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61" r:id="rId5"/>
  </p:sldMasterIdLst>
  <p:notesMasterIdLst>
    <p:notesMasterId r:id="rId57"/>
  </p:notesMasterIdLst>
  <p:sldIdLst>
    <p:sldId id="256" r:id="rId6"/>
    <p:sldId id="372" r:id="rId7"/>
    <p:sldId id="373" r:id="rId8"/>
    <p:sldId id="257" r:id="rId9"/>
    <p:sldId id="258" r:id="rId10"/>
    <p:sldId id="259" r:id="rId11"/>
    <p:sldId id="260" r:id="rId12"/>
    <p:sldId id="261" r:id="rId13"/>
    <p:sldId id="317" r:id="rId14"/>
    <p:sldId id="263" r:id="rId15"/>
    <p:sldId id="265" r:id="rId16"/>
    <p:sldId id="266" r:id="rId17"/>
    <p:sldId id="267" r:id="rId18"/>
    <p:sldId id="268" r:id="rId19"/>
    <p:sldId id="269" r:id="rId20"/>
    <p:sldId id="318" r:id="rId21"/>
    <p:sldId id="270" r:id="rId22"/>
    <p:sldId id="374" r:id="rId23"/>
    <p:sldId id="320" r:id="rId24"/>
    <p:sldId id="271" r:id="rId25"/>
    <p:sldId id="321" r:id="rId26"/>
    <p:sldId id="272" r:id="rId27"/>
    <p:sldId id="395" r:id="rId28"/>
    <p:sldId id="322" r:id="rId29"/>
    <p:sldId id="273" r:id="rId30"/>
    <p:sldId id="274" r:id="rId31"/>
    <p:sldId id="275" r:id="rId32"/>
    <p:sldId id="276" r:id="rId33"/>
    <p:sldId id="277" r:id="rId34"/>
    <p:sldId id="278" r:id="rId35"/>
    <p:sldId id="279" r:id="rId36"/>
    <p:sldId id="280" r:id="rId37"/>
    <p:sldId id="375" r:id="rId38"/>
    <p:sldId id="281" r:id="rId39"/>
    <p:sldId id="282" r:id="rId40"/>
    <p:sldId id="376" r:id="rId41"/>
    <p:sldId id="283" r:id="rId42"/>
    <p:sldId id="396" r:id="rId43"/>
    <p:sldId id="327" r:id="rId44"/>
    <p:sldId id="285" r:id="rId45"/>
    <p:sldId id="328" r:id="rId46"/>
    <p:sldId id="305" r:id="rId47"/>
    <p:sldId id="360" r:id="rId48"/>
    <p:sldId id="306" r:id="rId49"/>
    <p:sldId id="361" r:id="rId50"/>
    <p:sldId id="307" r:id="rId51"/>
    <p:sldId id="362" r:id="rId52"/>
    <p:sldId id="363" r:id="rId53"/>
    <p:sldId id="364" r:id="rId54"/>
    <p:sldId id="394" r:id="rId55"/>
    <p:sldId id="366"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0"/>
  </p:normalViewPr>
  <p:slideViewPr>
    <p:cSldViewPr>
      <p:cViewPr varScale="1">
        <p:scale>
          <a:sx n="97" d="100"/>
          <a:sy n="97" d="100"/>
        </p:scale>
        <p:origin x="198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3BA40-7C2C-909B-DD6C-498BACA0ED1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E2A01C2-7388-A274-EEBB-4A524545AA3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2FCA19D-12AB-E044-AC0E-F99F3E03F598}" type="datetimeFigureOut">
              <a:rPr lang="en-US"/>
              <a:pPr>
                <a:defRPr/>
              </a:pPr>
              <a:t>3/27/23</a:t>
            </a:fld>
            <a:endParaRPr lang="en-US"/>
          </a:p>
        </p:txBody>
      </p:sp>
      <p:sp>
        <p:nvSpPr>
          <p:cNvPr id="4" name="Slide Image Placeholder 3">
            <a:extLst>
              <a:ext uri="{FF2B5EF4-FFF2-40B4-BE49-F238E27FC236}">
                <a16:creationId xmlns:a16="http://schemas.microsoft.com/office/drawing/2014/main" id="{BAF02E77-0C24-415C-FE2B-93F9A495E10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5F7F9EF-B918-0BC7-4C9E-330F32BB38D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26BB6-2602-8086-343E-269FD254726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8A8F96C-5767-CC64-D166-0F714C07E07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F575282-CA40-0F4C-A7F0-8A83EB8F4664}" type="slidenum">
              <a:rPr lang="en-US" altLang="en-GH"/>
              <a:pPr/>
              <a:t>‹#›</a:t>
            </a:fld>
            <a:endParaRPr lang="en-US" altLang="en-GH"/>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677540C8-19A1-A446-D7C5-64A6D0EB45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F7F17A90-5A1F-9143-98CD-F8BCD9364A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21860" name="Slide Number Placeholder 3">
            <a:extLst>
              <a:ext uri="{FF2B5EF4-FFF2-40B4-BE49-F238E27FC236}">
                <a16:creationId xmlns:a16="http://schemas.microsoft.com/office/drawing/2014/main" id="{1E655E29-6FC3-7862-5FDE-05004135C0F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6699F0-8A85-3343-A095-9A037F8042F7}" type="slidenum">
              <a:rPr lang="en-US" altLang="en-GH">
                <a:latin typeface="Calibri" panose="020F0502020204030204" pitchFamily="34" charset="0"/>
              </a:rPr>
              <a:pPr eaLnBrk="1" hangingPunct="1"/>
              <a:t>1</a:t>
            </a:fld>
            <a:endParaRPr lang="en-US" altLang="en-GH">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109742A4-1056-24CB-F47C-08410E1830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B6B03E57-7BEA-2E9D-E588-EC7AD34BDC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35172" name="Slide Number Placeholder 3">
            <a:extLst>
              <a:ext uri="{FF2B5EF4-FFF2-40B4-BE49-F238E27FC236}">
                <a16:creationId xmlns:a16="http://schemas.microsoft.com/office/drawing/2014/main" id="{E0805BED-F4F1-54E7-9C1B-9841F6E6B62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57CD01-6420-E249-AC07-C8D88E02A5FD}" type="slidenum">
              <a:rPr lang="en-US" altLang="en-GH">
                <a:latin typeface="Calibri" panose="020F0502020204030204" pitchFamily="34" charset="0"/>
              </a:rPr>
              <a:pPr eaLnBrk="1" hangingPunct="1"/>
              <a:t>12</a:t>
            </a:fld>
            <a:endParaRPr lang="en-US" altLang="en-GH">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D7FD5769-BF76-9CD4-C3A0-9CCFC3E852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749ED941-746C-BD76-2AE4-D340E94C78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36196" name="Slide Number Placeholder 3">
            <a:extLst>
              <a:ext uri="{FF2B5EF4-FFF2-40B4-BE49-F238E27FC236}">
                <a16:creationId xmlns:a16="http://schemas.microsoft.com/office/drawing/2014/main" id="{4F2738E2-04C6-CA8F-C2E7-15622E6C0B7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810198-DB49-4047-A433-7E78B40700AE}" type="slidenum">
              <a:rPr lang="en-US" altLang="en-GH">
                <a:latin typeface="Calibri" panose="020F0502020204030204" pitchFamily="34" charset="0"/>
              </a:rPr>
              <a:pPr eaLnBrk="1" hangingPunct="1"/>
              <a:t>13</a:t>
            </a:fld>
            <a:endParaRPr lang="en-US" altLang="en-GH">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1D6D48C1-B94D-0251-15BF-74E7734A1B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98DDCA91-F425-4288-9BA3-D102700890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37220" name="Slide Number Placeholder 3">
            <a:extLst>
              <a:ext uri="{FF2B5EF4-FFF2-40B4-BE49-F238E27FC236}">
                <a16:creationId xmlns:a16="http://schemas.microsoft.com/office/drawing/2014/main" id="{9754EAAE-EBF8-6089-AEB8-162CA9F8688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737A58-74E4-1747-AD26-37DC85B0FB64}" type="slidenum">
              <a:rPr lang="en-US" altLang="en-GH">
                <a:latin typeface="Calibri" panose="020F0502020204030204" pitchFamily="34" charset="0"/>
              </a:rPr>
              <a:pPr eaLnBrk="1" hangingPunct="1"/>
              <a:t>14</a:t>
            </a:fld>
            <a:endParaRPr lang="en-US" altLang="en-GH">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51862063-F93E-F988-9110-1D805652E7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4E74BAD2-89CC-72FA-C86D-D196757367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38244" name="Slide Number Placeholder 3">
            <a:extLst>
              <a:ext uri="{FF2B5EF4-FFF2-40B4-BE49-F238E27FC236}">
                <a16:creationId xmlns:a16="http://schemas.microsoft.com/office/drawing/2014/main" id="{35974E7D-3496-73CE-73EC-A6DDFFC083C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C63ACE-1CF3-CD49-A108-E6240208F3B6}" type="slidenum">
              <a:rPr lang="en-US" altLang="en-GH">
                <a:latin typeface="Calibri" panose="020F0502020204030204" pitchFamily="34" charset="0"/>
              </a:rPr>
              <a:pPr eaLnBrk="1" hangingPunct="1"/>
              <a:t>15</a:t>
            </a:fld>
            <a:endParaRPr lang="en-US" altLang="en-GH">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FF60B633-AE1B-471C-E02D-9D12D5B920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90D3F614-C44D-40DC-16B8-3D692BFF6D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39268" name="Slide Number Placeholder 3">
            <a:extLst>
              <a:ext uri="{FF2B5EF4-FFF2-40B4-BE49-F238E27FC236}">
                <a16:creationId xmlns:a16="http://schemas.microsoft.com/office/drawing/2014/main" id="{E80F1888-0FA4-588D-3726-E85AC095F3D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9DC955-7C41-F542-B451-14B217C07B14}" type="slidenum">
              <a:rPr lang="en-US" altLang="en-GH">
                <a:latin typeface="Calibri" panose="020F0502020204030204" pitchFamily="34" charset="0"/>
              </a:rPr>
              <a:pPr eaLnBrk="1" hangingPunct="1"/>
              <a:t>16</a:t>
            </a:fld>
            <a:endParaRPr lang="en-US" altLang="en-GH">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20006455-259D-6F3D-D670-1B155FFF4E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E5BD56F9-0D1B-D79A-A5F1-56628E8BDE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40292" name="Slide Number Placeholder 3">
            <a:extLst>
              <a:ext uri="{FF2B5EF4-FFF2-40B4-BE49-F238E27FC236}">
                <a16:creationId xmlns:a16="http://schemas.microsoft.com/office/drawing/2014/main" id="{E22EF235-B0DC-BB44-A7F9-C59FACD519B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C4639E-A4C3-9745-8D8D-25B2CA4B0316}" type="slidenum">
              <a:rPr lang="en-US" altLang="en-GH">
                <a:latin typeface="Calibri" panose="020F0502020204030204" pitchFamily="34" charset="0"/>
              </a:rPr>
              <a:pPr eaLnBrk="1" hangingPunct="1"/>
              <a:t>17</a:t>
            </a:fld>
            <a:endParaRPr lang="en-US" altLang="en-GH">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93539CF8-C671-C63C-6556-1E7D7F989A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EC32F20A-D0FC-07DB-E3BC-5B72D71758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42340" name="Slide Number Placeholder 3">
            <a:extLst>
              <a:ext uri="{FF2B5EF4-FFF2-40B4-BE49-F238E27FC236}">
                <a16:creationId xmlns:a16="http://schemas.microsoft.com/office/drawing/2014/main" id="{0590A759-F21B-F51D-34BC-B784366EE93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FC11EC-FA74-6E4A-BB80-30352C8467B4}" type="slidenum">
              <a:rPr lang="en-US" altLang="en-GH">
                <a:latin typeface="Calibri" panose="020F0502020204030204" pitchFamily="34" charset="0"/>
              </a:rPr>
              <a:pPr eaLnBrk="1" hangingPunct="1"/>
              <a:t>19</a:t>
            </a:fld>
            <a:endParaRPr lang="en-US" altLang="en-GH">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68092748-A9A7-6AE6-B3F1-177D726490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4B5F073C-491D-6D2D-EE1B-8E6D4A773D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43364" name="Slide Number Placeholder 3">
            <a:extLst>
              <a:ext uri="{FF2B5EF4-FFF2-40B4-BE49-F238E27FC236}">
                <a16:creationId xmlns:a16="http://schemas.microsoft.com/office/drawing/2014/main" id="{B0DA2249-0C8A-A96A-7074-21B5BA26CAF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02AC0E-6F94-5E4A-8EA2-ACB5F03909D1}" type="slidenum">
              <a:rPr lang="en-US" altLang="en-GH">
                <a:latin typeface="Calibri" panose="020F0502020204030204" pitchFamily="34" charset="0"/>
              </a:rPr>
              <a:pPr eaLnBrk="1" hangingPunct="1"/>
              <a:t>20</a:t>
            </a:fld>
            <a:endParaRPr lang="en-US" altLang="en-GH">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933F9557-FCDB-E8B7-1B0A-BEDA7FBF1F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62130F8B-2422-F84B-1AEA-1F700B12D1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44388" name="Slide Number Placeholder 3">
            <a:extLst>
              <a:ext uri="{FF2B5EF4-FFF2-40B4-BE49-F238E27FC236}">
                <a16:creationId xmlns:a16="http://schemas.microsoft.com/office/drawing/2014/main" id="{7C14E4B5-8E5E-5825-86CB-BFAE6B82A75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F27657-8B62-6847-8A2E-D39D34C1B433}" type="slidenum">
              <a:rPr lang="en-US" altLang="en-GH">
                <a:latin typeface="Calibri" panose="020F0502020204030204" pitchFamily="34" charset="0"/>
              </a:rPr>
              <a:pPr eaLnBrk="1" hangingPunct="1"/>
              <a:t>21</a:t>
            </a:fld>
            <a:endParaRPr lang="en-US" altLang="en-GH">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CB1F03B0-9DE0-B7B9-6A90-0E12A4C58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8C56CD81-2A62-EF83-C928-7611957DE3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45412" name="Slide Number Placeholder 3">
            <a:extLst>
              <a:ext uri="{FF2B5EF4-FFF2-40B4-BE49-F238E27FC236}">
                <a16:creationId xmlns:a16="http://schemas.microsoft.com/office/drawing/2014/main" id="{31D4B355-2CDA-4DC9-99B3-F90D2E0636D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9D5281-981C-7E4C-9B32-B0EEF12126BA}" type="slidenum">
              <a:rPr lang="en-US" altLang="en-GH">
                <a:latin typeface="Calibri" panose="020F0502020204030204" pitchFamily="34" charset="0"/>
              </a:rPr>
              <a:pPr eaLnBrk="1" hangingPunct="1"/>
              <a:t>22</a:t>
            </a:fld>
            <a:endParaRPr lang="en-US" altLang="en-GH">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B398A26C-6177-C3AB-08EC-48FC1E8CF6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3E4DBC41-A200-16A0-C9E3-B78DA8B118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24932" name="Slide Number Placeholder 3">
            <a:extLst>
              <a:ext uri="{FF2B5EF4-FFF2-40B4-BE49-F238E27FC236}">
                <a16:creationId xmlns:a16="http://schemas.microsoft.com/office/drawing/2014/main" id="{26131194-A40C-ECCA-8E47-887E80E18D3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0FC74F-DF6F-584A-B902-FB6B60E7438E}" type="slidenum">
              <a:rPr lang="en-US" altLang="en-GH">
                <a:latin typeface="Calibri" panose="020F0502020204030204" pitchFamily="34" charset="0"/>
              </a:rPr>
              <a:pPr eaLnBrk="1" hangingPunct="1"/>
              <a:t>4</a:t>
            </a:fld>
            <a:endParaRPr lang="en-US" altLang="en-GH">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1736970C-C5EB-7DA7-08F4-254E81D104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0EA4A66D-C99F-CF10-8A70-051F48A8B1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46436" name="Slide Number Placeholder 3">
            <a:extLst>
              <a:ext uri="{FF2B5EF4-FFF2-40B4-BE49-F238E27FC236}">
                <a16:creationId xmlns:a16="http://schemas.microsoft.com/office/drawing/2014/main" id="{FC04D463-DB7F-CB9F-D8F2-6751130880F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D4E8FB-4026-7A44-BEA8-EB5D0E62F841}" type="slidenum">
              <a:rPr lang="en-US" altLang="en-GH">
                <a:latin typeface="Calibri" panose="020F0502020204030204" pitchFamily="34" charset="0"/>
              </a:rPr>
              <a:pPr eaLnBrk="1" hangingPunct="1"/>
              <a:t>24</a:t>
            </a:fld>
            <a:endParaRPr lang="en-US" altLang="en-GH">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57296BC5-8E2E-748F-B3EA-060CAF389D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F4F6A304-9846-D4B7-55B1-22464F9213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47460" name="Slide Number Placeholder 3">
            <a:extLst>
              <a:ext uri="{FF2B5EF4-FFF2-40B4-BE49-F238E27FC236}">
                <a16:creationId xmlns:a16="http://schemas.microsoft.com/office/drawing/2014/main" id="{94D6CC77-54E3-90C8-7A15-22CCCC2AE2E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1E9F57-CE37-E24C-89B6-90A7952A9390}" type="slidenum">
              <a:rPr lang="en-US" altLang="en-GH">
                <a:latin typeface="Calibri" panose="020F0502020204030204" pitchFamily="34" charset="0"/>
              </a:rPr>
              <a:pPr eaLnBrk="1" hangingPunct="1"/>
              <a:t>25</a:t>
            </a:fld>
            <a:endParaRPr lang="en-US" altLang="en-GH">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76B9AFBE-2AAB-CF56-02B9-0BC46A650A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33BC0D9D-A23D-BD20-B744-D8965BAFFE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48484" name="Slide Number Placeholder 3">
            <a:extLst>
              <a:ext uri="{FF2B5EF4-FFF2-40B4-BE49-F238E27FC236}">
                <a16:creationId xmlns:a16="http://schemas.microsoft.com/office/drawing/2014/main" id="{6D254C74-8878-3097-FCB6-184951E6455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BD71ED-D686-D44C-A26B-BC40F1BD515E}" type="slidenum">
              <a:rPr lang="en-US" altLang="en-GH">
                <a:latin typeface="Calibri" panose="020F0502020204030204" pitchFamily="34" charset="0"/>
              </a:rPr>
              <a:pPr eaLnBrk="1" hangingPunct="1"/>
              <a:t>26</a:t>
            </a:fld>
            <a:endParaRPr lang="en-US" altLang="en-GH">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128B47F5-A07C-1C14-F002-CF75D90222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32B7754F-9C8C-9CBA-C852-E6A69F074E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49508" name="Slide Number Placeholder 3">
            <a:extLst>
              <a:ext uri="{FF2B5EF4-FFF2-40B4-BE49-F238E27FC236}">
                <a16:creationId xmlns:a16="http://schemas.microsoft.com/office/drawing/2014/main" id="{EF7C9E11-5163-6753-45E7-3837383CA2A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5E78A1-93C7-B544-AD4A-E958C8F4BD9F}" type="slidenum">
              <a:rPr lang="en-US" altLang="en-GH">
                <a:latin typeface="Calibri" panose="020F0502020204030204" pitchFamily="34" charset="0"/>
              </a:rPr>
              <a:pPr eaLnBrk="1" hangingPunct="1"/>
              <a:t>27</a:t>
            </a:fld>
            <a:endParaRPr lang="en-US" altLang="en-GH">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28A7073E-E184-2EE7-2B21-21694FB4DF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3A4CAA73-25D3-E107-25E3-1B9C287D3B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50532" name="Slide Number Placeholder 3">
            <a:extLst>
              <a:ext uri="{FF2B5EF4-FFF2-40B4-BE49-F238E27FC236}">
                <a16:creationId xmlns:a16="http://schemas.microsoft.com/office/drawing/2014/main" id="{9EEA2D1D-41E4-7683-AECD-67DE1A644CE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4A5697-8FAE-174D-9C74-839201CC81C9}" type="slidenum">
              <a:rPr lang="en-US" altLang="en-GH">
                <a:latin typeface="Calibri" panose="020F0502020204030204" pitchFamily="34" charset="0"/>
              </a:rPr>
              <a:pPr eaLnBrk="1" hangingPunct="1"/>
              <a:t>28</a:t>
            </a:fld>
            <a:endParaRPr lang="en-US" altLang="en-GH">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858E43E6-7AC9-1E1E-1769-0180EB405D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DA770EBF-AE89-B895-3A10-153B18A77E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51556" name="Slide Number Placeholder 3">
            <a:extLst>
              <a:ext uri="{FF2B5EF4-FFF2-40B4-BE49-F238E27FC236}">
                <a16:creationId xmlns:a16="http://schemas.microsoft.com/office/drawing/2014/main" id="{58BFDFC9-C675-2426-B4F6-ED190FFE359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215631-3A52-C648-8428-227F8C317391}" type="slidenum">
              <a:rPr lang="en-US" altLang="en-GH">
                <a:latin typeface="Calibri" panose="020F0502020204030204" pitchFamily="34" charset="0"/>
              </a:rPr>
              <a:pPr eaLnBrk="1" hangingPunct="1"/>
              <a:t>29</a:t>
            </a:fld>
            <a:endParaRPr lang="en-US" altLang="en-GH">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58D0E1E4-81CF-5287-6B85-F20AC258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351158D2-FF6A-66BB-275C-CF11FC52D6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52580" name="Slide Number Placeholder 3">
            <a:extLst>
              <a:ext uri="{FF2B5EF4-FFF2-40B4-BE49-F238E27FC236}">
                <a16:creationId xmlns:a16="http://schemas.microsoft.com/office/drawing/2014/main" id="{BCFCA311-BA7F-0A4C-5E5A-6C32B3A0B64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D08F39-5D89-5148-B19D-B2431D5F92AC}" type="slidenum">
              <a:rPr lang="en-US" altLang="en-GH">
                <a:latin typeface="Calibri" panose="020F0502020204030204" pitchFamily="34" charset="0"/>
              </a:rPr>
              <a:pPr eaLnBrk="1" hangingPunct="1"/>
              <a:t>30</a:t>
            </a:fld>
            <a:endParaRPr lang="en-US" altLang="en-GH">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7E5B1121-B765-2039-2C46-703E7D32F9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03E80604-04A1-AFCA-1EB0-0DE061E9B7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53604" name="Slide Number Placeholder 3">
            <a:extLst>
              <a:ext uri="{FF2B5EF4-FFF2-40B4-BE49-F238E27FC236}">
                <a16:creationId xmlns:a16="http://schemas.microsoft.com/office/drawing/2014/main" id="{5E1E690D-C73E-B5CF-E08E-DA54AEDA539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DE129C-4EF9-1443-A504-CD9E0DC12E41}" type="slidenum">
              <a:rPr lang="en-US" altLang="en-GH">
                <a:latin typeface="Calibri" panose="020F0502020204030204" pitchFamily="34" charset="0"/>
              </a:rPr>
              <a:pPr eaLnBrk="1" hangingPunct="1"/>
              <a:t>31</a:t>
            </a:fld>
            <a:endParaRPr lang="en-US" altLang="en-GH">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DB96725D-E62A-E84D-B947-37FD59DF63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B88868F7-18C4-6D8B-10AF-06057ADCBB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56676" name="Slide Number Placeholder 3">
            <a:extLst>
              <a:ext uri="{FF2B5EF4-FFF2-40B4-BE49-F238E27FC236}">
                <a16:creationId xmlns:a16="http://schemas.microsoft.com/office/drawing/2014/main" id="{6E85BB00-4280-8309-CA01-F6682EFF33F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727885-FFE3-024C-A747-BFE63FFB8368}" type="slidenum">
              <a:rPr lang="en-US" altLang="en-GH">
                <a:latin typeface="Calibri" panose="020F0502020204030204" pitchFamily="34" charset="0"/>
              </a:rPr>
              <a:pPr eaLnBrk="1" hangingPunct="1"/>
              <a:t>32</a:t>
            </a:fld>
            <a:endParaRPr lang="en-US" altLang="en-GH">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5CFDF988-C976-719E-5AF8-67D4855EA3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93E607BF-B18B-C751-52A0-55BA987FE7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58724" name="Slide Number Placeholder 3">
            <a:extLst>
              <a:ext uri="{FF2B5EF4-FFF2-40B4-BE49-F238E27FC236}">
                <a16:creationId xmlns:a16="http://schemas.microsoft.com/office/drawing/2014/main" id="{7B936C93-8BBE-E602-1087-8F7BA94972B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5D6094-77EF-CF42-A985-61101CC4E427}" type="slidenum">
              <a:rPr lang="en-US" altLang="en-GH">
                <a:latin typeface="Calibri" panose="020F0502020204030204" pitchFamily="34" charset="0"/>
              </a:rPr>
              <a:pPr eaLnBrk="1" hangingPunct="1"/>
              <a:t>34</a:t>
            </a:fld>
            <a:endParaRPr lang="en-US" altLang="en-GH">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29308950-71CB-93A1-B79A-2386774C52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0BCD4DF4-EACA-C0E1-32B4-23D4E3B5CE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25956" name="Slide Number Placeholder 3">
            <a:extLst>
              <a:ext uri="{FF2B5EF4-FFF2-40B4-BE49-F238E27FC236}">
                <a16:creationId xmlns:a16="http://schemas.microsoft.com/office/drawing/2014/main" id="{D78F4899-3A94-4DED-15E7-D75CBBD4A1E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B3F429-1695-B54A-B1DF-CC1CC6A66AEB}" type="slidenum">
              <a:rPr lang="en-US" altLang="en-GH">
                <a:latin typeface="Calibri" panose="020F0502020204030204" pitchFamily="34" charset="0"/>
              </a:rPr>
              <a:pPr eaLnBrk="1" hangingPunct="1"/>
              <a:t>5</a:t>
            </a:fld>
            <a:endParaRPr lang="en-US" altLang="en-GH">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2DEB0704-3957-064E-F4E2-81656ADE72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FC6CA125-87DA-BDD2-BDED-5B15EA1AB4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59748" name="Slide Number Placeholder 3">
            <a:extLst>
              <a:ext uri="{FF2B5EF4-FFF2-40B4-BE49-F238E27FC236}">
                <a16:creationId xmlns:a16="http://schemas.microsoft.com/office/drawing/2014/main" id="{9FCCD795-EB10-5F22-5C61-13A846542E7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352877-52EC-7B4B-9EAA-39DA5CEBF1C2}" type="slidenum">
              <a:rPr lang="en-US" altLang="en-GH">
                <a:latin typeface="Calibri" panose="020F0502020204030204" pitchFamily="34" charset="0"/>
              </a:rPr>
              <a:pPr eaLnBrk="1" hangingPunct="1"/>
              <a:t>35</a:t>
            </a:fld>
            <a:endParaRPr lang="en-US" altLang="en-GH">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F3067860-7425-C13D-CC63-92DB8C9419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F69AA99C-A223-CB37-7F91-7ABF9FDB2F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61796" name="Slide Number Placeholder 3">
            <a:extLst>
              <a:ext uri="{FF2B5EF4-FFF2-40B4-BE49-F238E27FC236}">
                <a16:creationId xmlns:a16="http://schemas.microsoft.com/office/drawing/2014/main" id="{040C5F86-BBBD-4512-5762-8EB2474F9BD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B19229-7A9A-5F41-868C-20B12653DDAC}" type="slidenum">
              <a:rPr lang="en-US" altLang="en-GH">
                <a:latin typeface="Calibri" panose="020F0502020204030204" pitchFamily="34" charset="0"/>
              </a:rPr>
              <a:pPr eaLnBrk="1" hangingPunct="1"/>
              <a:t>37</a:t>
            </a:fld>
            <a:endParaRPr lang="en-US" altLang="en-GH">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6D89C8EC-244E-48E7-2F46-49BDEF85D4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C3539722-7A53-9BB8-5D9E-B64D31FCD1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62820" name="Slide Number Placeholder 3">
            <a:extLst>
              <a:ext uri="{FF2B5EF4-FFF2-40B4-BE49-F238E27FC236}">
                <a16:creationId xmlns:a16="http://schemas.microsoft.com/office/drawing/2014/main" id="{3339CCB0-1788-1BF2-5AED-E024BF152EF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390EAA-F0CC-074D-A475-4DFB7C7B6C46}" type="slidenum">
              <a:rPr lang="en-US" altLang="en-GH">
                <a:latin typeface="Calibri" panose="020F0502020204030204" pitchFamily="34" charset="0"/>
              </a:rPr>
              <a:pPr eaLnBrk="1" hangingPunct="1"/>
              <a:t>39</a:t>
            </a:fld>
            <a:endParaRPr lang="en-US" altLang="en-GH">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E77BFEE6-A2E4-EEE8-138C-37C4D69349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F9B496E7-7816-9FF5-B075-330E79F269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63844" name="Slide Number Placeholder 3">
            <a:extLst>
              <a:ext uri="{FF2B5EF4-FFF2-40B4-BE49-F238E27FC236}">
                <a16:creationId xmlns:a16="http://schemas.microsoft.com/office/drawing/2014/main" id="{CBC003C1-80D8-495F-7425-8FA02CA239D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578498-E34A-8743-94E3-0B82BDA8E39A}" type="slidenum">
              <a:rPr lang="en-US" altLang="en-GH">
                <a:latin typeface="Calibri" panose="020F0502020204030204" pitchFamily="34" charset="0"/>
              </a:rPr>
              <a:pPr eaLnBrk="1" hangingPunct="1"/>
              <a:t>40</a:t>
            </a:fld>
            <a:endParaRPr lang="en-US" altLang="en-GH">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A07BB5CA-8DD3-B883-6748-62286D018B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B98C10E0-C455-4B04-1EF4-FBCC48A704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64868" name="Slide Number Placeholder 3">
            <a:extLst>
              <a:ext uri="{FF2B5EF4-FFF2-40B4-BE49-F238E27FC236}">
                <a16:creationId xmlns:a16="http://schemas.microsoft.com/office/drawing/2014/main" id="{4436A896-B275-6516-9B4E-04D81B3F62F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9D7EEF-62BA-574D-A712-343E9B2EB883}" type="slidenum">
              <a:rPr lang="en-US" altLang="en-GH">
                <a:latin typeface="Calibri" panose="020F0502020204030204" pitchFamily="34" charset="0"/>
              </a:rPr>
              <a:pPr eaLnBrk="1" hangingPunct="1"/>
              <a:t>41</a:t>
            </a:fld>
            <a:endParaRPr lang="en-US" altLang="en-GH">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a:extLst>
              <a:ext uri="{FF2B5EF4-FFF2-40B4-BE49-F238E27FC236}">
                <a16:creationId xmlns:a16="http://schemas.microsoft.com/office/drawing/2014/main" id="{6B0074AC-7495-E2B8-EC6A-DA89B023C2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a:extLst>
              <a:ext uri="{FF2B5EF4-FFF2-40B4-BE49-F238E27FC236}">
                <a16:creationId xmlns:a16="http://schemas.microsoft.com/office/drawing/2014/main" id="{660F511F-A10E-8438-E13E-1A6DD922FE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210948" name="Slide Number Placeholder 3">
            <a:extLst>
              <a:ext uri="{FF2B5EF4-FFF2-40B4-BE49-F238E27FC236}">
                <a16:creationId xmlns:a16="http://schemas.microsoft.com/office/drawing/2014/main" id="{190B19A8-FBA9-D1B8-1796-529F7D9A432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1EFA5E-F735-0C41-94E7-42522E43A2E7}" type="slidenum">
              <a:rPr lang="en-US" altLang="en-GH">
                <a:latin typeface="Calibri" panose="020F0502020204030204" pitchFamily="34" charset="0"/>
              </a:rPr>
              <a:pPr eaLnBrk="1" hangingPunct="1"/>
              <a:t>42</a:t>
            </a:fld>
            <a:endParaRPr lang="en-US" altLang="en-GH">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a:extLst>
              <a:ext uri="{FF2B5EF4-FFF2-40B4-BE49-F238E27FC236}">
                <a16:creationId xmlns:a16="http://schemas.microsoft.com/office/drawing/2014/main" id="{7ADF429C-C178-BB23-0666-82749DD27F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a:extLst>
              <a:ext uri="{FF2B5EF4-FFF2-40B4-BE49-F238E27FC236}">
                <a16:creationId xmlns:a16="http://schemas.microsoft.com/office/drawing/2014/main" id="{ABD76A84-8ABB-4BB2-1A04-67D9A42B41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211972" name="Slide Number Placeholder 3">
            <a:extLst>
              <a:ext uri="{FF2B5EF4-FFF2-40B4-BE49-F238E27FC236}">
                <a16:creationId xmlns:a16="http://schemas.microsoft.com/office/drawing/2014/main" id="{AFD7D3EB-B58A-3390-489D-7E70F9DAA0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85CDCE-2A26-8A44-90D4-BCCAA5DA08AF}" type="slidenum">
              <a:rPr lang="en-US" altLang="en-GH">
                <a:latin typeface="Calibri" panose="020F0502020204030204" pitchFamily="34" charset="0"/>
              </a:rPr>
              <a:pPr eaLnBrk="1" hangingPunct="1"/>
              <a:t>43</a:t>
            </a:fld>
            <a:endParaRPr lang="en-US" altLang="en-GH">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a:extLst>
              <a:ext uri="{FF2B5EF4-FFF2-40B4-BE49-F238E27FC236}">
                <a16:creationId xmlns:a16="http://schemas.microsoft.com/office/drawing/2014/main" id="{72F783F3-3083-E7D1-728C-463BCBEF72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a:extLst>
              <a:ext uri="{FF2B5EF4-FFF2-40B4-BE49-F238E27FC236}">
                <a16:creationId xmlns:a16="http://schemas.microsoft.com/office/drawing/2014/main" id="{420D9D2E-75CA-FA41-CCA8-C3983F75E0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212996" name="Slide Number Placeholder 3">
            <a:extLst>
              <a:ext uri="{FF2B5EF4-FFF2-40B4-BE49-F238E27FC236}">
                <a16:creationId xmlns:a16="http://schemas.microsoft.com/office/drawing/2014/main" id="{DC067C38-4CC8-FA50-0285-EEE0FC86567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0F166D-7F93-724A-BEA5-459ACA0B649E}" type="slidenum">
              <a:rPr lang="en-US" altLang="en-GH">
                <a:latin typeface="Calibri" panose="020F0502020204030204" pitchFamily="34" charset="0"/>
              </a:rPr>
              <a:pPr eaLnBrk="1" hangingPunct="1"/>
              <a:t>44</a:t>
            </a:fld>
            <a:endParaRPr lang="en-US" altLang="en-GH">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a:extLst>
              <a:ext uri="{FF2B5EF4-FFF2-40B4-BE49-F238E27FC236}">
                <a16:creationId xmlns:a16="http://schemas.microsoft.com/office/drawing/2014/main" id="{42C28393-CFED-8150-A032-30547554B0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a:extLst>
              <a:ext uri="{FF2B5EF4-FFF2-40B4-BE49-F238E27FC236}">
                <a16:creationId xmlns:a16="http://schemas.microsoft.com/office/drawing/2014/main" id="{DC561A22-F37B-888D-B625-F729C92FF7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214020" name="Slide Number Placeholder 3">
            <a:extLst>
              <a:ext uri="{FF2B5EF4-FFF2-40B4-BE49-F238E27FC236}">
                <a16:creationId xmlns:a16="http://schemas.microsoft.com/office/drawing/2014/main" id="{42B80F00-5167-1255-75A4-FD70169B804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26DD06-528F-944B-89B5-23A27FC1C541}" type="slidenum">
              <a:rPr lang="en-US" altLang="en-GH">
                <a:latin typeface="Calibri" panose="020F0502020204030204" pitchFamily="34" charset="0"/>
              </a:rPr>
              <a:pPr eaLnBrk="1" hangingPunct="1"/>
              <a:t>45</a:t>
            </a:fld>
            <a:endParaRPr lang="en-US" altLang="en-GH">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62DD17A1-A2EC-2846-4AEB-39791794BA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a:extLst>
              <a:ext uri="{FF2B5EF4-FFF2-40B4-BE49-F238E27FC236}">
                <a16:creationId xmlns:a16="http://schemas.microsoft.com/office/drawing/2014/main" id="{D0B862A6-A0AA-C2EC-298A-BBC4E07CD7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215044" name="Slide Number Placeholder 3">
            <a:extLst>
              <a:ext uri="{FF2B5EF4-FFF2-40B4-BE49-F238E27FC236}">
                <a16:creationId xmlns:a16="http://schemas.microsoft.com/office/drawing/2014/main" id="{DCA4E91C-C14B-D461-7900-2D73BC01587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E041F6-A68E-0A4F-98E0-B09695571EF2}" type="slidenum">
              <a:rPr lang="en-US" altLang="en-GH">
                <a:latin typeface="Calibri" panose="020F0502020204030204" pitchFamily="34" charset="0"/>
              </a:rPr>
              <a:pPr eaLnBrk="1" hangingPunct="1"/>
              <a:t>46</a:t>
            </a:fld>
            <a:endParaRPr lang="en-US" altLang="en-GH">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23E1E979-49DF-CDDD-6825-552B05F91E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418145FD-720E-0AD6-5E9B-560713036C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26980" name="Slide Number Placeholder 3">
            <a:extLst>
              <a:ext uri="{FF2B5EF4-FFF2-40B4-BE49-F238E27FC236}">
                <a16:creationId xmlns:a16="http://schemas.microsoft.com/office/drawing/2014/main" id="{36E97A12-5C7D-B716-59AE-E0CE81F4CC2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8958AD-9D48-9245-8F1C-376FD294F16E}" type="slidenum">
              <a:rPr lang="en-US" altLang="en-GH">
                <a:latin typeface="Calibri" panose="020F0502020204030204" pitchFamily="34" charset="0"/>
              </a:rPr>
              <a:pPr eaLnBrk="1" hangingPunct="1"/>
              <a:t>6</a:t>
            </a:fld>
            <a:endParaRPr lang="en-US" altLang="en-GH">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a16="http://schemas.microsoft.com/office/drawing/2014/main" id="{3FB26D7A-9A42-A8D9-DB64-5B9C19366E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a:extLst>
              <a:ext uri="{FF2B5EF4-FFF2-40B4-BE49-F238E27FC236}">
                <a16:creationId xmlns:a16="http://schemas.microsoft.com/office/drawing/2014/main" id="{FA631021-535A-01D8-8851-BFD0ABE932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216068" name="Slide Number Placeholder 3">
            <a:extLst>
              <a:ext uri="{FF2B5EF4-FFF2-40B4-BE49-F238E27FC236}">
                <a16:creationId xmlns:a16="http://schemas.microsoft.com/office/drawing/2014/main" id="{8B3933B6-00B7-5BD7-F3AF-2E6777BF416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8683E5-0F68-9244-AD1F-E270B95B0193}" type="slidenum">
              <a:rPr lang="en-US" altLang="en-GH">
                <a:latin typeface="Calibri" panose="020F0502020204030204" pitchFamily="34" charset="0"/>
              </a:rPr>
              <a:pPr eaLnBrk="1" hangingPunct="1"/>
              <a:t>47</a:t>
            </a:fld>
            <a:endParaRPr lang="en-US" altLang="en-GH">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a:extLst>
              <a:ext uri="{FF2B5EF4-FFF2-40B4-BE49-F238E27FC236}">
                <a16:creationId xmlns:a16="http://schemas.microsoft.com/office/drawing/2014/main" id="{722610BD-297B-D55A-D5DE-6419A3DD4E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a:extLst>
              <a:ext uri="{FF2B5EF4-FFF2-40B4-BE49-F238E27FC236}">
                <a16:creationId xmlns:a16="http://schemas.microsoft.com/office/drawing/2014/main" id="{4AF14D27-F670-FEC5-70D9-A587C81175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217092" name="Slide Number Placeholder 3">
            <a:extLst>
              <a:ext uri="{FF2B5EF4-FFF2-40B4-BE49-F238E27FC236}">
                <a16:creationId xmlns:a16="http://schemas.microsoft.com/office/drawing/2014/main" id="{B0BA5E10-EBBF-DAAC-CE03-40E5BEDDF8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5AE4B3-2966-3844-85C8-B5E33957115F}" type="slidenum">
              <a:rPr lang="en-US" altLang="en-GH">
                <a:latin typeface="Calibri" panose="020F0502020204030204" pitchFamily="34" charset="0"/>
              </a:rPr>
              <a:pPr eaLnBrk="1" hangingPunct="1"/>
              <a:t>48</a:t>
            </a:fld>
            <a:endParaRPr lang="en-US" altLang="en-GH">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a16="http://schemas.microsoft.com/office/drawing/2014/main" id="{387F682C-F5DD-30D7-90C9-8607E7CFBD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a:extLst>
              <a:ext uri="{FF2B5EF4-FFF2-40B4-BE49-F238E27FC236}">
                <a16:creationId xmlns:a16="http://schemas.microsoft.com/office/drawing/2014/main" id="{07C53C1D-CFD3-1163-E9C5-99CCC10723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218116" name="Slide Number Placeholder 3">
            <a:extLst>
              <a:ext uri="{FF2B5EF4-FFF2-40B4-BE49-F238E27FC236}">
                <a16:creationId xmlns:a16="http://schemas.microsoft.com/office/drawing/2014/main" id="{1567E4EE-36C8-F04D-E321-29FEC5F5229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FDA1F9-1772-E74C-A8B4-0C3443789A35}" type="slidenum">
              <a:rPr lang="en-US" altLang="en-GH">
                <a:latin typeface="Calibri" panose="020F0502020204030204" pitchFamily="34" charset="0"/>
              </a:rPr>
              <a:pPr eaLnBrk="1" hangingPunct="1"/>
              <a:t>49</a:t>
            </a:fld>
            <a:endParaRPr lang="en-US" altLang="en-GH">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a:extLst>
              <a:ext uri="{FF2B5EF4-FFF2-40B4-BE49-F238E27FC236}">
                <a16:creationId xmlns:a16="http://schemas.microsoft.com/office/drawing/2014/main" id="{835F83FD-B74D-B9A8-768F-9D0D4C1912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a:extLst>
              <a:ext uri="{FF2B5EF4-FFF2-40B4-BE49-F238E27FC236}">
                <a16:creationId xmlns:a16="http://schemas.microsoft.com/office/drawing/2014/main" id="{63FB770D-FF1D-247A-2B86-7E5678975C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220164" name="Slide Number Placeholder 3">
            <a:extLst>
              <a:ext uri="{FF2B5EF4-FFF2-40B4-BE49-F238E27FC236}">
                <a16:creationId xmlns:a16="http://schemas.microsoft.com/office/drawing/2014/main" id="{6EC770E6-7615-5118-9A62-02B197DDE1D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761E68-FCF4-374B-B408-3A5FDC472550}" type="slidenum">
              <a:rPr lang="en-US" altLang="en-GH">
                <a:latin typeface="Calibri" panose="020F0502020204030204" pitchFamily="34" charset="0"/>
              </a:rPr>
              <a:pPr eaLnBrk="1" hangingPunct="1"/>
              <a:t>51</a:t>
            </a:fld>
            <a:endParaRPr lang="en-US" altLang="en-GH">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D173A584-1B17-07D8-95D3-FFAAE0CD95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351823E1-413B-8CD0-5486-F213D2B9B4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28004" name="Slide Number Placeholder 3">
            <a:extLst>
              <a:ext uri="{FF2B5EF4-FFF2-40B4-BE49-F238E27FC236}">
                <a16:creationId xmlns:a16="http://schemas.microsoft.com/office/drawing/2014/main" id="{B322B366-2598-5D6B-8E4F-E4E820E231B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B06D92-D110-8343-B5C9-28513AD8E501}" type="slidenum">
              <a:rPr lang="en-US" altLang="en-GH">
                <a:latin typeface="Calibri" panose="020F0502020204030204" pitchFamily="34" charset="0"/>
              </a:rPr>
              <a:pPr eaLnBrk="1" hangingPunct="1"/>
              <a:t>7</a:t>
            </a:fld>
            <a:endParaRPr lang="en-US" altLang="en-GH">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79A08810-AECC-C0E6-7122-582338E4DF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5C5DBBC4-A379-4CCF-91F8-6F5C6953E6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29028" name="Slide Number Placeholder 3">
            <a:extLst>
              <a:ext uri="{FF2B5EF4-FFF2-40B4-BE49-F238E27FC236}">
                <a16:creationId xmlns:a16="http://schemas.microsoft.com/office/drawing/2014/main" id="{97D6CDCB-85B2-296D-5B9D-BF0E8706DC2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4B9232-48A8-3D46-8C7A-63B1083D3AE2}" type="slidenum">
              <a:rPr lang="en-US" altLang="en-GH">
                <a:latin typeface="Calibri" panose="020F0502020204030204" pitchFamily="34" charset="0"/>
              </a:rPr>
              <a:pPr eaLnBrk="1" hangingPunct="1"/>
              <a:t>8</a:t>
            </a:fld>
            <a:endParaRPr lang="en-US" altLang="en-GH">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B48EBC5F-1AA7-64A5-D57E-B9C961AB81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B2A5FBB3-D96A-2601-38D1-1D68A1C4E1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30052" name="Slide Number Placeholder 3">
            <a:extLst>
              <a:ext uri="{FF2B5EF4-FFF2-40B4-BE49-F238E27FC236}">
                <a16:creationId xmlns:a16="http://schemas.microsoft.com/office/drawing/2014/main" id="{38656FDE-6117-81DD-5111-B5D3BEC7EE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185A39-E9B8-6245-8E55-AE064DBA6393}" type="slidenum">
              <a:rPr lang="en-US" altLang="en-GH">
                <a:latin typeface="Calibri" panose="020F0502020204030204" pitchFamily="34" charset="0"/>
              </a:rPr>
              <a:pPr eaLnBrk="1" hangingPunct="1"/>
              <a:t>9</a:t>
            </a:fld>
            <a:endParaRPr lang="en-US" altLang="en-GH">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F384DB18-0EBF-C457-0A01-B3A6149B93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B6711A58-9A63-53F7-FD69-BB31D4C697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32100" name="Slide Number Placeholder 3">
            <a:extLst>
              <a:ext uri="{FF2B5EF4-FFF2-40B4-BE49-F238E27FC236}">
                <a16:creationId xmlns:a16="http://schemas.microsoft.com/office/drawing/2014/main" id="{AC5C6DEB-0160-8274-5A6A-8F0363DBF4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6F89AD-DB5B-BB42-8CE0-2DC6EFB0A315}" type="slidenum">
              <a:rPr lang="en-US" altLang="en-GH">
                <a:latin typeface="Calibri" panose="020F0502020204030204" pitchFamily="34" charset="0"/>
              </a:rPr>
              <a:pPr eaLnBrk="1" hangingPunct="1"/>
              <a:t>10</a:t>
            </a:fld>
            <a:endParaRPr lang="en-US" altLang="en-GH">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53C13959-737B-A9AF-1209-A76CAD478B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3DCFA056-090D-4F5F-E7D7-2C92EC9E1F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H" altLang="en-GH"/>
          </a:p>
        </p:txBody>
      </p:sp>
      <p:sp>
        <p:nvSpPr>
          <p:cNvPr id="134148" name="Slide Number Placeholder 3">
            <a:extLst>
              <a:ext uri="{FF2B5EF4-FFF2-40B4-BE49-F238E27FC236}">
                <a16:creationId xmlns:a16="http://schemas.microsoft.com/office/drawing/2014/main" id="{882B6D49-0C35-6D32-4844-EF66F6DEEF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C75F62-533E-4746-A489-42413311A7ED}" type="slidenum">
              <a:rPr lang="en-US" altLang="en-GH">
                <a:latin typeface="Calibri" panose="020F0502020204030204" pitchFamily="34" charset="0"/>
              </a:rPr>
              <a:pPr eaLnBrk="1" hangingPunct="1"/>
              <a:t>11</a:t>
            </a:fld>
            <a:endParaRPr lang="en-US" altLang="en-GH">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8B6932FE-228A-58D6-FF0B-F5C7E4D42322}"/>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18">
            <a:extLst>
              <a:ext uri="{FF2B5EF4-FFF2-40B4-BE49-F238E27FC236}">
                <a16:creationId xmlns:a16="http://schemas.microsoft.com/office/drawing/2014/main" id="{A4F5895C-83CB-C6AB-E2C7-212545458461}"/>
              </a:ext>
            </a:extLst>
          </p:cNvPr>
          <p:cNvGrpSpPr>
            <a:grpSpLocks/>
          </p:cNvGrpSpPr>
          <p:nvPr/>
        </p:nvGrpSpPr>
        <p:grpSpPr bwMode="auto">
          <a:xfrm>
            <a:off x="-3175" y="4953000"/>
            <a:ext cx="9147175" cy="1911350"/>
            <a:chOff x="-3765" y="4832896"/>
            <a:chExt cx="9147765" cy="2032192"/>
          </a:xfrm>
        </p:grpSpPr>
        <p:sp>
          <p:nvSpPr>
            <p:cNvPr id="4" name="Freeform 3">
              <a:extLst>
                <a:ext uri="{FF2B5EF4-FFF2-40B4-BE49-F238E27FC236}">
                  <a16:creationId xmlns:a16="http://schemas.microsoft.com/office/drawing/2014/main" id="{0FB651FD-FDDB-72FC-05B7-61A2602E01C6}"/>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Freeform 4">
              <a:extLst>
                <a:ext uri="{FF2B5EF4-FFF2-40B4-BE49-F238E27FC236}">
                  <a16:creationId xmlns:a16="http://schemas.microsoft.com/office/drawing/2014/main" id="{9E727DB9-DB8A-F493-4B35-EA70899C4041}"/>
                </a:ext>
              </a:extLst>
            </p:cNvPr>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5">
              <a:extLst>
                <a:ext uri="{FF2B5EF4-FFF2-40B4-BE49-F238E27FC236}">
                  <a16:creationId xmlns:a16="http://schemas.microsoft.com/office/drawing/2014/main" id="{B066FA1E-5B0B-B3B5-06D5-4EE2D6D7C77E}"/>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2224E3FA-7BFF-9234-55E4-56ECE8C3EC54}"/>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8" name="Action Button: Forward or Next 24">
            <a:hlinkClick r:id="" action="ppaction://hlinkshowjump?jump=nextslide" highlightClick="1"/>
            <a:extLst>
              <a:ext uri="{FF2B5EF4-FFF2-40B4-BE49-F238E27FC236}">
                <a16:creationId xmlns:a16="http://schemas.microsoft.com/office/drawing/2014/main" id="{E36ACB77-2330-C587-4B21-CC7E10DA13A9}"/>
              </a:ext>
            </a:extLst>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0" name="Date Placeholder 29">
            <a:extLst>
              <a:ext uri="{FF2B5EF4-FFF2-40B4-BE49-F238E27FC236}">
                <a16:creationId xmlns:a16="http://schemas.microsoft.com/office/drawing/2014/main" id="{A03E2947-147C-C275-DBAA-3F2E502A4767}"/>
              </a:ext>
            </a:extLst>
          </p:cNvPr>
          <p:cNvSpPr>
            <a:spLocks noGrp="1"/>
          </p:cNvSpPr>
          <p:nvPr>
            <p:ph type="dt" sz="half" idx="10"/>
          </p:nvPr>
        </p:nvSpPr>
        <p:spPr/>
        <p:txBody>
          <a:bodyPr/>
          <a:lstStyle>
            <a:lvl1pPr>
              <a:defRPr>
                <a:solidFill>
                  <a:srgbClr val="FFFFFF"/>
                </a:solidFill>
              </a:defRPr>
            </a:lvl1pPr>
            <a:extLst/>
          </a:lstStyle>
          <a:p>
            <a:pPr>
              <a:defRPr/>
            </a:pPr>
            <a:fld id="{0D9D58B8-3618-B142-A8DD-876CACC0D6A8}" type="datetime1">
              <a:rPr lang="en-US"/>
              <a:pPr>
                <a:defRPr/>
              </a:pPr>
              <a:t>3/27/23</a:t>
            </a:fld>
            <a:endParaRPr lang="en-US"/>
          </a:p>
        </p:txBody>
      </p:sp>
      <p:sp>
        <p:nvSpPr>
          <p:cNvPr id="11" name="Slide Number Placeholder 26">
            <a:extLst>
              <a:ext uri="{FF2B5EF4-FFF2-40B4-BE49-F238E27FC236}">
                <a16:creationId xmlns:a16="http://schemas.microsoft.com/office/drawing/2014/main" id="{BD8128B3-9D9F-0E94-D559-49D8BA432A7F}"/>
              </a:ext>
            </a:extLst>
          </p:cNvPr>
          <p:cNvSpPr>
            <a:spLocks noGrp="1"/>
          </p:cNvSpPr>
          <p:nvPr>
            <p:ph type="sldNum" sz="quarter" idx="11"/>
          </p:nvPr>
        </p:nvSpPr>
        <p:spPr/>
        <p:txBody>
          <a:bodyPr/>
          <a:lstStyle>
            <a:lvl1pPr>
              <a:defRPr>
                <a:solidFill>
                  <a:srgbClr val="FFFFFF"/>
                </a:solidFill>
              </a:defRPr>
            </a:lvl1pPr>
          </a:lstStyle>
          <a:p>
            <a:fld id="{42D8B4DC-9A21-0742-BD80-4F6258C9C448}" type="slidenum">
              <a:rPr lang="en-US" altLang="en-GH"/>
              <a:pPr/>
              <a:t>‹#›</a:t>
            </a:fld>
            <a:endParaRPr lang="en-US" altLang="en-GH"/>
          </a:p>
        </p:txBody>
      </p:sp>
      <p:sp>
        <p:nvSpPr>
          <p:cNvPr id="12" name="Footer Placeholder 18">
            <a:extLst>
              <a:ext uri="{FF2B5EF4-FFF2-40B4-BE49-F238E27FC236}">
                <a16:creationId xmlns:a16="http://schemas.microsoft.com/office/drawing/2014/main" id="{6AFC2C2F-E09C-AA87-E7E3-F2A1920B7C9D}"/>
              </a:ext>
            </a:extLst>
          </p:cNvPr>
          <p:cNvSpPr>
            <a:spLocks noGrp="1"/>
          </p:cNvSpPr>
          <p:nvPr>
            <p:ph type="ftr" sz="quarter" idx="12"/>
          </p:nvPr>
        </p:nvSpPr>
        <p:spPr>
          <a:xfrm>
            <a:off x="2743200" y="6408738"/>
            <a:ext cx="3987800" cy="365125"/>
          </a:xfrm>
        </p:spPr>
        <p:txBody>
          <a:bodyPr/>
          <a:lstStyle>
            <a:lvl1pPr>
              <a:defRPr>
                <a:solidFill>
                  <a:schemeClr val="accent1">
                    <a:tint val="20000"/>
                  </a:schemeClr>
                </a:solidFill>
              </a:defRPr>
            </a:lvl1pPr>
            <a:extLst/>
          </a:lstStyle>
          <a:p>
            <a:pPr>
              <a:defRPr/>
            </a:pPr>
            <a:r>
              <a:rPr lang="en-US"/>
              <a:t>© Copyright 1992-2012 by Pearson Education, Inc. All Rights Reserved.</a:t>
            </a:r>
          </a:p>
        </p:txBody>
      </p:sp>
    </p:spTree>
    <p:extLst>
      <p:ext uri="{BB962C8B-B14F-4D97-AF65-F5344CB8AC3E}">
        <p14:creationId xmlns:p14="http://schemas.microsoft.com/office/powerpoint/2010/main" val="194890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F3C47B0-FAD0-1291-8E2D-A9799F5F7E77}"/>
              </a:ext>
            </a:extLst>
          </p:cNvPr>
          <p:cNvSpPr>
            <a:spLocks noGrp="1"/>
          </p:cNvSpPr>
          <p:nvPr>
            <p:ph type="dt" sz="half" idx="10"/>
          </p:nvPr>
        </p:nvSpPr>
        <p:spPr/>
        <p:txBody>
          <a:bodyPr/>
          <a:lstStyle>
            <a:lvl1pPr>
              <a:defRPr/>
            </a:lvl1pPr>
          </a:lstStyle>
          <a:p>
            <a:pPr>
              <a:defRPr/>
            </a:pPr>
            <a:fld id="{85B91474-D3F5-4643-BEF3-305DEAC3238E}" type="datetime1">
              <a:rPr lang="en-US"/>
              <a:pPr>
                <a:defRPr/>
              </a:pPr>
              <a:t>3/27/23</a:t>
            </a:fld>
            <a:endParaRPr lang="en-US"/>
          </a:p>
        </p:txBody>
      </p:sp>
      <p:sp>
        <p:nvSpPr>
          <p:cNvPr id="5" name="Footer Placeholder 21">
            <a:extLst>
              <a:ext uri="{FF2B5EF4-FFF2-40B4-BE49-F238E27FC236}">
                <a16:creationId xmlns:a16="http://schemas.microsoft.com/office/drawing/2014/main" id="{830F1B62-FA05-2885-D6FB-FFD9B6D8CA0A}"/>
              </a:ext>
            </a:extLst>
          </p:cNvPr>
          <p:cNvSpPr>
            <a:spLocks noGrp="1"/>
          </p:cNvSpPr>
          <p:nvPr>
            <p:ph type="ftr" sz="quarter" idx="11"/>
          </p:nvPr>
        </p:nvSpPr>
        <p:spPr/>
        <p:txBody>
          <a:bodyPr/>
          <a:lstStyle>
            <a:lvl1pPr>
              <a:defRPr/>
            </a:lvl1pPr>
          </a:lstStyle>
          <a:p>
            <a:pPr>
              <a:defRPr/>
            </a:pPr>
            <a:r>
              <a:rPr lang="en-US"/>
              <a:t>© Copyright 1992-2012 by Pearson Education, Inc. All Rights Reserved.</a:t>
            </a:r>
          </a:p>
        </p:txBody>
      </p:sp>
      <p:sp>
        <p:nvSpPr>
          <p:cNvPr id="6" name="Slide Number Placeholder 17">
            <a:extLst>
              <a:ext uri="{FF2B5EF4-FFF2-40B4-BE49-F238E27FC236}">
                <a16:creationId xmlns:a16="http://schemas.microsoft.com/office/drawing/2014/main" id="{2F47B9A6-6048-1F73-8913-0A346801C55D}"/>
              </a:ext>
            </a:extLst>
          </p:cNvPr>
          <p:cNvSpPr>
            <a:spLocks noGrp="1"/>
          </p:cNvSpPr>
          <p:nvPr>
            <p:ph type="sldNum" sz="quarter" idx="12"/>
          </p:nvPr>
        </p:nvSpPr>
        <p:spPr/>
        <p:txBody>
          <a:bodyPr/>
          <a:lstStyle>
            <a:lvl1pPr>
              <a:defRPr/>
            </a:lvl1pPr>
          </a:lstStyle>
          <a:p>
            <a:fld id="{B862E59E-2B7A-8244-AB1D-5069CD0DDCE1}" type="slidenum">
              <a:rPr lang="en-US" altLang="en-GH"/>
              <a:pPr/>
              <a:t>‹#›</a:t>
            </a:fld>
            <a:endParaRPr lang="en-US" altLang="en-GH"/>
          </a:p>
        </p:txBody>
      </p:sp>
    </p:spTree>
    <p:extLst>
      <p:ext uri="{BB962C8B-B14F-4D97-AF65-F5344CB8AC3E}">
        <p14:creationId xmlns:p14="http://schemas.microsoft.com/office/powerpoint/2010/main" val="365768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0E049152-FE30-3F1D-D18B-AA9367BF46AD}"/>
              </a:ext>
            </a:extLst>
          </p:cNvPr>
          <p:cNvSpPr>
            <a:spLocks noGrp="1"/>
          </p:cNvSpPr>
          <p:nvPr>
            <p:ph type="dt" sz="half" idx="10"/>
          </p:nvPr>
        </p:nvSpPr>
        <p:spPr/>
        <p:txBody>
          <a:bodyPr/>
          <a:lstStyle>
            <a:lvl1pPr>
              <a:defRPr/>
            </a:lvl1pPr>
          </a:lstStyle>
          <a:p>
            <a:pPr>
              <a:defRPr/>
            </a:pPr>
            <a:fld id="{9FBE353B-AF63-3745-A781-937BB7FE07C9}" type="datetime1">
              <a:rPr lang="en-US"/>
              <a:pPr>
                <a:defRPr/>
              </a:pPr>
              <a:t>3/27/23</a:t>
            </a:fld>
            <a:endParaRPr lang="en-US"/>
          </a:p>
        </p:txBody>
      </p:sp>
      <p:sp>
        <p:nvSpPr>
          <p:cNvPr id="5" name="Footer Placeholder 21">
            <a:extLst>
              <a:ext uri="{FF2B5EF4-FFF2-40B4-BE49-F238E27FC236}">
                <a16:creationId xmlns:a16="http://schemas.microsoft.com/office/drawing/2014/main" id="{01E0691C-B048-0CF0-0A60-8AF6169C41FF}"/>
              </a:ext>
            </a:extLst>
          </p:cNvPr>
          <p:cNvSpPr>
            <a:spLocks noGrp="1"/>
          </p:cNvSpPr>
          <p:nvPr>
            <p:ph type="ftr" sz="quarter" idx="11"/>
          </p:nvPr>
        </p:nvSpPr>
        <p:spPr/>
        <p:txBody>
          <a:bodyPr/>
          <a:lstStyle>
            <a:lvl1pPr>
              <a:defRPr/>
            </a:lvl1pPr>
          </a:lstStyle>
          <a:p>
            <a:pPr>
              <a:defRPr/>
            </a:pPr>
            <a:r>
              <a:rPr lang="en-US"/>
              <a:t>© Copyright 1992-2012 by Pearson Education, Inc. All Rights Reserved.</a:t>
            </a:r>
          </a:p>
        </p:txBody>
      </p:sp>
      <p:sp>
        <p:nvSpPr>
          <p:cNvPr id="6" name="Slide Number Placeholder 17">
            <a:extLst>
              <a:ext uri="{FF2B5EF4-FFF2-40B4-BE49-F238E27FC236}">
                <a16:creationId xmlns:a16="http://schemas.microsoft.com/office/drawing/2014/main" id="{94A864C4-E679-6F5B-D27C-565B5ABCCAEB}"/>
              </a:ext>
            </a:extLst>
          </p:cNvPr>
          <p:cNvSpPr>
            <a:spLocks noGrp="1"/>
          </p:cNvSpPr>
          <p:nvPr>
            <p:ph type="sldNum" sz="quarter" idx="12"/>
          </p:nvPr>
        </p:nvSpPr>
        <p:spPr/>
        <p:txBody>
          <a:bodyPr/>
          <a:lstStyle>
            <a:lvl1pPr>
              <a:defRPr/>
            </a:lvl1pPr>
          </a:lstStyle>
          <a:p>
            <a:fld id="{0B95794C-3C3F-0C4C-AB15-B3BC54C047A3}" type="slidenum">
              <a:rPr lang="en-US" altLang="en-GH"/>
              <a:pPr/>
              <a:t>‹#›</a:t>
            </a:fld>
            <a:endParaRPr lang="en-US" altLang="en-GH"/>
          </a:p>
        </p:txBody>
      </p:sp>
    </p:spTree>
    <p:extLst>
      <p:ext uri="{BB962C8B-B14F-4D97-AF65-F5344CB8AC3E}">
        <p14:creationId xmlns:p14="http://schemas.microsoft.com/office/powerpoint/2010/main" val="885581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a:t>Click to edit Master text styles</a:t>
            </a:r>
          </a:p>
          <a:p>
            <a:pPr lvl="1"/>
            <a:r>
              <a:rPr lang="en-US"/>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6D78B969-1EBF-2F15-CE8E-E6647BFAFF48}"/>
              </a:ext>
            </a:extLst>
          </p:cNvPr>
          <p:cNvSpPr>
            <a:spLocks noGrp="1"/>
          </p:cNvSpPr>
          <p:nvPr>
            <p:ph type="dt" sz="half" idx="10"/>
          </p:nvPr>
        </p:nvSpPr>
        <p:spPr/>
        <p:txBody>
          <a:bodyPr/>
          <a:lstStyle>
            <a:lvl1pPr>
              <a:defRPr/>
            </a:lvl1pPr>
          </a:lstStyle>
          <a:p>
            <a:pPr>
              <a:defRPr/>
            </a:pPr>
            <a:fld id="{A6FDB2E1-D6EE-E741-B8B5-E4A57C5D3DB5}" type="datetime1">
              <a:rPr lang="en-US"/>
              <a:pPr>
                <a:defRPr/>
              </a:pPr>
              <a:t>3/27/23</a:t>
            </a:fld>
            <a:endParaRPr lang="en-US"/>
          </a:p>
        </p:txBody>
      </p:sp>
      <p:sp>
        <p:nvSpPr>
          <p:cNvPr id="5" name="Footer Placeholder 21">
            <a:extLst>
              <a:ext uri="{FF2B5EF4-FFF2-40B4-BE49-F238E27FC236}">
                <a16:creationId xmlns:a16="http://schemas.microsoft.com/office/drawing/2014/main" id="{1489976A-9EC8-CD1C-A10B-655ECE2502BE}"/>
              </a:ext>
            </a:extLst>
          </p:cNvPr>
          <p:cNvSpPr>
            <a:spLocks noGrp="1"/>
          </p:cNvSpPr>
          <p:nvPr>
            <p:ph type="ftr" sz="quarter" idx="11"/>
          </p:nvPr>
        </p:nvSpPr>
        <p:spPr/>
        <p:txBody>
          <a:bodyPr/>
          <a:lstStyle>
            <a:lvl1pPr>
              <a:defRPr/>
            </a:lvl1pPr>
          </a:lstStyle>
          <a:p>
            <a:pPr>
              <a:defRPr/>
            </a:pPr>
            <a:r>
              <a:rPr lang="en-US"/>
              <a:t>© Copyright 1992-2012 by Pearson Education, Inc. All Rights Reserved.</a:t>
            </a:r>
          </a:p>
        </p:txBody>
      </p:sp>
      <p:sp>
        <p:nvSpPr>
          <p:cNvPr id="6" name="Slide Number Placeholder 17">
            <a:extLst>
              <a:ext uri="{FF2B5EF4-FFF2-40B4-BE49-F238E27FC236}">
                <a16:creationId xmlns:a16="http://schemas.microsoft.com/office/drawing/2014/main" id="{8798BAF8-FDAE-6D6C-A8EA-777507F96CE8}"/>
              </a:ext>
            </a:extLst>
          </p:cNvPr>
          <p:cNvSpPr>
            <a:spLocks noGrp="1"/>
          </p:cNvSpPr>
          <p:nvPr>
            <p:ph type="sldNum" sz="quarter" idx="12"/>
          </p:nvPr>
        </p:nvSpPr>
        <p:spPr/>
        <p:txBody>
          <a:bodyPr/>
          <a:lstStyle>
            <a:lvl1pPr>
              <a:defRPr/>
            </a:lvl1pPr>
          </a:lstStyle>
          <a:p>
            <a:fld id="{E48100D6-6C21-AA45-A1ED-27D24E57D8CC}" type="slidenum">
              <a:rPr lang="en-US" altLang="en-GH"/>
              <a:pPr/>
              <a:t>‹#›</a:t>
            </a:fld>
            <a:endParaRPr lang="en-US" altLang="en-GH"/>
          </a:p>
        </p:txBody>
      </p:sp>
    </p:spTree>
    <p:extLst>
      <p:ext uri="{BB962C8B-B14F-4D97-AF65-F5344CB8AC3E}">
        <p14:creationId xmlns:p14="http://schemas.microsoft.com/office/powerpoint/2010/main" val="375455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Action Button: Back or Previous 1">
            <a:hlinkClick r:id="" action="ppaction://hlinkshowjump?jump=previousslide" highlightClick="1"/>
            <a:extLst>
              <a:ext uri="{FF2B5EF4-FFF2-40B4-BE49-F238E27FC236}">
                <a16:creationId xmlns:a16="http://schemas.microsoft.com/office/drawing/2014/main" id="{ED378649-5042-CFAD-0E15-0B16BD76BD82}"/>
              </a:ext>
            </a:extLst>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4" name="Action Button: Forward or Next 18">
            <a:hlinkClick r:id="" action="ppaction://hlinkshowjump?jump=nextslide" highlightClick="1"/>
            <a:extLst>
              <a:ext uri="{FF2B5EF4-FFF2-40B4-BE49-F238E27FC236}">
                <a16:creationId xmlns:a16="http://schemas.microsoft.com/office/drawing/2014/main" id="{9C6D8C57-F50E-EBFE-83F5-7BCBAA84F8CF}"/>
              </a:ext>
            </a:extLst>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5" name="Date Placeholder 3">
            <a:extLst>
              <a:ext uri="{FF2B5EF4-FFF2-40B4-BE49-F238E27FC236}">
                <a16:creationId xmlns:a16="http://schemas.microsoft.com/office/drawing/2014/main" id="{A2CFF89A-2871-E2D6-F9D2-EFB054D20919}"/>
              </a:ext>
            </a:extLst>
          </p:cNvPr>
          <p:cNvSpPr>
            <a:spLocks noGrp="1"/>
          </p:cNvSpPr>
          <p:nvPr>
            <p:ph type="dt" sz="half" idx="10"/>
          </p:nvPr>
        </p:nvSpPr>
        <p:spPr/>
        <p:txBody>
          <a:bodyPr/>
          <a:lstStyle>
            <a:lvl1pPr>
              <a:defRPr/>
            </a:lvl1pPr>
            <a:extLst/>
          </a:lstStyle>
          <a:p>
            <a:pPr>
              <a:defRPr/>
            </a:pPr>
            <a:fld id="{16AACB2B-A108-E04F-88AD-8F3C3AA1EE64}" type="datetime1">
              <a:rPr lang="en-US"/>
              <a:pPr>
                <a:defRPr/>
              </a:pPr>
              <a:t>3/27/23</a:t>
            </a:fld>
            <a:endParaRPr lang="en-US"/>
          </a:p>
        </p:txBody>
      </p:sp>
      <p:sp>
        <p:nvSpPr>
          <p:cNvPr id="6" name="Footer Placeholder 4">
            <a:extLst>
              <a:ext uri="{FF2B5EF4-FFF2-40B4-BE49-F238E27FC236}">
                <a16:creationId xmlns:a16="http://schemas.microsoft.com/office/drawing/2014/main" id="{DD70981D-6FF6-D778-A6BC-A358AECAAEC4}"/>
              </a:ext>
            </a:extLst>
          </p:cNvPr>
          <p:cNvSpPr>
            <a:spLocks noGrp="1"/>
          </p:cNvSpPr>
          <p:nvPr>
            <p:ph type="ftr" sz="quarter" idx="11"/>
          </p:nvPr>
        </p:nvSpPr>
        <p:spPr>
          <a:xfrm>
            <a:off x="4114800" y="6408738"/>
            <a:ext cx="2616200" cy="365125"/>
          </a:xfrm>
        </p:spPr>
        <p:txBody>
          <a:bodyPr/>
          <a:lstStyle>
            <a:lvl1pPr>
              <a:defRPr/>
            </a:lvl1pPr>
            <a:extLst/>
          </a:lstStyle>
          <a:p>
            <a:pPr>
              <a:defRPr/>
            </a:pPr>
            <a:r>
              <a:rPr lang="en-US"/>
              <a:t>© Copyright 1992-2012 by Pearson Education, Inc. All Rights Reserved.</a:t>
            </a:r>
          </a:p>
        </p:txBody>
      </p:sp>
      <p:sp>
        <p:nvSpPr>
          <p:cNvPr id="8" name="Slide Number Placeholder 5">
            <a:extLst>
              <a:ext uri="{FF2B5EF4-FFF2-40B4-BE49-F238E27FC236}">
                <a16:creationId xmlns:a16="http://schemas.microsoft.com/office/drawing/2014/main" id="{DB871118-4F9F-4966-E1DA-F83E14E8A825}"/>
              </a:ext>
            </a:extLst>
          </p:cNvPr>
          <p:cNvSpPr>
            <a:spLocks noGrp="1"/>
          </p:cNvSpPr>
          <p:nvPr>
            <p:ph type="sldNum" sz="quarter" idx="12"/>
          </p:nvPr>
        </p:nvSpPr>
        <p:spPr/>
        <p:txBody>
          <a:bodyPr/>
          <a:lstStyle>
            <a:lvl1pPr>
              <a:defRPr/>
            </a:lvl1pPr>
          </a:lstStyle>
          <a:p>
            <a:fld id="{EF281FBC-1A73-BA41-A61F-9D1B58CAEC40}" type="slidenum">
              <a:rPr lang="en-US" altLang="en-GH"/>
              <a:pPr/>
              <a:t>‹#›</a:t>
            </a:fld>
            <a:endParaRPr lang="en-US" altLang="en-GH"/>
          </a:p>
        </p:txBody>
      </p:sp>
    </p:spTree>
    <p:extLst>
      <p:ext uri="{BB962C8B-B14F-4D97-AF65-F5344CB8AC3E}">
        <p14:creationId xmlns:p14="http://schemas.microsoft.com/office/powerpoint/2010/main" val="105565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a:extLst>
              <a:ext uri="{FF2B5EF4-FFF2-40B4-BE49-F238E27FC236}">
                <a16:creationId xmlns:a16="http://schemas.microsoft.com/office/drawing/2014/main" id="{39D7B3F3-DE1C-AFD7-1E17-454C98C8FEE5}"/>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a:extLst>
              <a:ext uri="{FF2B5EF4-FFF2-40B4-BE49-F238E27FC236}">
                <a16:creationId xmlns:a16="http://schemas.microsoft.com/office/drawing/2014/main" id="{FCC18E05-252A-3868-F161-4C990D00257F}"/>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DCF55F09-99B1-6070-BBA5-5ACE9486D1A8}"/>
              </a:ext>
            </a:extLst>
          </p:cNvPr>
          <p:cNvSpPr>
            <a:spLocks noGrp="1"/>
          </p:cNvSpPr>
          <p:nvPr>
            <p:ph type="dt" sz="half" idx="10"/>
          </p:nvPr>
        </p:nvSpPr>
        <p:spPr/>
        <p:txBody>
          <a:bodyPr/>
          <a:lstStyle>
            <a:lvl1pPr>
              <a:defRPr/>
            </a:lvl1pPr>
            <a:extLst/>
          </a:lstStyle>
          <a:p>
            <a:pPr>
              <a:defRPr/>
            </a:pPr>
            <a:fld id="{AAC46648-43C5-9943-898A-5A8F08C32CB7}" type="datetime1">
              <a:rPr lang="en-US"/>
              <a:pPr>
                <a:defRPr/>
              </a:pPr>
              <a:t>3/27/23</a:t>
            </a:fld>
            <a:endParaRPr lang="en-US"/>
          </a:p>
        </p:txBody>
      </p:sp>
      <p:sp>
        <p:nvSpPr>
          <p:cNvPr id="7" name="Footer Placeholder 4">
            <a:extLst>
              <a:ext uri="{FF2B5EF4-FFF2-40B4-BE49-F238E27FC236}">
                <a16:creationId xmlns:a16="http://schemas.microsoft.com/office/drawing/2014/main" id="{94B09B34-7BDA-739B-29DB-D4512CD17F43}"/>
              </a:ext>
            </a:extLst>
          </p:cNvPr>
          <p:cNvSpPr>
            <a:spLocks noGrp="1"/>
          </p:cNvSpPr>
          <p:nvPr>
            <p:ph type="ftr" sz="quarter" idx="11"/>
          </p:nvPr>
        </p:nvSpPr>
        <p:spPr/>
        <p:txBody>
          <a:bodyPr/>
          <a:lstStyle>
            <a:lvl1pPr>
              <a:defRPr/>
            </a:lvl1pPr>
            <a:extLst/>
          </a:lstStyle>
          <a:p>
            <a:pPr>
              <a:defRPr/>
            </a:pPr>
            <a:r>
              <a:rPr lang="en-US"/>
              <a:t>© Copyright 1992-2012 by Pearson Education, Inc. All Rights Reserved.</a:t>
            </a:r>
          </a:p>
        </p:txBody>
      </p:sp>
      <p:sp>
        <p:nvSpPr>
          <p:cNvPr id="8" name="Slide Number Placeholder 5">
            <a:extLst>
              <a:ext uri="{FF2B5EF4-FFF2-40B4-BE49-F238E27FC236}">
                <a16:creationId xmlns:a16="http://schemas.microsoft.com/office/drawing/2014/main" id="{26D2DD4A-A9A9-0508-5045-FD21C8ABBBB0}"/>
              </a:ext>
            </a:extLst>
          </p:cNvPr>
          <p:cNvSpPr>
            <a:spLocks noGrp="1"/>
          </p:cNvSpPr>
          <p:nvPr>
            <p:ph type="sldNum" sz="quarter" idx="12"/>
          </p:nvPr>
        </p:nvSpPr>
        <p:spPr/>
        <p:txBody>
          <a:bodyPr/>
          <a:lstStyle>
            <a:lvl1pPr>
              <a:defRPr/>
            </a:lvl1pPr>
          </a:lstStyle>
          <a:p>
            <a:fld id="{F7870813-B2CE-1749-8DB6-3C058C2BCB20}" type="slidenum">
              <a:rPr lang="en-US" altLang="en-GH"/>
              <a:pPr/>
              <a:t>‹#›</a:t>
            </a:fld>
            <a:endParaRPr lang="en-US" altLang="en-GH"/>
          </a:p>
        </p:txBody>
      </p:sp>
    </p:spTree>
    <p:extLst>
      <p:ext uri="{BB962C8B-B14F-4D97-AF65-F5344CB8AC3E}">
        <p14:creationId xmlns:p14="http://schemas.microsoft.com/office/powerpoint/2010/main" val="30233981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1AFCD425-102A-04CF-7BA7-DA6E9F88FAFC}"/>
              </a:ext>
            </a:extLst>
          </p:cNvPr>
          <p:cNvSpPr>
            <a:spLocks noGrp="1"/>
          </p:cNvSpPr>
          <p:nvPr>
            <p:ph type="dt" sz="half" idx="10"/>
          </p:nvPr>
        </p:nvSpPr>
        <p:spPr/>
        <p:txBody>
          <a:bodyPr/>
          <a:lstStyle>
            <a:lvl1pPr>
              <a:defRPr/>
            </a:lvl1pPr>
            <a:extLst/>
          </a:lstStyle>
          <a:p>
            <a:pPr>
              <a:defRPr/>
            </a:pPr>
            <a:fld id="{A949C93A-50D7-6642-AA55-FDA83E6E7E2A}" type="datetime1">
              <a:rPr lang="en-US"/>
              <a:pPr>
                <a:defRPr/>
              </a:pPr>
              <a:t>3/27/23</a:t>
            </a:fld>
            <a:endParaRPr lang="en-US"/>
          </a:p>
        </p:txBody>
      </p:sp>
      <p:sp>
        <p:nvSpPr>
          <p:cNvPr id="5" name="Footer Placeholder 5">
            <a:extLst>
              <a:ext uri="{FF2B5EF4-FFF2-40B4-BE49-F238E27FC236}">
                <a16:creationId xmlns:a16="http://schemas.microsoft.com/office/drawing/2014/main" id="{CC387A3E-4F36-8077-1248-E35611065655}"/>
              </a:ext>
            </a:extLst>
          </p:cNvPr>
          <p:cNvSpPr>
            <a:spLocks noGrp="1"/>
          </p:cNvSpPr>
          <p:nvPr>
            <p:ph type="ftr" sz="quarter" idx="11"/>
          </p:nvPr>
        </p:nvSpPr>
        <p:spPr/>
        <p:txBody>
          <a:bodyPr/>
          <a:lstStyle>
            <a:lvl1pPr>
              <a:defRPr/>
            </a:lvl1pPr>
            <a:extLst/>
          </a:lstStyle>
          <a:p>
            <a:pPr>
              <a:defRPr/>
            </a:pPr>
            <a:r>
              <a:rPr lang="en-US"/>
              <a:t>© Copyright 1992-2012 by Pearson Education, Inc. All Rights Reserved.</a:t>
            </a:r>
          </a:p>
        </p:txBody>
      </p:sp>
      <p:sp>
        <p:nvSpPr>
          <p:cNvPr id="6" name="Slide Number Placeholder 6">
            <a:extLst>
              <a:ext uri="{FF2B5EF4-FFF2-40B4-BE49-F238E27FC236}">
                <a16:creationId xmlns:a16="http://schemas.microsoft.com/office/drawing/2014/main" id="{3EEB39D6-06AD-A08E-885D-C3C25EA1F6EC}"/>
              </a:ext>
            </a:extLst>
          </p:cNvPr>
          <p:cNvSpPr>
            <a:spLocks noGrp="1"/>
          </p:cNvSpPr>
          <p:nvPr>
            <p:ph type="sldNum" sz="quarter" idx="12"/>
          </p:nvPr>
        </p:nvSpPr>
        <p:spPr/>
        <p:txBody>
          <a:bodyPr/>
          <a:lstStyle>
            <a:lvl1pPr>
              <a:defRPr/>
            </a:lvl1pPr>
          </a:lstStyle>
          <a:p>
            <a:fld id="{7873C721-ABF3-BE4B-8B4B-9A1EA3104988}" type="slidenum">
              <a:rPr lang="en-US" altLang="en-GH"/>
              <a:pPr/>
              <a:t>‹#›</a:t>
            </a:fld>
            <a:endParaRPr lang="en-US" altLang="en-GH"/>
          </a:p>
        </p:txBody>
      </p:sp>
    </p:spTree>
    <p:extLst>
      <p:ext uri="{BB962C8B-B14F-4D97-AF65-F5344CB8AC3E}">
        <p14:creationId xmlns:p14="http://schemas.microsoft.com/office/powerpoint/2010/main" val="215747040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B8531F-6AAC-2A7D-8845-8885D7EAABA0}"/>
              </a:ext>
            </a:extLst>
          </p:cNvPr>
          <p:cNvSpPr>
            <a:spLocks noGrp="1"/>
          </p:cNvSpPr>
          <p:nvPr>
            <p:ph type="dt" sz="half" idx="10"/>
          </p:nvPr>
        </p:nvSpPr>
        <p:spPr/>
        <p:txBody>
          <a:bodyPr/>
          <a:lstStyle>
            <a:lvl1pPr>
              <a:defRPr/>
            </a:lvl1pPr>
            <a:extLst/>
          </a:lstStyle>
          <a:p>
            <a:pPr>
              <a:defRPr/>
            </a:pPr>
            <a:fld id="{4E9181E8-2336-6F42-9E78-D689D540091D}" type="datetime1">
              <a:rPr lang="en-US"/>
              <a:pPr>
                <a:defRPr/>
              </a:pPr>
              <a:t>3/27/23</a:t>
            </a:fld>
            <a:endParaRPr lang="en-US"/>
          </a:p>
        </p:txBody>
      </p:sp>
      <p:sp>
        <p:nvSpPr>
          <p:cNvPr id="8" name="Footer Placeholder 7">
            <a:extLst>
              <a:ext uri="{FF2B5EF4-FFF2-40B4-BE49-F238E27FC236}">
                <a16:creationId xmlns:a16="http://schemas.microsoft.com/office/drawing/2014/main" id="{1CF7E07A-9EB7-DF12-6336-EC3B26612705}"/>
              </a:ext>
            </a:extLst>
          </p:cNvPr>
          <p:cNvSpPr>
            <a:spLocks noGrp="1"/>
          </p:cNvSpPr>
          <p:nvPr>
            <p:ph type="ftr" sz="quarter" idx="11"/>
          </p:nvPr>
        </p:nvSpPr>
        <p:spPr/>
        <p:txBody>
          <a:bodyPr/>
          <a:lstStyle>
            <a:lvl1pPr>
              <a:defRPr/>
            </a:lvl1pPr>
            <a:extLst/>
          </a:lstStyle>
          <a:p>
            <a:pPr>
              <a:defRPr/>
            </a:pPr>
            <a:r>
              <a:rPr lang="en-US"/>
              <a:t>© Copyright 1992-2012 by Pearson Education, Inc. All Rights Reserved.</a:t>
            </a:r>
          </a:p>
        </p:txBody>
      </p:sp>
      <p:sp>
        <p:nvSpPr>
          <p:cNvPr id="9" name="Slide Number Placeholder 8">
            <a:extLst>
              <a:ext uri="{FF2B5EF4-FFF2-40B4-BE49-F238E27FC236}">
                <a16:creationId xmlns:a16="http://schemas.microsoft.com/office/drawing/2014/main" id="{255C65EF-B8E1-866E-9B33-A545A64EB767}"/>
              </a:ext>
            </a:extLst>
          </p:cNvPr>
          <p:cNvSpPr>
            <a:spLocks noGrp="1"/>
          </p:cNvSpPr>
          <p:nvPr>
            <p:ph type="sldNum" sz="quarter" idx="12"/>
          </p:nvPr>
        </p:nvSpPr>
        <p:spPr/>
        <p:txBody>
          <a:bodyPr/>
          <a:lstStyle>
            <a:lvl1pPr>
              <a:defRPr/>
            </a:lvl1pPr>
          </a:lstStyle>
          <a:p>
            <a:fld id="{E1E1A80E-8FB4-FA47-98DC-E3A104C6FC1F}" type="slidenum">
              <a:rPr lang="en-US" altLang="en-GH"/>
              <a:pPr/>
              <a:t>‹#›</a:t>
            </a:fld>
            <a:endParaRPr lang="en-US" altLang="en-GH"/>
          </a:p>
        </p:txBody>
      </p:sp>
    </p:spTree>
    <p:extLst>
      <p:ext uri="{BB962C8B-B14F-4D97-AF65-F5344CB8AC3E}">
        <p14:creationId xmlns:p14="http://schemas.microsoft.com/office/powerpoint/2010/main" val="51484997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CF9BAE20-B6BD-C5BB-F76E-F3A691A1284E}"/>
              </a:ext>
            </a:extLst>
          </p:cNvPr>
          <p:cNvSpPr>
            <a:spLocks noGrp="1"/>
          </p:cNvSpPr>
          <p:nvPr>
            <p:ph type="dt" sz="half" idx="10"/>
          </p:nvPr>
        </p:nvSpPr>
        <p:spPr/>
        <p:txBody>
          <a:bodyPr/>
          <a:lstStyle>
            <a:lvl1pPr>
              <a:defRPr/>
            </a:lvl1pPr>
            <a:extLst/>
          </a:lstStyle>
          <a:p>
            <a:pPr>
              <a:defRPr/>
            </a:pPr>
            <a:fld id="{77DE3C45-4E47-ED48-A73B-8A11D2CF878F}" type="datetime1">
              <a:rPr lang="en-US"/>
              <a:pPr>
                <a:defRPr/>
              </a:pPr>
              <a:t>3/27/23</a:t>
            </a:fld>
            <a:endParaRPr lang="en-US"/>
          </a:p>
        </p:txBody>
      </p:sp>
      <p:sp>
        <p:nvSpPr>
          <p:cNvPr id="3" name="Footer Placeholder 3">
            <a:extLst>
              <a:ext uri="{FF2B5EF4-FFF2-40B4-BE49-F238E27FC236}">
                <a16:creationId xmlns:a16="http://schemas.microsoft.com/office/drawing/2014/main" id="{BCCC9572-2390-C02F-366C-9C31E28DF527}"/>
              </a:ext>
            </a:extLst>
          </p:cNvPr>
          <p:cNvSpPr>
            <a:spLocks noGrp="1"/>
          </p:cNvSpPr>
          <p:nvPr>
            <p:ph type="ftr" sz="quarter" idx="11"/>
          </p:nvPr>
        </p:nvSpPr>
        <p:spPr/>
        <p:txBody>
          <a:bodyPr/>
          <a:lstStyle>
            <a:lvl1pPr>
              <a:defRPr/>
            </a:lvl1pPr>
            <a:extLst/>
          </a:lstStyle>
          <a:p>
            <a:pPr>
              <a:defRPr/>
            </a:pPr>
            <a:r>
              <a:rPr lang="en-US"/>
              <a:t>© Copyright 1992-2012 by Pearson Education, Inc. All Rights Reserved.</a:t>
            </a:r>
          </a:p>
        </p:txBody>
      </p:sp>
      <p:sp>
        <p:nvSpPr>
          <p:cNvPr id="4" name="Slide Number Placeholder 4">
            <a:extLst>
              <a:ext uri="{FF2B5EF4-FFF2-40B4-BE49-F238E27FC236}">
                <a16:creationId xmlns:a16="http://schemas.microsoft.com/office/drawing/2014/main" id="{33E956ED-4306-4B79-B0BA-C18703A630A7}"/>
              </a:ext>
            </a:extLst>
          </p:cNvPr>
          <p:cNvSpPr>
            <a:spLocks noGrp="1"/>
          </p:cNvSpPr>
          <p:nvPr>
            <p:ph type="sldNum" sz="quarter" idx="12"/>
          </p:nvPr>
        </p:nvSpPr>
        <p:spPr/>
        <p:txBody>
          <a:bodyPr/>
          <a:lstStyle>
            <a:lvl1pPr>
              <a:defRPr/>
            </a:lvl1pPr>
          </a:lstStyle>
          <a:p>
            <a:fld id="{2CBE4978-93ED-4240-A4E1-E52F14492EFD}" type="slidenum">
              <a:rPr lang="en-US" altLang="en-GH"/>
              <a:pPr/>
              <a:t>‹#›</a:t>
            </a:fld>
            <a:endParaRPr lang="en-US" altLang="en-GH"/>
          </a:p>
        </p:txBody>
      </p:sp>
    </p:spTree>
    <p:extLst>
      <p:ext uri="{BB962C8B-B14F-4D97-AF65-F5344CB8AC3E}">
        <p14:creationId xmlns:p14="http://schemas.microsoft.com/office/powerpoint/2010/main" val="329398448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873EEC4B-96B6-D4D9-EFD7-F4B342784B8A}"/>
              </a:ext>
            </a:extLst>
          </p:cNvPr>
          <p:cNvSpPr>
            <a:spLocks noGrp="1"/>
          </p:cNvSpPr>
          <p:nvPr>
            <p:ph type="dt" sz="half" idx="10"/>
          </p:nvPr>
        </p:nvSpPr>
        <p:spPr/>
        <p:txBody>
          <a:bodyPr/>
          <a:lstStyle>
            <a:lvl1pPr>
              <a:defRPr/>
            </a:lvl1pPr>
          </a:lstStyle>
          <a:p>
            <a:pPr>
              <a:defRPr/>
            </a:pPr>
            <a:fld id="{603B6838-31FF-4543-B640-7E7C93DF2066}" type="datetime1">
              <a:rPr lang="en-US"/>
              <a:pPr>
                <a:defRPr/>
              </a:pPr>
              <a:t>3/27/23</a:t>
            </a:fld>
            <a:endParaRPr lang="en-US"/>
          </a:p>
        </p:txBody>
      </p:sp>
      <p:sp>
        <p:nvSpPr>
          <p:cNvPr id="3" name="Footer Placeholder 21">
            <a:extLst>
              <a:ext uri="{FF2B5EF4-FFF2-40B4-BE49-F238E27FC236}">
                <a16:creationId xmlns:a16="http://schemas.microsoft.com/office/drawing/2014/main" id="{221FE5D0-C52A-B926-704F-E680B3588949}"/>
              </a:ext>
            </a:extLst>
          </p:cNvPr>
          <p:cNvSpPr>
            <a:spLocks noGrp="1"/>
          </p:cNvSpPr>
          <p:nvPr>
            <p:ph type="ftr" sz="quarter" idx="11"/>
          </p:nvPr>
        </p:nvSpPr>
        <p:spPr/>
        <p:txBody>
          <a:bodyPr/>
          <a:lstStyle>
            <a:lvl1pPr>
              <a:defRPr/>
            </a:lvl1pPr>
          </a:lstStyle>
          <a:p>
            <a:pPr>
              <a:defRPr/>
            </a:pPr>
            <a:r>
              <a:rPr lang="en-US"/>
              <a:t>© Copyright 1992-2012 by Pearson Education, Inc. All Rights Reserved.</a:t>
            </a:r>
          </a:p>
        </p:txBody>
      </p:sp>
      <p:sp>
        <p:nvSpPr>
          <p:cNvPr id="4" name="Slide Number Placeholder 17">
            <a:extLst>
              <a:ext uri="{FF2B5EF4-FFF2-40B4-BE49-F238E27FC236}">
                <a16:creationId xmlns:a16="http://schemas.microsoft.com/office/drawing/2014/main" id="{A7714369-5A1C-9118-CE67-E2B646FBE6F5}"/>
              </a:ext>
            </a:extLst>
          </p:cNvPr>
          <p:cNvSpPr>
            <a:spLocks noGrp="1"/>
          </p:cNvSpPr>
          <p:nvPr>
            <p:ph type="sldNum" sz="quarter" idx="12"/>
          </p:nvPr>
        </p:nvSpPr>
        <p:spPr/>
        <p:txBody>
          <a:bodyPr/>
          <a:lstStyle>
            <a:lvl1pPr>
              <a:defRPr/>
            </a:lvl1pPr>
          </a:lstStyle>
          <a:p>
            <a:fld id="{BF4EAA5C-FE24-C34C-A228-530623DD6150}" type="slidenum">
              <a:rPr lang="en-US" altLang="en-GH"/>
              <a:pPr/>
              <a:t>‹#›</a:t>
            </a:fld>
            <a:endParaRPr lang="en-US" altLang="en-GH"/>
          </a:p>
        </p:txBody>
      </p:sp>
    </p:spTree>
    <p:extLst>
      <p:ext uri="{BB962C8B-B14F-4D97-AF65-F5344CB8AC3E}">
        <p14:creationId xmlns:p14="http://schemas.microsoft.com/office/powerpoint/2010/main" val="209457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E77E0F0-F42F-F088-8477-DE23231E58A2}"/>
              </a:ext>
            </a:extLst>
          </p:cNvPr>
          <p:cNvSpPr>
            <a:spLocks noGrp="1"/>
          </p:cNvSpPr>
          <p:nvPr>
            <p:ph type="dt" sz="half" idx="10"/>
          </p:nvPr>
        </p:nvSpPr>
        <p:spPr/>
        <p:txBody>
          <a:bodyPr/>
          <a:lstStyle>
            <a:lvl1pPr>
              <a:defRPr/>
            </a:lvl1pPr>
            <a:extLst/>
          </a:lstStyle>
          <a:p>
            <a:pPr>
              <a:defRPr/>
            </a:pPr>
            <a:fld id="{9E25AAB1-F57E-6D40-93C8-AE24D93A013D}" type="datetime1">
              <a:rPr lang="en-US"/>
              <a:pPr>
                <a:defRPr/>
              </a:pPr>
              <a:t>3/27/23</a:t>
            </a:fld>
            <a:endParaRPr lang="en-US"/>
          </a:p>
        </p:txBody>
      </p:sp>
      <p:sp>
        <p:nvSpPr>
          <p:cNvPr id="6" name="Footer Placeholder 5">
            <a:extLst>
              <a:ext uri="{FF2B5EF4-FFF2-40B4-BE49-F238E27FC236}">
                <a16:creationId xmlns:a16="http://schemas.microsoft.com/office/drawing/2014/main" id="{65A58F1A-5A39-3BE4-C0A8-6A5AEF1B4045}"/>
              </a:ext>
            </a:extLst>
          </p:cNvPr>
          <p:cNvSpPr>
            <a:spLocks noGrp="1"/>
          </p:cNvSpPr>
          <p:nvPr>
            <p:ph type="ftr" sz="quarter" idx="11"/>
          </p:nvPr>
        </p:nvSpPr>
        <p:spPr/>
        <p:txBody>
          <a:bodyPr/>
          <a:lstStyle>
            <a:lvl1pPr>
              <a:defRPr/>
            </a:lvl1pPr>
            <a:extLst/>
          </a:lstStyle>
          <a:p>
            <a:pPr>
              <a:defRPr/>
            </a:pPr>
            <a:r>
              <a:rPr lang="en-US"/>
              <a:t>© Copyright 1992-2012 by Pearson Education, Inc. All Rights Reserved.</a:t>
            </a:r>
          </a:p>
        </p:txBody>
      </p:sp>
      <p:sp>
        <p:nvSpPr>
          <p:cNvPr id="7" name="Slide Number Placeholder 6">
            <a:extLst>
              <a:ext uri="{FF2B5EF4-FFF2-40B4-BE49-F238E27FC236}">
                <a16:creationId xmlns:a16="http://schemas.microsoft.com/office/drawing/2014/main" id="{D39944B1-9252-C170-5965-5555249C1B0F}"/>
              </a:ext>
            </a:extLst>
          </p:cNvPr>
          <p:cNvSpPr>
            <a:spLocks noGrp="1"/>
          </p:cNvSpPr>
          <p:nvPr>
            <p:ph type="sldNum" sz="quarter" idx="12"/>
          </p:nvPr>
        </p:nvSpPr>
        <p:spPr/>
        <p:txBody>
          <a:bodyPr/>
          <a:lstStyle>
            <a:lvl1pPr>
              <a:defRPr/>
            </a:lvl1pPr>
          </a:lstStyle>
          <a:p>
            <a:fld id="{5DDA7B91-8DFA-F148-AB1F-5C310496887B}" type="slidenum">
              <a:rPr lang="en-US" altLang="en-GH"/>
              <a:pPr/>
              <a:t>‹#›</a:t>
            </a:fld>
            <a:endParaRPr lang="en-US" altLang="en-GH"/>
          </a:p>
        </p:txBody>
      </p:sp>
    </p:spTree>
    <p:extLst>
      <p:ext uri="{BB962C8B-B14F-4D97-AF65-F5344CB8AC3E}">
        <p14:creationId xmlns:p14="http://schemas.microsoft.com/office/powerpoint/2010/main" val="17856418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F4C559AB-6E87-6A7D-E9FA-40014148B562}"/>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5">
            <a:extLst>
              <a:ext uri="{FF2B5EF4-FFF2-40B4-BE49-F238E27FC236}">
                <a16:creationId xmlns:a16="http://schemas.microsoft.com/office/drawing/2014/main" id="{20E87173-AC74-E2E8-B557-A32C86C0F6A6}"/>
              </a:ext>
            </a:extLst>
          </p:cNvPr>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6">
            <a:extLst>
              <a:ext uri="{FF2B5EF4-FFF2-40B4-BE49-F238E27FC236}">
                <a16:creationId xmlns:a16="http://schemas.microsoft.com/office/drawing/2014/main" id="{9962CAF1-68CE-E522-6CE9-FA7DBB478357}"/>
              </a:ext>
            </a:extLst>
          </p:cNvPr>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8E2A6456-0F44-666B-1698-CD03FED5B816}"/>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a:extLst>
              <a:ext uri="{FF2B5EF4-FFF2-40B4-BE49-F238E27FC236}">
                <a16:creationId xmlns:a16="http://schemas.microsoft.com/office/drawing/2014/main" id="{C67F06E0-D2E9-ACA1-D55A-C792D7580F88}"/>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a:extLst>
              <a:ext uri="{FF2B5EF4-FFF2-40B4-BE49-F238E27FC236}">
                <a16:creationId xmlns:a16="http://schemas.microsoft.com/office/drawing/2014/main" id="{BD3158B0-951D-CCFE-D8F6-F91537B3E075}"/>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D67042FE-69B8-82AC-6D13-4A262F5B2EF1}"/>
              </a:ext>
            </a:extLst>
          </p:cNvPr>
          <p:cNvSpPr>
            <a:spLocks noGrp="1"/>
          </p:cNvSpPr>
          <p:nvPr>
            <p:ph type="dt" sz="half" idx="10"/>
          </p:nvPr>
        </p:nvSpPr>
        <p:spPr/>
        <p:txBody>
          <a:bodyPr/>
          <a:lstStyle>
            <a:lvl1pPr>
              <a:defRPr>
                <a:solidFill>
                  <a:schemeClr val="tx1"/>
                </a:solidFill>
              </a:defRPr>
            </a:lvl1pPr>
            <a:extLst/>
          </a:lstStyle>
          <a:p>
            <a:pPr>
              <a:defRPr/>
            </a:pPr>
            <a:fld id="{BE85B243-F559-C640-B23D-C4690AA1119E}" type="datetime1">
              <a:rPr lang="en-US"/>
              <a:pPr>
                <a:defRPr/>
              </a:pPr>
              <a:t>3/27/23</a:t>
            </a:fld>
            <a:endParaRPr lang="en-US"/>
          </a:p>
        </p:txBody>
      </p:sp>
      <p:sp>
        <p:nvSpPr>
          <p:cNvPr id="12" name="Footer Placeholder 5">
            <a:extLst>
              <a:ext uri="{FF2B5EF4-FFF2-40B4-BE49-F238E27FC236}">
                <a16:creationId xmlns:a16="http://schemas.microsoft.com/office/drawing/2014/main" id="{EA531DC3-B0E5-03B0-C58D-BF07A27ADE9A}"/>
              </a:ext>
            </a:extLst>
          </p:cNvPr>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r>
              <a:rPr lang="en-US"/>
              <a:t>© Copyright 1992-2012 by Pearson Education, Inc. All Rights Reserved.</a:t>
            </a:r>
          </a:p>
        </p:txBody>
      </p:sp>
      <p:sp>
        <p:nvSpPr>
          <p:cNvPr id="13" name="Slide Number Placeholder 6">
            <a:extLst>
              <a:ext uri="{FF2B5EF4-FFF2-40B4-BE49-F238E27FC236}">
                <a16:creationId xmlns:a16="http://schemas.microsoft.com/office/drawing/2014/main" id="{7918FA4B-4E88-7E8E-661D-61F4C0C714FC}"/>
              </a:ext>
            </a:extLst>
          </p:cNvPr>
          <p:cNvSpPr>
            <a:spLocks noGrp="1"/>
          </p:cNvSpPr>
          <p:nvPr>
            <p:ph type="sldNum" sz="quarter" idx="12"/>
          </p:nvPr>
        </p:nvSpPr>
        <p:spPr/>
        <p:txBody>
          <a:bodyPr/>
          <a:lstStyle>
            <a:lvl1pPr>
              <a:defRPr/>
            </a:lvl1pPr>
          </a:lstStyle>
          <a:p>
            <a:fld id="{F4C3557B-F097-874B-934C-42F63897FEB1}" type="slidenum">
              <a:rPr lang="en-US" altLang="en-GH"/>
              <a:pPr/>
              <a:t>‹#›</a:t>
            </a:fld>
            <a:endParaRPr lang="en-US" altLang="en-GH"/>
          </a:p>
        </p:txBody>
      </p:sp>
    </p:spTree>
    <p:extLst>
      <p:ext uri="{BB962C8B-B14F-4D97-AF65-F5344CB8AC3E}">
        <p14:creationId xmlns:p14="http://schemas.microsoft.com/office/powerpoint/2010/main" val="213221951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F0777395-D433-054E-A0FE-4B86019139BE}"/>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a:extLst>
              <a:ext uri="{FF2B5EF4-FFF2-40B4-BE49-F238E27FC236}">
                <a16:creationId xmlns:a16="http://schemas.microsoft.com/office/drawing/2014/main" id="{F1187737-D5D1-51CE-A5F6-8C548DDFEC70}"/>
              </a:ext>
            </a:extLst>
          </p:cNvPr>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a:extLst>
              <a:ext uri="{FF2B5EF4-FFF2-40B4-BE49-F238E27FC236}">
                <a16:creationId xmlns:a16="http://schemas.microsoft.com/office/drawing/2014/main" id="{4021FFE3-7FE1-B655-A1BE-E64B1F658475}"/>
              </a:ext>
            </a:extLst>
          </p:cNvPr>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a:extLst>
              <a:ext uri="{FF2B5EF4-FFF2-40B4-BE49-F238E27FC236}">
                <a16:creationId xmlns:a16="http://schemas.microsoft.com/office/drawing/2014/main" id="{A887B309-7147-C97A-FCA1-2A8BF451E85E}"/>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BF65411B-1DF5-8318-44FB-9322006AA011}"/>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E5444AF9-9CD0-9770-6D05-DC508EAE5369}"/>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GH"/>
              <a:t>Click to edit Master text styles</a:t>
            </a:r>
          </a:p>
          <a:p>
            <a:pPr lvl="1"/>
            <a:r>
              <a:rPr lang="en-US" altLang="en-GH"/>
              <a:t>Second level</a:t>
            </a:r>
          </a:p>
          <a:p>
            <a:pPr lvl="2"/>
            <a:r>
              <a:rPr lang="en-US" altLang="en-GH"/>
              <a:t>Third level</a:t>
            </a:r>
          </a:p>
          <a:p>
            <a:pPr lvl="3"/>
            <a:r>
              <a:rPr lang="en-US" altLang="en-GH"/>
              <a:t>Fourth level</a:t>
            </a:r>
          </a:p>
          <a:p>
            <a:pPr lvl="4"/>
            <a:r>
              <a:rPr lang="en-US" altLang="en-GH"/>
              <a:t>Fifth level</a:t>
            </a:r>
          </a:p>
        </p:txBody>
      </p:sp>
      <p:sp>
        <p:nvSpPr>
          <p:cNvPr id="10" name="Date Placeholder 9">
            <a:extLst>
              <a:ext uri="{FF2B5EF4-FFF2-40B4-BE49-F238E27FC236}">
                <a16:creationId xmlns:a16="http://schemas.microsoft.com/office/drawing/2014/main" id="{5716D137-8D20-7596-02B4-6D8CC55677B4}"/>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98849722-4DAD-A542-A784-72E035EEF1E8}" type="datetime1">
              <a:rPr lang="en-US"/>
              <a:pPr>
                <a:defRPr/>
              </a:pPr>
              <a:t>3/27/23</a:t>
            </a:fld>
            <a:endParaRPr lang="en-US"/>
          </a:p>
        </p:txBody>
      </p:sp>
      <p:sp>
        <p:nvSpPr>
          <p:cNvPr id="22" name="Footer Placeholder 21">
            <a:extLst>
              <a:ext uri="{FF2B5EF4-FFF2-40B4-BE49-F238E27FC236}">
                <a16:creationId xmlns:a16="http://schemas.microsoft.com/office/drawing/2014/main" id="{9CC176F6-81C9-96E0-2790-D94DCB750982}"/>
              </a:ext>
            </a:extLst>
          </p:cNvPr>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r>
              <a:rPr lang="en-US"/>
              <a:t>© Copyright 1992-2012 by Pearson Education, Inc. All Rights Reserved.</a:t>
            </a:r>
          </a:p>
        </p:txBody>
      </p:sp>
      <p:sp>
        <p:nvSpPr>
          <p:cNvPr id="18" name="Slide Number Placeholder 17">
            <a:extLst>
              <a:ext uri="{FF2B5EF4-FFF2-40B4-BE49-F238E27FC236}">
                <a16:creationId xmlns:a16="http://schemas.microsoft.com/office/drawing/2014/main" id="{D825EFFA-D9B9-56D5-C0B4-5B22320B693D}"/>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0E115DF4-324B-134E-8F48-2AF351E005CD}" type="slidenum">
              <a:rPr lang="en-US" altLang="en-GH"/>
              <a:pPr/>
              <a:t>‹#›</a:t>
            </a:fld>
            <a:endParaRPr lang="en-US" altLang="en-GH"/>
          </a:p>
        </p:txBody>
      </p:sp>
      <p:sp>
        <p:nvSpPr>
          <p:cNvPr id="11" name="Action Button: Back or Previous 10">
            <a:hlinkClick r:id="" action="ppaction://hlinkshowjump?jump=previousslide" highlightClick="1"/>
            <a:extLst>
              <a:ext uri="{FF2B5EF4-FFF2-40B4-BE49-F238E27FC236}">
                <a16:creationId xmlns:a16="http://schemas.microsoft.com/office/drawing/2014/main" id="{0D9EC881-BAE5-1034-EBEA-9905FF41F224}"/>
              </a:ext>
            </a:extLst>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6" name="Action Button: Forward or Next 15">
            <a:hlinkClick r:id="" action="ppaction://hlinkshowjump?jump=nextslide" highlightClick="1"/>
            <a:extLst>
              <a:ext uri="{FF2B5EF4-FFF2-40B4-BE49-F238E27FC236}">
                <a16:creationId xmlns:a16="http://schemas.microsoft.com/office/drawing/2014/main" id="{FD2734C8-0DFF-E283-6335-FCD2F115DE3F}"/>
              </a:ext>
            </a:extLst>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02" r:id="rId7"/>
    <p:sldLayoutId id="2147483812" r:id="rId8"/>
    <p:sldLayoutId id="2147483813" r:id="rId9"/>
    <p:sldLayoutId id="2147483803" r:id="rId10"/>
    <p:sldLayoutId id="2147483804" r:id="rId11"/>
    <p:sldLayoutId id="214748380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2"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Wingdings" pitchFamily="2" charset="2"/>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2"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13B9-BC46-E8C2-43AE-B65D0587BC00}"/>
              </a:ext>
            </a:extLst>
          </p:cNvPr>
          <p:cNvSpPr>
            <a:spLocks noGrp="1"/>
          </p:cNvSpPr>
          <p:nvPr>
            <p:ph type="ctrTitle"/>
          </p:nvPr>
        </p:nvSpPr>
        <p:spPr/>
        <p:txBody>
          <a:bodyPr/>
          <a:lstStyle/>
          <a:p>
            <a:pPr eaLnBrk="1" fontAlgn="auto" hangingPunct="1">
              <a:spcAft>
                <a:spcPts val="0"/>
              </a:spcAft>
              <a:defRPr/>
            </a:pPr>
            <a:br>
              <a:rPr lang="en-US" dirty="0">
                <a:solidFill>
                  <a:srgbClr val="3380E6"/>
                </a:solidFill>
                <a:latin typeface="Goudy Sans Medium"/>
              </a:rPr>
            </a:br>
            <a:r>
              <a:rPr lang="en-US" dirty="0">
                <a:solidFill>
                  <a:srgbClr val="3380E6"/>
                </a:solidFill>
                <a:latin typeface="Goudy Sans Medium"/>
              </a:rPr>
              <a:t>Control Statements: Part I</a:t>
            </a:r>
          </a:p>
        </p:txBody>
      </p:sp>
      <p:sp>
        <p:nvSpPr>
          <p:cNvPr id="10243" name="Subtitle 3">
            <a:extLst>
              <a:ext uri="{FF2B5EF4-FFF2-40B4-BE49-F238E27FC236}">
                <a16:creationId xmlns:a16="http://schemas.microsoft.com/office/drawing/2014/main" id="{A25DDDB5-7A08-06EA-25CB-074C198C4270}"/>
              </a:ext>
            </a:extLst>
          </p:cNvPr>
          <p:cNvSpPr>
            <a:spLocks noGrp="1"/>
          </p:cNvSpPr>
          <p:nvPr>
            <p:ph type="subTitle" idx="1"/>
          </p:nvPr>
        </p:nvSpPr>
        <p:spPr>
          <a:xfrm>
            <a:off x="685800" y="3611563"/>
            <a:ext cx="7772400" cy="1200150"/>
          </a:xfrm>
        </p:spPr>
        <p:txBody>
          <a:bodyPr/>
          <a:lstStyle/>
          <a:p>
            <a:pPr marR="0" eaLnBrk="1" hangingPunct="1"/>
            <a:r>
              <a:rPr lang="en-US" altLang="en-GH"/>
              <a:t>Java™ How to Program, 9/e</a:t>
            </a:r>
          </a:p>
        </p:txBody>
      </p:sp>
      <p:sp>
        <p:nvSpPr>
          <p:cNvPr id="4" name="Footer Placeholder 3">
            <a:extLst>
              <a:ext uri="{FF2B5EF4-FFF2-40B4-BE49-F238E27FC236}">
                <a16:creationId xmlns:a16="http://schemas.microsoft.com/office/drawing/2014/main" id="{7BB5810F-3837-C38D-2ED9-DDE526658776}"/>
              </a:ext>
            </a:extLst>
          </p:cNvPr>
          <p:cNvSpPr>
            <a:spLocks noGrp="1"/>
          </p:cNvSpPr>
          <p:nvPr>
            <p:ph type="ftr" sz="quarter" idx="12"/>
          </p:nvPr>
        </p:nvSpPr>
        <p:spPr/>
        <p:txBody>
          <a:bodyPr/>
          <a:lstStyle/>
          <a:p>
            <a:pPr>
              <a:defRPr/>
            </a:pPr>
            <a:r>
              <a:rPr lang="en-US"/>
              <a:t>© Copyright 1992-2012 by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5515-CBB4-270E-3A8B-55BAF793095F}"/>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4.4</a:t>
            </a:r>
            <a:r>
              <a:rPr lang="en-US" dirty="0">
                <a:solidFill>
                  <a:srgbClr val="24B5A1"/>
                </a:solidFill>
                <a:latin typeface="Goudy Sans Medium"/>
              </a:rPr>
              <a:t>  </a:t>
            </a:r>
            <a:r>
              <a:rPr lang="en-US" dirty="0">
                <a:solidFill>
                  <a:srgbClr val="3380E6"/>
                </a:solidFill>
                <a:latin typeface="Arial"/>
              </a:rPr>
              <a:t>Control Structures (Cont.)</a:t>
            </a:r>
          </a:p>
        </p:txBody>
      </p:sp>
      <p:sp>
        <p:nvSpPr>
          <p:cNvPr id="20483" name="Text Placeholder 2">
            <a:extLst>
              <a:ext uri="{FF2B5EF4-FFF2-40B4-BE49-F238E27FC236}">
                <a16:creationId xmlns:a16="http://schemas.microsoft.com/office/drawing/2014/main" id="{43C6D113-CCCF-A2F3-7DBA-926390D8CFF1}"/>
              </a:ext>
            </a:extLst>
          </p:cNvPr>
          <p:cNvSpPr>
            <a:spLocks noGrp="1"/>
          </p:cNvSpPr>
          <p:nvPr>
            <p:ph type="body" idx="1"/>
          </p:nvPr>
        </p:nvSpPr>
        <p:spPr/>
        <p:txBody>
          <a:bodyPr/>
          <a:lstStyle/>
          <a:p>
            <a:pPr eaLnBrk="1" hangingPunct="1">
              <a:lnSpc>
                <a:spcPct val="90000"/>
              </a:lnSpc>
            </a:pPr>
            <a:r>
              <a:rPr lang="en-US" altLang="en-GH" sz="2500">
                <a:solidFill>
                  <a:srgbClr val="000000"/>
                </a:solidFill>
                <a:latin typeface="Times New Roman" panose="02020603050405020304" pitchFamily="18" charset="0"/>
              </a:rPr>
              <a:t>Sequence structure activity diagram in Fig. 4.1. </a:t>
            </a:r>
          </a:p>
          <a:p>
            <a:pPr eaLnBrk="1" hangingPunct="1">
              <a:lnSpc>
                <a:spcPct val="90000"/>
              </a:lnSpc>
            </a:pPr>
            <a:r>
              <a:rPr lang="en-US" altLang="en-GH" sz="2500">
                <a:solidFill>
                  <a:srgbClr val="000000"/>
                </a:solidFill>
                <a:latin typeface="Times New Roman" panose="02020603050405020304" pitchFamily="18" charset="0"/>
              </a:rPr>
              <a:t>Two </a:t>
            </a:r>
            <a:r>
              <a:rPr lang="en-US" altLang="en-GH" sz="2500">
                <a:solidFill>
                  <a:srgbClr val="0000FF"/>
                </a:solidFill>
                <a:latin typeface="Times New Roman" panose="02020603050405020304" pitchFamily="18" charset="0"/>
              </a:rPr>
              <a:t>action states</a:t>
            </a:r>
            <a:r>
              <a:rPr lang="en-US" altLang="en-GH" sz="2500">
                <a:solidFill>
                  <a:srgbClr val="000000"/>
                </a:solidFill>
                <a:latin typeface="Times New Roman" panose="02020603050405020304" pitchFamily="18" charset="0"/>
              </a:rPr>
              <a:t> that represent actions to perform. </a:t>
            </a:r>
          </a:p>
          <a:p>
            <a:pPr eaLnBrk="1" hangingPunct="1">
              <a:lnSpc>
                <a:spcPct val="90000"/>
              </a:lnSpc>
            </a:pPr>
            <a:r>
              <a:rPr lang="en-US" altLang="en-GH" sz="2500">
                <a:solidFill>
                  <a:srgbClr val="000000"/>
                </a:solidFill>
                <a:latin typeface="Times New Roman" panose="02020603050405020304" pitchFamily="18" charset="0"/>
              </a:rPr>
              <a:t>Each contains an </a:t>
            </a:r>
            <a:r>
              <a:rPr lang="en-US" altLang="en-GH" sz="2500">
                <a:solidFill>
                  <a:srgbClr val="0000FF"/>
                </a:solidFill>
                <a:latin typeface="Times New Roman" panose="02020603050405020304" pitchFamily="18" charset="0"/>
              </a:rPr>
              <a:t>action expression</a:t>
            </a:r>
            <a:r>
              <a:rPr lang="en-US" altLang="en-GH" sz="2500">
                <a:solidFill>
                  <a:srgbClr val="000000"/>
                </a:solidFill>
                <a:latin typeface="Times New Roman" panose="02020603050405020304" pitchFamily="18" charset="0"/>
              </a:rPr>
              <a:t> that specifies a particular action to perform. </a:t>
            </a:r>
          </a:p>
          <a:p>
            <a:pPr eaLnBrk="1" hangingPunct="1">
              <a:lnSpc>
                <a:spcPct val="90000"/>
              </a:lnSpc>
            </a:pPr>
            <a:r>
              <a:rPr lang="en-US" altLang="en-GH" sz="2500">
                <a:solidFill>
                  <a:srgbClr val="000000"/>
                </a:solidFill>
                <a:latin typeface="Times New Roman" panose="02020603050405020304" pitchFamily="18" charset="0"/>
              </a:rPr>
              <a:t>Arrows represent </a:t>
            </a:r>
            <a:r>
              <a:rPr lang="en-US" altLang="en-GH" sz="2500">
                <a:solidFill>
                  <a:srgbClr val="0000FF"/>
                </a:solidFill>
                <a:latin typeface="Times New Roman" panose="02020603050405020304" pitchFamily="18" charset="0"/>
              </a:rPr>
              <a:t>transitions</a:t>
            </a:r>
            <a:r>
              <a:rPr lang="en-US" altLang="en-GH" sz="2500">
                <a:solidFill>
                  <a:srgbClr val="000000"/>
                </a:solidFill>
                <a:latin typeface="Times New Roman" panose="02020603050405020304" pitchFamily="18" charset="0"/>
              </a:rPr>
              <a:t> (order in which the actions represented by the action states occur). </a:t>
            </a:r>
          </a:p>
          <a:p>
            <a:pPr eaLnBrk="1" hangingPunct="1">
              <a:lnSpc>
                <a:spcPct val="90000"/>
              </a:lnSpc>
            </a:pPr>
            <a:r>
              <a:rPr lang="en-US" altLang="en-GH" sz="2500">
                <a:solidFill>
                  <a:srgbClr val="0000FF"/>
                </a:solidFill>
                <a:latin typeface="Times New Roman" panose="02020603050405020304" pitchFamily="18" charset="0"/>
              </a:rPr>
              <a:t>Solid circle</a:t>
            </a:r>
            <a:r>
              <a:rPr lang="en-US" altLang="en-GH" sz="2500">
                <a:solidFill>
                  <a:srgbClr val="000000"/>
                </a:solidFill>
                <a:latin typeface="Times New Roman" panose="02020603050405020304" pitchFamily="18" charset="0"/>
              </a:rPr>
              <a:t> at the top represents the </a:t>
            </a:r>
            <a:r>
              <a:rPr lang="en-US" altLang="en-GH" sz="2500">
                <a:solidFill>
                  <a:srgbClr val="0000FF"/>
                </a:solidFill>
                <a:latin typeface="Times New Roman" panose="02020603050405020304" pitchFamily="18" charset="0"/>
              </a:rPr>
              <a:t>initial state</a:t>
            </a:r>
            <a:r>
              <a:rPr lang="en-US" altLang="en-GH" sz="2500">
                <a:solidFill>
                  <a:srgbClr val="000000"/>
                </a:solidFill>
                <a:latin typeface="Times New Roman" panose="02020603050405020304" pitchFamily="18" charset="0"/>
              </a:rPr>
              <a:t>—the beginning of the workflow before the program performs the modeled actions. </a:t>
            </a:r>
          </a:p>
          <a:p>
            <a:pPr eaLnBrk="1" hangingPunct="1">
              <a:lnSpc>
                <a:spcPct val="90000"/>
              </a:lnSpc>
            </a:pPr>
            <a:r>
              <a:rPr lang="en-US" altLang="en-GH" sz="2500">
                <a:solidFill>
                  <a:srgbClr val="0000FF"/>
                </a:solidFill>
                <a:latin typeface="Times New Roman" panose="02020603050405020304" pitchFamily="18" charset="0"/>
              </a:rPr>
              <a:t>Solid circle surrounded by a hollow circle</a:t>
            </a:r>
            <a:r>
              <a:rPr lang="en-US" altLang="en-GH" sz="2500">
                <a:solidFill>
                  <a:srgbClr val="000000"/>
                </a:solidFill>
                <a:latin typeface="Times New Roman" panose="02020603050405020304" pitchFamily="18" charset="0"/>
              </a:rPr>
              <a:t> at the bottom represents the </a:t>
            </a:r>
            <a:r>
              <a:rPr lang="en-US" altLang="en-GH" sz="2500">
                <a:solidFill>
                  <a:srgbClr val="0000FF"/>
                </a:solidFill>
                <a:latin typeface="Times New Roman" panose="02020603050405020304" pitchFamily="18" charset="0"/>
              </a:rPr>
              <a:t>final state</a:t>
            </a:r>
            <a:r>
              <a:rPr lang="en-US" altLang="en-GH" sz="2500">
                <a:solidFill>
                  <a:srgbClr val="000000"/>
                </a:solidFill>
                <a:latin typeface="Times New Roman" panose="02020603050405020304" pitchFamily="18" charset="0"/>
              </a:rPr>
              <a:t>—the end of the workflow after the program performs its actions.</a:t>
            </a:r>
          </a:p>
        </p:txBody>
      </p:sp>
      <p:sp>
        <p:nvSpPr>
          <p:cNvPr id="4" name="Footer Placeholder 3">
            <a:extLst>
              <a:ext uri="{FF2B5EF4-FFF2-40B4-BE49-F238E27FC236}">
                <a16:creationId xmlns:a16="http://schemas.microsoft.com/office/drawing/2014/main" id="{4F7CB2F6-3E86-3233-29FE-343EBD31DAC8}"/>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DB0E-EDF1-AF34-EC02-7940984A9114}"/>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4.4</a:t>
            </a:r>
            <a:r>
              <a:rPr lang="en-US" dirty="0">
                <a:solidFill>
                  <a:srgbClr val="24B5A1"/>
                </a:solidFill>
                <a:latin typeface="Goudy Sans Medium"/>
              </a:rPr>
              <a:t>  </a:t>
            </a:r>
            <a:r>
              <a:rPr lang="en-US" dirty="0">
                <a:solidFill>
                  <a:srgbClr val="3380E6"/>
                </a:solidFill>
                <a:latin typeface="Arial"/>
              </a:rPr>
              <a:t>Control Structures (Cont.)</a:t>
            </a:r>
          </a:p>
        </p:txBody>
      </p:sp>
      <p:sp>
        <p:nvSpPr>
          <p:cNvPr id="22531" name="Text Placeholder 2">
            <a:extLst>
              <a:ext uri="{FF2B5EF4-FFF2-40B4-BE49-F238E27FC236}">
                <a16:creationId xmlns:a16="http://schemas.microsoft.com/office/drawing/2014/main" id="{B1D10F4E-AF86-F5AA-6B19-80773AB9DEF5}"/>
              </a:ext>
            </a:extLst>
          </p:cNvPr>
          <p:cNvSpPr>
            <a:spLocks noGrp="1"/>
          </p:cNvSpPr>
          <p:nvPr>
            <p:ph type="body" idx="1"/>
          </p:nvPr>
        </p:nvSpPr>
        <p:spPr/>
        <p:txBody>
          <a:bodyPr/>
          <a:lstStyle/>
          <a:p>
            <a:pPr eaLnBrk="1" hangingPunct="1">
              <a:lnSpc>
                <a:spcPct val="80000"/>
              </a:lnSpc>
            </a:pPr>
            <a:r>
              <a:rPr lang="en-US" altLang="en-GH" sz="2500">
                <a:solidFill>
                  <a:srgbClr val="000000"/>
                </a:solidFill>
                <a:latin typeface="Times New Roman" panose="02020603050405020304" pitchFamily="18" charset="0"/>
              </a:rPr>
              <a:t>Three types of </a:t>
            </a:r>
            <a:r>
              <a:rPr lang="en-US" altLang="en-GH" sz="2500">
                <a:solidFill>
                  <a:srgbClr val="0000FF"/>
                </a:solidFill>
                <a:latin typeface="Times New Roman" panose="02020603050405020304" pitchFamily="18" charset="0"/>
              </a:rPr>
              <a:t>selection statements</a:t>
            </a:r>
            <a:r>
              <a:rPr lang="en-US" altLang="en-GH" sz="2500">
                <a:solidFill>
                  <a:srgbClr val="000000"/>
                </a:solidFill>
                <a:latin typeface="Times New Roman" panose="02020603050405020304" pitchFamily="18" charset="0"/>
              </a:rPr>
              <a:t>.</a:t>
            </a:r>
          </a:p>
          <a:p>
            <a:pPr eaLnBrk="1" hangingPunct="1">
              <a:lnSpc>
                <a:spcPct val="80000"/>
              </a:lnSpc>
            </a:pPr>
            <a:r>
              <a:rPr lang="en-US" altLang="en-GH" sz="2500">
                <a:solidFill>
                  <a:srgbClr val="000000"/>
                </a:solidFill>
                <a:latin typeface="Lucida Console" panose="020B0609040504020204" pitchFamily="49" charset="0"/>
              </a:rPr>
              <a:t>if</a:t>
            </a:r>
            <a:r>
              <a:rPr lang="en-US" altLang="en-GH" sz="2500">
                <a:solidFill>
                  <a:srgbClr val="000000"/>
                </a:solidFill>
                <a:latin typeface="Times New Roman" panose="02020603050405020304" pitchFamily="18" charset="0"/>
              </a:rPr>
              <a:t> statement: </a:t>
            </a:r>
          </a:p>
          <a:p>
            <a:pPr lvl="1" eaLnBrk="1" hangingPunct="1">
              <a:lnSpc>
                <a:spcPct val="80000"/>
              </a:lnSpc>
            </a:pPr>
            <a:r>
              <a:rPr lang="en-US" altLang="en-GH" sz="2100">
                <a:solidFill>
                  <a:srgbClr val="000000"/>
                </a:solidFill>
                <a:latin typeface="Times New Roman" panose="02020603050405020304" pitchFamily="18" charset="0"/>
              </a:rPr>
              <a:t>Performs an action, if a condition is true; skips it, if false. </a:t>
            </a:r>
          </a:p>
          <a:p>
            <a:pPr lvl="1" eaLnBrk="1" hangingPunct="1">
              <a:lnSpc>
                <a:spcPct val="80000"/>
              </a:lnSpc>
            </a:pPr>
            <a:r>
              <a:rPr lang="en-US" altLang="en-GH" sz="2100">
                <a:solidFill>
                  <a:srgbClr val="0000FF"/>
                </a:solidFill>
                <a:latin typeface="Times New Roman" panose="02020603050405020304" pitchFamily="18" charset="0"/>
              </a:rPr>
              <a:t>Single-selection statement</a:t>
            </a:r>
            <a:r>
              <a:rPr lang="en-US" altLang="en-GH" sz="2100">
                <a:solidFill>
                  <a:srgbClr val="000000"/>
                </a:solidFill>
                <a:latin typeface="Times New Roman" panose="02020603050405020304" pitchFamily="18" charset="0"/>
              </a:rPr>
              <a:t>—selects or ignores a single action (or group of actions). </a:t>
            </a:r>
          </a:p>
          <a:p>
            <a:pPr eaLnBrk="1" hangingPunct="1">
              <a:lnSpc>
                <a:spcPct val="80000"/>
              </a:lnSpc>
            </a:pPr>
            <a:r>
              <a:rPr lang="en-US" altLang="en-GH" sz="2500">
                <a:solidFill>
                  <a:srgbClr val="000000"/>
                </a:solidFill>
                <a:latin typeface="Lucida Console" panose="020B0609040504020204" pitchFamily="49" charset="0"/>
              </a:rPr>
              <a:t>if</a:t>
            </a:r>
            <a:r>
              <a:rPr lang="en-US" altLang="en-GH" sz="2500">
                <a:solidFill>
                  <a:srgbClr val="000000"/>
                </a:solidFill>
                <a:latin typeface="Times New Roman" panose="02020603050405020304" pitchFamily="18" charset="0"/>
              </a:rPr>
              <a:t>…</a:t>
            </a:r>
            <a:r>
              <a:rPr lang="en-US" altLang="en-GH" sz="2500">
                <a:solidFill>
                  <a:srgbClr val="000000"/>
                </a:solidFill>
                <a:latin typeface="Lucida Console" panose="020B0609040504020204" pitchFamily="49" charset="0"/>
              </a:rPr>
              <a:t>else</a:t>
            </a:r>
            <a:r>
              <a:rPr lang="en-US" altLang="en-GH" sz="2500">
                <a:solidFill>
                  <a:srgbClr val="000000"/>
                </a:solidFill>
                <a:latin typeface="Times New Roman" panose="02020603050405020304" pitchFamily="18" charset="0"/>
              </a:rPr>
              <a:t> statement: </a:t>
            </a:r>
          </a:p>
          <a:p>
            <a:pPr lvl="1" eaLnBrk="1" hangingPunct="1">
              <a:lnSpc>
                <a:spcPct val="80000"/>
              </a:lnSpc>
            </a:pPr>
            <a:r>
              <a:rPr lang="en-US" altLang="en-GH" sz="2100">
                <a:solidFill>
                  <a:srgbClr val="000000"/>
                </a:solidFill>
                <a:latin typeface="Times New Roman" panose="02020603050405020304" pitchFamily="18" charset="0"/>
              </a:rPr>
              <a:t>Performs an action if a condition is true and performs a different action if the condition is false. </a:t>
            </a:r>
          </a:p>
          <a:p>
            <a:pPr lvl="1" eaLnBrk="1" hangingPunct="1">
              <a:lnSpc>
                <a:spcPct val="80000"/>
              </a:lnSpc>
            </a:pPr>
            <a:r>
              <a:rPr lang="en-US" altLang="en-GH" sz="2100">
                <a:solidFill>
                  <a:srgbClr val="0000FF"/>
                </a:solidFill>
                <a:latin typeface="Times New Roman" panose="02020603050405020304" pitchFamily="18" charset="0"/>
              </a:rPr>
              <a:t>Double-selection statement</a:t>
            </a:r>
            <a:r>
              <a:rPr lang="en-US" altLang="en-GH" sz="2100">
                <a:solidFill>
                  <a:srgbClr val="000000"/>
                </a:solidFill>
                <a:latin typeface="Times New Roman" panose="02020603050405020304" pitchFamily="18" charset="0"/>
              </a:rPr>
              <a:t>—selects between two different actions (or groups of actions). </a:t>
            </a:r>
          </a:p>
          <a:p>
            <a:pPr eaLnBrk="1" hangingPunct="1">
              <a:lnSpc>
                <a:spcPct val="80000"/>
              </a:lnSpc>
            </a:pPr>
            <a:r>
              <a:rPr lang="en-US" altLang="en-GH" sz="2500">
                <a:solidFill>
                  <a:srgbClr val="000000"/>
                </a:solidFill>
                <a:latin typeface="Lucida Console" panose="020B0609040504020204" pitchFamily="49" charset="0"/>
              </a:rPr>
              <a:t>switch</a:t>
            </a:r>
            <a:r>
              <a:rPr lang="en-US" altLang="en-GH" sz="2500">
                <a:solidFill>
                  <a:srgbClr val="000000"/>
                </a:solidFill>
                <a:latin typeface="Times New Roman" panose="02020603050405020304" pitchFamily="18" charset="0"/>
              </a:rPr>
              <a:t> statement</a:t>
            </a:r>
          </a:p>
          <a:p>
            <a:pPr lvl="1" eaLnBrk="1" hangingPunct="1">
              <a:lnSpc>
                <a:spcPct val="80000"/>
              </a:lnSpc>
            </a:pPr>
            <a:r>
              <a:rPr lang="en-US" altLang="en-GH" sz="2100">
                <a:solidFill>
                  <a:srgbClr val="000000"/>
                </a:solidFill>
                <a:latin typeface="Times New Roman" panose="02020603050405020304" pitchFamily="18" charset="0"/>
              </a:rPr>
              <a:t>Performs one of several actions, based on the value of an expression.</a:t>
            </a:r>
          </a:p>
          <a:p>
            <a:pPr lvl="1" eaLnBrk="1" hangingPunct="1">
              <a:lnSpc>
                <a:spcPct val="80000"/>
              </a:lnSpc>
            </a:pPr>
            <a:r>
              <a:rPr lang="en-US" altLang="en-GH" sz="2100">
                <a:solidFill>
                  <a:srgbClr val="0000FF"/>
                </a:solidFill>
                <a:latin typeface="Times New Roman" panose="02020603050405020304" pitchFamily="18" charset="0"/>
              </a:rPr>
              <a:t>Multiple-selection statement</a:t>
            </a:r>
            <a:r>
              <a:rPr lang="en-US" altLang="en-GH" sz="2100">
                <a:solidFill>
                  <a:srgbClr val="000000"/>
                </a:solidFill>
                <a:latin typeface="Times New Roman" panose="02020603050405020304" pitchFamily="18" charset="0"/>
              </a:rPr>
              <a:t>—selects among many different actions (or groups of actions).</a:t>
            </a:r>
          </a:p>
        </p:txBody>
      </p:sp>
      <p:sp>
        <p:nvSpPr>
          <p:cNvPr id="4" name="Footer Placeholder 3">
            <a:extLst>
              <a:ext uri="{FF2B5EF4-FFF2-40B4-BE49-F238E27FC236}">
                <a16:creationId xmlns:a16="http://schemas.microsoft.com/office/drawing/2014/main" id="{BAAAED0C-96EF-37CF-E53B-3DEBDAB8ABAE}"/>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75F3-4A61-554A-7E1F-F80CBE6D2F4C}"/>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4.4</a:t>
            </a:r>
            <a:r>
              <a:rPr lang="en-US" dirty="0">
                <a:solidFill>
                  <a:srgbClr val="24B5A1"/>
                </a:solidFill>
                <a:latin typeface="Goudy Sans Medium"/>
              </a:rPr>
              <a:t>  </a:t>
            </a:r>
            <a:r>
              <a:rPr lang="en-US" dirty="0">
                <a:solidFill>
                  <a:srgbClr val="3380E6"/>
                </a:solidFill>
                <a:latin typeface="Arial"/>
              </a:rPr>
              <a:t>Control Structures (Cont.)</a:t>
            </a:r>
          </a:p>
        </p:txBody>
      </p:sp>
      <p:sp>
        <p:nvSpPr>
          <p:cNvPr id="23555" name="Text Placeholder 2">
            <a:extLst>
              <a:ext uri="{FF2B5EF4-FFF2-40B4-BE49-F238E27FC236}">
                <a16:creationId xmlns:a16="http://schemas.microsoft.com/office/drawing/2014/main" id="{B99FC091-A979-AB51-4DA9-479EEB90FE41}"/>
              </a:ext>
            </a:extLst>
          </p:cNvPr>
          <p:cNvSpPr>
            <a:spLocks noGrp="1"/>
          </p:cNvSpPr>
          <p:nvPr>
            <p:ph type="body" idx="1"/>
          </p:nvPr>
        </p:nvSpPr>
        <p:spPr/>
        <p:txBody>
          <a:bodyPr/>
          <a:lstStyle/>
          <a:p>
            <a:pPr eaLnBrk="1" hangingPunct="1"/>
            <a:r>
              <a:rPr lang="en-US" altLang="en-GH" sz="2500">
                <a:solidFill>
                  <a:srgbClr val="000000"/>
                </a:solidFill>
                <a:latin typeface="Times New Roman" panose="02020603050405020304" pitchFamily="18" charset="0"/>
              </a:rPr>
              <a:t>Three </a:t>
            </a:r>
            <a:r>
              <a:rPr lang="en-US" altLang="en-GH" sz="2500">
                <a:solidFill>
                  <a:srgbClr val="0000FF"/>
                </a:solidFill>
                <a:latin typeface="Times New Roman" panose="02020603050405020304" pitchFamily="18" charset="0"/>
              </a:rPr>
              <a:t>repetition statements</a:t>
            </a:r>
            <a:r>
              <a:rPr lang="en-US" altLang="en-GH" sz="2500">
                <a:solidFill>
                  <a:srgbClr val="000000"/>
                </a:solidFill>
                <a:latin typeface="Times New Roman" panose="02020603050405020304" pitchFamily="18" charset="0"/>
              </a:rPr>
              <a:t> (also called </a:t>
            </a:r>
            <a:r>
              <a:rPr lang="en-US" altLang="en-GH" sz="2500">
                <a:solidFill>
                  <a:srgbClr val="0000FF"/>
                </a:solidFill>
                <a:latin typeface="Times New Roman" panose="02020603050405020304" pitchFamily="18" charset="0"/>
              </a:rPr>
              <a:t>looping statements</a:t>
            </a:r>
            <a:r>
              <a:rPr lang="en-US" altLang="en-GH" sz="2500">
                <a:solidFill>
                  <a:srgbClr val="000000"/>
                </a:solidFill>
                <a:latin typeface="Times New Roman" panose="02020603050405020304" pitchFamily="18" charset="0"/>
              </a:rPr>
              <a:t>) </a:t>
            </a:r>
          </a:p>
          <a:p>
            <a:pPr lvl="1" eaLnBrk="1" hangingPunct="1"/>
            <a:r>
              <a:rPr lang="en-US" altLang="en-GH" sz="2100">
                <a:solidFill>
                  <a:srgbClr val="000000"/>
                </a:solidFill>
                <a:latin typeface="Times New Roman" panose="02020603050405020304" pitchFamily="18" charset="0"/>
              </a:rPr>
              <a:t>Perform statements repeatedly while a </a:t>
            </a:r>
            <a:r>
              <a:rPr lang="en-US" altLang="en-GH" sz="2100">
                <a:solidFill>
                  <a:srgbClr val="0000FF"/>
                </a:solidFill>
                <a:latin typeface="Times New Roman" panose="02020603050405020304" pitchFamily="18" charset="0"/>
              </a:rPr>
              <a:t>loop-continuation condition</a:t>
            </a:r>
            <a:r>
              <a:rPr lang="en-US" altLang="en-GH" sz="2100">
                <a:solidFill>
                  <a:srgbClr val="000000"/>
                </a:solidFill>
                <a:latin typeface="Times New Roman" panose="02020603050405020304" pitchFamily="18" charset="0"/>
              </a:rPr>
              <a:t> remains true. </a:t>
            </a:r>
          </a:p>
          <a:p>
            <a:pPr eaLnBrk="1" hangingPunct="1"/>
            <a:r>
              <a:rPr lang="en-US" altLang="en-GH" sz="2500">
                <a:solidFill>
                  <a:srgbClr val="000000"/>
                </a:solidFill>
                <a:latin typeface="Lucida Console" panose="020B0609040504020204" pitchFamily="49" charset="0"/>
              </a:rPr>
              <a:t>while</a:t>
            </a:r>
            <a:r>
              <a:rPr lang="en-US" altLang="en-GH" sz="2500">
                <a:solidFill>
                  <a:srgbClr val="000000"/>
                </a:solidFill>
                <a:latin typeface="Times New Roman" panose="02020603050405020304" pitchFamily="18" charset="0"/>
              </a:rPr>
              <a:t> and </a:t>
            </a:r>
            <a:r>
              <a:rPr lang="en-US" altLang="en-GH" sz="2500">
                <a:solidFill>
                  <a:srgbClr val="000000"/>
                </a:solidFill>
                <a:latin typeface="Lucida Console" panose="020B0609040504020204" pitchFamily="49" charset="0"/>
              </a:rPr>
              <a:t>for</a:t>
            </a:r>
            <a:r>
              <a:rPr lang="en-US" altLang="en-GH" sz="2500">
                <a:solidFill>
                  <a:srgbClr val="000000"/>
                </a:solidFill>
                <a:latin typeface="Times New Roman" panose="02020603050405020304" pitchFamily="18" charset="0"/>
              </a:rPr>
              <a:t> statements perform the action(s) in their bodies zero or more times</a:t>
            </a:r>
          </a:p>
          <a:p>
            <a:pPr lvl="1" eaLnBrk="1" hangingPunct="1"/>
            <a:r>
              <a:rPr lang="en-US" altLang="en-GH" sz="2100">
                <a:solidFill>
                  <a:srgbClr val="000000"/>
                </a:solidFill>
                <a:latin typeface="Times New Roman" panose="02020603050405020304" pitchFamily="18" charset="0"/>
              </a:rPr>
              <a:t>if the loop-continuation condition is initially false, the body will not execute. </a:t>
            </a:r>
          </a:p>
          <a:p>
            <a:pPr eaLnBrk="1" hangingPunct="1"/>
            <a:r>
              <a:rPr lang="en-US" altLang="en-GH" sz="2500">
                <a:solidFill>
                  <a:srgbClr val="000000"/>
                </a:solidFill>
                <a:latin typeface="Times New Roman" panose="02020603050405020304" pitchFamily="18" charset="0"/>
              </a:rPr>
              <a:t>The </a:t>
            </a:r>
            <a:r>
              <a:rPr lang="en-US" altLang="en-GH" sz="2500">
                <a:solidFill>
                  <a:srgbClr val="000000"/>
                </a:solidFill>
                <a:latin typeface="Lucida Console" panose="020B0609040504020204" pitchFamily="49" charset="0"/>
              </a:rPr>
              <a:t>do</a:t>
            </a:r>
            <a:r>
              <a:rPr lang="en-US" altLang="en-GH" sz="2500">
                <a:solidFill>
                  <a:srgbClr val="000000"/>
                </a:solidFill>
                <a:latin typeface="Times New Roman" panose="02020603050405020304" pitchFamily="18" charset="0"/>
              </a:rPr>
              <a:t>…</a:t>
            </a:r>
            <a:r>
              <a:rPr lang="en-US" altLang="en-GH" sz="2500">
                <a:solidFill>
                  <a:srgbClr val="000000"/>
                </a:solidFill>
                <a:latin typeface="Lucida Console" panose="020B0609040504020204" pitchFamily="49" charset="0"/>
              </a:rPr>
              <a:t>while</a:t>
            </a:r>
            <a:r>
              <a:rPr lang="en-US" altLang="en-GH" sz="2500">
                <a:solidFill>
                  <a:srgbClr val="000000"/>
                </a:solidFill>
                <a:latin typeface="Times New Roman" panose="02020603050405020304" pitchFamily="18" charset="0"/>
              </a:rPr>
              <a:t> statement performs the action(s) in its body one or more times. </a:t>
            </a:r>
          </a:p>
          <a:p>
            <a:pPr eaLnBrk="1" hangingPunct="1"/>
            <a:r>
              <a:rPr lang="en-US" altLang="en-GH" sz="2500">
                <a:solidFill>
                  <a:srgbClr val="000000"/>
                </a:solidFill>
                <a:latin typeface="Lucida Console" panose="020B0609040504020204" pitchFamily="49" charset="0"/>
              </a:rPr>
              <a:t>if</a:t>
            </a:r>
            <a:r>
              <a:rPr lang="en-US" altLang="en-GH" sz="2500">
                <a:solidFill>
                  <a:srgbClr val="000000"/>
                </a:solidFill>
                <a:latin typeface="Times New Roman" panose="02020603050405020304" pitchFamily="18" charset="0"/>
              </a:rPr>
              <a:t>, </a:t>
            </a:r>
            <a:r>
              <a:rPr lang="en-US" altLang="en-GH" sz="2500">
                <a:solidFill>
                  <a:srgbClr val="000000"/>
                </a:solidFill>
                <a:latin typeface="Lucida Console" panose="020B0609040504020204" pitchFamily="49" charset="0"/>
              </a:rPr>
              <a:t>else</a:t>
            </a:r>
            <a:r>
              <a:rPr lang="en-US" altLang="en-GH" sz="2500">
                <a:solidFill>
                  <a:srgbClr val="000000"/>
                </a:solidFill>
                <a:latin typeface="Times New Roman" panose="02020603050405020304" pitchFamily="18" charset="0"/>
              </a:rPr>
              <a:t>, </a:t>
            </a:r>
            <a:r>
              <a:rPr lang="en-US" altLang="en-GH" sz="2500">
                <a:solidFill>
                  <a:srgbClr val="000000"/>
                </a:solidFill>
                <a:latin typeface="Lucida Console" panose="020B0609040504020204" pitchFamily="49" charset="0"/>
              </a:rPr>
              <a:t>switch</a:t>
            </a:r>
            <a:r>
              <a:rPr lang="en-US" altLang="en-GH" sz="2500">
                <a:solidFill>
                  <a:srgbClr val="000000"/>
                </a:solidFill>
                <a:latin typeface="Times New Roman" panose="02020603050405020304" pitchFamily="18" charset="0"/>
              </a:rPr>
              <a:t>, </a:t>
            </a:r>
            <a:r>
              <a:rPr lang="en-US" altLang="en-GH" sz="2500">
                <a:solidFill>
                  <a:srgbClr val="000000"/>
                </a:solidFill>
                <a:latin typeface="Lucida Console" panose="020B0609040504020204" pitchFamily="49" charset="0"/>
              </a:rPr>
              <a:t>while</a:t>
            </a:r>
            <a:r>
              <a:rPr lang="en-US" altLang="en-GH" sz="2500">
                <a:solidFill>
                  <a:srgbClr val="000000"/>
                </a:solidFill>
                <a:latin typeface="Times New Roman" panose="02020603050405020304" pitchFamily="18" charset="0"/>
              </a:rPr>
              <a:t>, </a:t>
            </a:r>
            <a:r>
              <a:rPr lang="en-US" altLang="en-GH" sz="2500">
                <a:solidFill>
                  <a:srgbClr val="000000"/>
                </a:solidFill>
                <a:latin typeface="Lucida Console" panose="020B0609040504020204" pitchFamily="49" charset="0"/>
              </a:rPr>
              <a:t>do</a:t>
            </a:r>
            <a:r>
              <a:rPr lang="en-US" altLang="en-GH" sz="2500">
                <a:solidFill>
                  <a:srgbClr val="000000"/>
                </a:solidFill>
                <a:latin typeface="Times New Roman" panose="02020603050405020304" pitchFamily="18" charset="0"/>
              </a:rPr>
              <a:t> and </a:t>
            </a:r>
            <a:r>
              <a:rPr lang="en-US" altLang="en-GH" sz="2500">
                <a:solidFill>
                  <a:srgbClr val="000000"/>
                </a:solidFill>
                <a:latin typeface="Lucida Console" panose="020B0609040504020204" pitchFamily="49" charset="0"/>
              </a:rPr>
              <a:t>for</a:t>
            </a:r>
            <a:r>
              <a:rPr lang="en-US" altLang="en-GH" sz="2500">
                <a:solidFill>
                  <a:srgbClr val="000000"/>
                </a:solidFill>
                <a:latin typeface="Times New Roman" panose="02020603050405020304" pitchFamily="18" charset="0"/>
              </a:rPr>
              <a:t> are keywords. </a:t>
            </a:r>
          </a:p>
          <a:p>
            <a:pPr lvl="1" eaLnBrk="1" hangingPunct="1"/>
            <a:r>
              <a:rPr lang="en-US" altLang="en-GH" sz="2100">
                <a:solidFill>
                  <a:srgbClr val="000000"/>
                </a:solidFill>
                <a:latin typeface="Times New Roman" panose="02020603050405020304" pitchFamily="18" charset="0"/>
              </a:rPr>
              <a:t>Appendix C: Complete list of Java keywords.</a:t>
            </a:r>
          </a:p>
        </p:txBody>
      </p:sp>
      <p:sp>
        <p:nvSpPr>
          <p:cNvPr id="4" name="Footer Placeholder 3">
            <a:extLst>
              <a:ext uri="{FF2B5EF4-FFF2-40B4-BE49-F238E27FC236}">
                <a16:creationId xmlns:a16="http://schemas.microsoft.com/office/drawing/2014/main" id="{313DD36C-8F08-C402-1258-D15DFB483F6C}"/>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7E3A-BDB4-D984-E551-01C59F4FF02E}"/>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4.4</a:t>
            </a:r>
            <a:r>
              <a:rPr lang="en-US" dirty="0">
                <a:solidFill>
                  <a:srgbClr val="24B5A1"/>
                </a:solidFill>
                <a:latin typeface="Goudy Sans Medium"/>
              </a:rPr>
              <a:t>  </a:t>
            </a:r>
            <a:r>
              <a:rPr lang="en-US" dirty="0">
                <a:solidFill>
                  <a:srgbClr val="3380E6"/>
                </a:solidFill>
                <a:latin typeface="Arial"/>
              </a:rPr>
              <a:t>Control Structures (Cont.)</a:t>
            </a:r>
          </a:p>
        </p:txBody>
      </p:sp>
      <p:sp>
        <p:nvSpPr>
          <p:cNvPr id="24579" name="Text Placeholder 2">
            <a:extLst>
              <a:ext uri="{FF2B5EF4-FFF2-40B4-BE49-F238E27FC236}">
                <a16:creationId xmlns:a16="http://schemas.microsoft.com/office/drawing/2014/main" id="{2FEEEB1B-E08E-8583-E4E5-6131C6EC6FBB}"/>
              </a:ext>
            </a:extLst>
          </p:cNvPr>
          <p:cNvSpPr>
            <a:spLocks noGrp="1"/>
          </p:cNvSpPr>
          <p:nvPr>
            <p:ph type="body" idx="1"/>
          </p:nvPr>
        </p:nvSpPr>
        <p:spPr/>
        <p:txBody>
          <a:bodyPr/>
          <a:lstStyle/>
          <a:p>
            <a:pPr eaLnBrk="1" hangingPunct="1">
              <a:lnSpc>
                <a:spcPct val="90000"/>
              </a:lnSpc>
            </a:pPr>
            <a:r>
              <a:rPr lang="en-US" altLang="en-GH">
                <a:solidFill>
                  <a:srgbClr val="000000"/>
                </a:solidFill>
                <a:latin typeface="Times New Roman" panose="02020603050405020304" pitchFamily="18" charset="0"/>
              </a:rPr>
              <a:t>Every program is formed by combining the sequence statement, selection statements (three types) and repetition statements (three types) as appropriate for the algorithm the program implements. </a:t>
            </a:r>
          </a:p>
          <a:p>
            <a:pPr eaLnBrk="1" hangingPunct="1">
              <a:lnSpc>
                <a:spcPct val="90000"/>
              </a:lnSpc>
            </a:pPr>
            <a:r>
              <a:rPr lang="en-US" altLang="en-GH">
                <a:solidFill>
                  <a:srgbClr val="000000"/>
                </a:solidFill>
                <a:latin typeface="Times New Roman" panose="02020603050405020304" pitchFamily="18" charset="0"/>
              </a:rPr>
              <a:t>Can model each control statement as an activity diagram. </a:t>
            </a:r>
          </a:p>
          <a:p>
            <a:pPr lvl="1" eaLnBrk="1" hangingPunct="1">
              <a:lnSpc>
                <a:spcPct val="90000"/>
              </a:lnSpc>
            </a:pPr>
            <a:r>
              <a:rPr lang="en-US" altLang="en-GH">
                <a:solidFill>
                  <a:srgbClr val="000000"/>
                </a:solidFill>
                <a:latin typeface="Times New Roman" panose="02020603050405020304" pitchFamily="18" charset="0"/>
              </a:rPr>
              <a:t>Initial state and a final state represent a control statement’s entry point and exit point, respectively. </a:t>
            </a:r>
          </a:p>
          <a:p>
            <a:pPr lvl="1" eaLnBrk="1" hangingPunct="1">
              <a:lnSpc>
                <a:spcPct val="90000"/>
              </a:lnSpc>
            </a:pPr>
            <a:r>
              <a:rPr lang="en-US" altLang="en-GH">
                <a:solidFill>
                  <a:srgbClr val="0000FF"/>
                </a:solidFill>
                <a:latin typeface="Times New Roman" panose="02020603050405020304" pitchFamily="18" charset="0"/>
              </a:rPr>
              <a:t>Single-entry/single-exit control statements</a:t>
            </a:r>
            <a:endParaRPr lang="en-US" altLang="en-GH">
              <a:solidFill>
                <a:srgbClr val="000000"/>
              </a:solidFill>
              <a:latin typeface="Times New Roman" panose="02020603050405020304" pitchFamily="18" charset="0"/>
            </a:endParaRPr>
          </a:p>
          <a:p>
            <a:pPr lvl="1" eaLnBrk="1" hangingPunct="1">
              <a:lnSpc>
                <a:spcPct val="90000"/>
              </a:lnSpc>
            </a:pPr>
            <a:r>
              <a:rPr lang="en-US" altLang="en-GH">
                <a:solidFill>
                  <a:srgbClr val="0000FF"/>
                </a:solidFill>
                <a:latin typeface="Times New Roman" panose="02020603050405020304" pitchFamily="18" charset="0"/>
              </a:rPr>
              <a:t>Control-statement stacking</a:t>
            </a:r>
            <a:r>
              <a:rPr lang="en-US" altLang="en-GH">
                <a:solidFill>
                  <a:srgbClr val="000000"/>
                </a:solidFill>
                <a:latin typeface="Times New Roman" panose="02020603050405020304" pitchFamily="18" charset="0"/>
              </a:rPr>
              <a:t>—connect the exit point of one to the entry point of the next. </a:t>
            </a:r>
          </a:p>
          <a:p>
            <a:pPr lvl="1" eaLnBrk="1" hangingPunct="1">
              <a:lnSpc>
                <a:spcPct val="90000"/>
              </a:lnSpc>
            </a:pPr>
            <a:r>
              <a:rPr lang="en-US" altLang="en-GH">
                <a:solidFill>
                  <a:srgbClr val="0000FF"/>
                </a:solidFill>
                <a:latin typeface="Times New Roman" panose="02020603050405020304" pitchFamily="18" charset="0"/>
              </a:rPr>
              <a:t>Control-statement nesting</a:t>
            </a:r>
            <a:r>
              <a:rPr lang="en-US" altLang="en-GH">
                <a:solidFill>
                  <a:srgbClr val="000000"/>
                </a:solidFill>
                <a:latin typeface="Times New Roman" panose="02020603050405020304" pitchFamily="18" charset="0"/>
              </a:rPr>
              <a:t>—a control statement inside another.</a:t>
            </a:r>
          </a:p>
        </p:txBody>
      </p:sp>
      <p:sp>
        <p:nvSpPr>
          <p:cNvPr id="4" name="Footer Placeholder 3">
            <a:extLst>
              <a:ext uri="{FF2B5EF4-FFF2-40B4-BE49-F238E27FC236}">
                <a16:creationId xmlns:a16="http://schemas.microsoft.com/office/drawing/2014/main" id="{E403D0DA-A3DB-91B5-0BA2-CCC938091E27}"/>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C4D4-D1D0-928D-A773-C97677A0D784}"/>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4.5</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 Single-Selection Statement</a:t>
            </a:r>
          </a:p>
        </p:txBody>
      </p:sp>
      <p:sp>
        <p:nvSpPr>
          <p:cNvPr id="25603" name="Text Placeholder 2">
            <a:extLst>
              <a:ext uri="{FF2B5EF4-FFF2-40B4-BE49-F238E27FC236}">
                <a16:creationId xmlns:a16="http://schemas.microsoft.com/office/drawing/2014/main" id="{CB667C89-A698-85E6-2FBE-5E298401A82F}"/>
              </a:ext>
            </a:extLst>
          </p:cNvPr>
          <p:cNvSpPr>
            <a:spLocks noGrp="1"/>
          </p:cNvSpPr>
          <p:nvPr>
            <p:ph type="body" idx="1"/>
          </p:nvPr>
        </p:nvSpPr>
        <p:spPr/>
        <p:txBody>
          <a:bodyPr/>
          <a:lstStyle/>
          <a:p>
            <a:pPr eaLnBrk="1" hangingPunct="1">
              <a:lnSpc>
                <a:spcPct val="90000"/>
              </a:lnSpc>
            </a:pPr>
            <a:r>
              <a:rPr lang="en-US" altLang="en-GH" sz="2500">
                <a:solidFill>
                  <a:srgbClr val="000000"/>
                </a:solidFill>
                <a:latin typeface="Times New Roman" panose="02020603050405020304" pitchFamily="18" charset="0"/>
              </a:rPr>
              <a:t>Pseudocode </a:t>
            </a:r>
          </a:p>
          <a:p>
            <a:pPr lvl="2" eaLnBrk="1" hangingPunct="1">
              <a:lnSpc>
                <a:spcPct val="90000"/>
              </a:lnSpc>
              <a:buFont typeface="Wingdings 2" pitchFamily="2" charset="2"/>
              <a:buNone/>
            </a:pPr>
            <a:r>
              <a:rPr lang="en-US" altLang="en-GH" sz="1900" i="1">
                <a:solidFill>
                  <a:srgbClr val="0026CC"/>
                </a:solidFill>
                <a:latin typeface="Times New Roman" panose="02020603050405020304" pitchFamily="18" charset="0"/>
              </a:rPr>
              <a:t>	If student’s grade is greater than or equal to 60</a:t>
            </a:r>
            <a:br>
              <a:rPr lang="en-US" altLang="en-GH" sz="1900" i="1">
                <a:solidFill>
                  <a:srgbClr val="0026CC"/>
                </a:solidFill>
                <a:latin typeface="Times New Roman" panose="02020603050405020304" pitchFamily="18" charset="0"/>
              </a:rPr>
            </a:br>
            <a:r>
              <a:rPr lang="en-US" altLang="en-GH" sz="1900">
                <a:solidFill>
                  <a:srgbClr val="000000"/>
                </a:solidFill>
                <a:latin typeface="Lucida Console" panose="020B0609040504020204" pitchFamily="49" charset="0"/>
              </a:rPr>
              <a:t>  </a:t>
            </a:r>
            <a:r>
              <a:rPr lang="en-US" altLang="en-GH" sz="1900" i="1">
                <a:solidFill>
                  <a:srgbClr val="0026CC"/>
                </a:solidFill>
                <a:latin typeface="Times New Roman" panose="02020603050405020304" pitchFamily="18" charset="0"/>
              </a:rPr>
              <a:t>Print “Passed”</a:t>
            </a:r>
          </a:p>
          <a:p>
            <a:pPr eaLnBrk="1" hangingPunct="1">
              <a:lnSpc>
                <a:spcPct val="90000"/>
              </a:lnSpc>
            </a:pPr>
            <a:r>
              <a:rPr lang="en-US" altLang="en-GH" sz="2500">
                <a:solidFill>
                  <a:srgbClr val="000000"/>
                </a:solidFill>
                <a:latin typeface="Times New Roman" panose="02020603050405020304" pitchFamily="18" charset="0"/>
              </a:rPr>
              <a:t>If the condition is false, the Print statement is ignored, and the next pseudocode statement in order is performed</a:t>
            </a:r>
            <a:r>
              <a:rPr lang="en-US" altLang="en-GH" sz="2500" i="1">
                <a:solidFill>
                  <a:srgbClr val="000000"/>
                </a:solidFill>
                <a:latin typeface="Times New Roman" panose="02020603050405020304" pitchFamily="18" charset="0"/>
              </a:rPr>
              <a:t>. </a:t>
            </a:r>
          </a:p>
          <a:p>
            <a:pPr eaLnBrk="1" hangingPunct="1">
              <a:lnSpc>
                <a:spcPct val="90000"/>
              </a:lnSpc>
            </a:pPr>
            <a:r>
              <a:rPr lang="en-US" altLang="en-GH" sz="2500">
                <a:solidFill>
                  <a:srgbClr val="000000"/>
                </a:solidFill>
                <a:latin typeface="Times New Roman" panose="02020603050405020304" pitchFamily="18" charset="0"/>
              </a:rPr>
              <a:t>Indentation</a:t>
            </a:r>
          </a:p>
          <a:p>
            <a:pPr lvl="1" eaLnBrk="1" hangingPunct="1">
              <a:lnSpc>
                <a:spcPct val="90000"/>
              </a:lnSpc>
            </a:pPr>
            <a:r>
              <a:rPr lang="en-US" altLang="en-GH" sz="2100">
                <a:solidFill>
                  <a:srgbClr val="000000"/>
                </a:solidFill>
                <a:latin typeface="Times New Roman" panose="02020603050405020304" pitchFamily="18" charset="0"/>
              </a:rPr>
              <a:t>Optional, but recommended</a:t>
            </a:r>
          </a:p>
          <a:p>
            <a:pPr lvl="1" eaLnBrk="1" hangingPunct="1">
              <a:lnSpc>
                <a:spcPct val="90000"/>
              </a:lnSpc>
            </a:pPr>
            <a:r>
              <a:rPr lang="en-US" altLang="en-GH" sz="2100">
                <a:solidFill>
                  <a:srgbClr val="000000"/>
                </a:solidFill>
                <a:latin typeface="Times New Roman" panose="02020603050405020304" pitchFamily="18" charset="0"/>
              </a:rPr>
              <a:t>Emphasizes the inherent structure of structured programs</a:t>
            </a:r>
          </a:p>
          <a:p>
            <a:pPr eaLnBrk="1" hangingPunct="1">
              <a:lnSpc>
                <a:spcPct val="90000"/>
              </a:lnSpc>
            </a:pPr>
            <a:r>
              <a:rPr lang="en-US" altLang="en-GH" sz="2500">
                <a:solidFill>
                  <a:srgbClr val="000000"/>
                </a:solidFill>
                <a:latin typeface="Times New Roman" panose="02020603050405020304" pitchFamily="18" charset="0"/>
              </a:rPr>
              <a:t>The preceding pseudocode </a:t>
            </a:r>
            <a:r>
              <a:rPr lang="en-US" altLang="en-GH" sz="2500" i="1">
                <a:solidFill>
                  <a:srgbClr val="000000"/>
                </a:solidFill>
                <a:latin typeface="Times New Roman" panose="02020603050405020304" pitchFamily="18" charset="0"/>
              </a:rPr>
              <a:t>If </a:t>
            </a:r>
            <a:r>
              <a:rPr lang="en-US" altLang="en-GH" sz="2500">
                <a:solidFill>
                  <a:srgbClr val="000000"/>
                </a:solidFill>
                <a:latin typeface="Times New Roman" panose="02020603050405020304" pitchFamily="18" charset="0"/>
              </a:rPr>
              <a:t>in Java:</a:t>
            </a:r>
          </a:p>
          <a:p>
            <a:pPr lvl="2" eaLnBrk="1" hangingPunct="1">
              <a:lnSpc>
                <a:spcPct val="90000"/>
              </a:lnSpc>
              <a:buFont typeface="Wingdings 2" pitchFamily="2" charset="2"/>
              <a:buNone/>
            </a:pPr>
            <a:r>
              <a:rPr lang="en-US" altLang="en-GH" sz="1900">
                <a:solidFill>
                  <a:srgbClr val="0000FF"/>
                </a:solidFill>
                <a:latin typeface="Lucida Console" panose="020B0609040504020204" pitchFamily="49" charset="0"/>
              </a:rPr>
              <a:t>	if</a:t>
            </a:r>
            <a:r>
              <a:rPr lang="en-US" altLang="en-GH" sz="1900">
                <a:solidFill>
                  <a:srgbClr val="000000"/>
                </a:solidFill>
                <a:latin typeface="Lucida Console" panose="020B0609040504020204" pitchFamily="49" charset="0"/>
              </a:rPr>
              <a:t> ( studentGrade &gt;= </a:t>
            </a:r>
            <a:r>
              <a:rPr lang="en-US" altLang="en-GH" sz="1900">
                <a:solidFill>
                  <a:srgbClr val="128AFF"/>
                </a:solidFill>
                <a:latin typeface="Lucida Console" panose="020B0609040504020204" pitchFamily="49" charset="0"/>
              </a:rPr>
              <a:t>60</a:t>
            </a:r>
            <a:r>
              <a:rPr lang="en-US" altLang="en-GH" sz="1900">
                <a:solidFill>
                  <a:srgbClr val="000000"/>
                </a:solidFill>
                <a:latin typeface="Lucida Console" panose="020B0609040504020204" pitchFamily="49" charset="0"/>
              </a:rPr>
              <a:t> ) </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 </a:t>
            </a:r>
            <a:r>
              <a:rPr lang="en-US" altLang="en-GH" sz="1900">
                <a:solidFill>
                  <a:srgbClr val="128AFF"/>
                </a:solidFill>
                <a:latin typeface="Lucida Console" panose="020B0609040504020204" pitchFamily="49" charset="0"/>
              </a:rPr>
              <a:t>"Passed"</a:t>
            </a:r>
            <a:r>
              <a:rPr lang="en-US" altLang="en-GH" sz="1900">
                <a:solidFill>
                  <a:srgbClr val="000000"/>
                </a:solidFill>
                <a:latin typeface="Lucida Console" panose="020B0609040504020204" pitchFamily="49" charset="0"/>
              </a:rPr>
              <a:t> );</a:t>
            </a:r>
          </a:p>
          <a:p>
            <a:pPr eaLnBrk="1" hangingPunct="1">
              <a:lnSpc>
                <a:spcPct val="90000"/>
              </a:lnSpc>
            </a:pPr>
            <a:r>
              <a:rPr lang="en-US" altLang="en-GH" sz="2500">
                <a:solidFill>
                  <a:srgbClr val="000000"/>
                </a:solidFill>
                <a:latin typeface="Times New Roman" panose="02020603050405020304" pitchFamily="18" charset="0"/>
              </a:rPr>
              <a:t>Corresponds closely to the pseudocode. </a:t>
            </a:r>
          </a:p>
        </p:txBody>
      </p:sp>
      <p:sp>
        <p:nvSpPr>
          <p:cNvPr id="4" name="Footer Placeholder 3">
            <a:extLst>
              <a:ext uri="{FF2B5EF4-FFF2-40B4-BE49-F238E27FC236}">
                <a16:creationId xmlns:a16="http://schemas.microsoft.com/office/drawing/2014/main" id="{0A0F3DB7-F0A0-7C85-F1D2-E13747CB7331}"/>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40F7-72A6-0EC6-F127-EEB8E94369F4}"/>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4.5</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 Single-Selection Statement (Cont.)</a:t>
            </a:r>
          </a:p>
        </p:txBody>
      </p:sp>
      <p:sp>
        <p:nvSpPr>
          <p:cNvPr id="26627" name="Text Placeholder 2">
            <a:extLst>
              <a:ext uri="{FF2B5EF4-FFF2-40B4-BE49-F238E27FC236}">
                <a16:creationId xmlns:a16="http://schemas.microsoft.com/office/drawing/2014/main" id="{6E19F359-ED6F-B1EF-64B6-37BABFEB191F}"/>
              </a:ext>
            </a:extLst>
          </p:cNvPr>
          <p:cNvSpPr>
            <a:spLocks noGrp="1"/>
          </p:cNvSpPr>
          <p:nvPr>
            <p:ph type="body" idx="1"/>
          </p:nvPr>
        </p:nvSpPr>
        <p:spPr/>
        <p:txBody>
          <a:bodyPr/>
          <a:lstStyle/>
          <a:p>
            <a:pPr eaLnBrk="1" hangingPunct="1"/>
            <a:r>
              <a:rPr lang="en-US" altLang="en-GH">
                <a:solidFill>
                  <a:srgbClr val="000000"/>
                </a:solidFill>
                <a:latin typeface="Times New Roman" panose="02020603050405020304" pitchFamily="18" charset="0"/>
              </a:rPr>
              <a:t>Figure 4.2 </a:t>
            </a:r>
            <a:r>
              <a:rPr lang="en-US" altLang="en-GH">
                <a:solidFill>
                  <a:srgbClr val="000000"/>
                </a:solidFill>
                <a:latin typeface="Lucida Console" panose="020B0609040504020204" pitchFamily="49" charset="0"/>
              </a:rPr>
              <a:t>if</a:t>
            </a:r>
            <a:r>
              <a:rPr lang="en-US" altLang="en-GH">
                <a:solidFill>
                  <a:srgbClr val="000000"/>
                </a:solidFill>
                <a:latin typeface="Times New Roman" panose="02020603050405020304" pitchFamily="18" charset="0"/>
              </a:rPr>
              <a:t> statement UML activity diagram. </a:t>
            </a:r>
          </a:p>
          <a:p>
            <a:pPr eaLnBrk="1" hangingPunct="1"/>
            <a:r>
              <a:rPr lang="en-US" altLang="en-GH">
                <a:solidFill>
                  <a:srgbClr val="000000"/>
                </a:solidFill>
                <a:latin typeface="Times New Roman" panose="02020603050405020304" pitchFamily="18" charset="0"/>
              </a:rPr>
              <a:t>Diamond, or </a:t>
            </a:r>
            <a:r>
              <a:rPr lang="en-US" altLang="en-GH">
                <a:solidFill>
                  <a:srgbClr val="0000FF"/>
                </a:solidFill>
                <a:latin typeface="Times New Roman" panose="02020603050405020304" pitchFamily="18" charset="0"/>
              </a:rPr>
              <a:t>decision symbol</a:t>
            </a:r>
            <a:r>
              <a:rPr lang="en-US" altLang="en-GH">
                <a:solidFill>
                  <a:srgbClr val="000000"/>
                </a:solidFill>
                <a:latin typeface="Times New Roman" panose="02020603050405020304" pitchFamily="18" charset="0"/>
              </a:rPr>
              <a:t>, indicates that a decision is to be made. </a:t>
            </a:r>
          </a:p>
          <a:p>
            <a:pPr eaLnBrk="1" hangingPunct="1"/>
            <a:r>
              <a:rPr lang="en-US" altLang="en-GH">
                <a:solidFill>
                  <a:srgbClr val="000000"/>
                </a:solidFill>
                <a:latin typeface="Times New Roman" panose="02020603050405020304" pitchFamily="18" charset="0"/>
              </a:rPr>
              <a:t>Workflow continues along a path determined by the symbol’s </a:t>
            </a:r>
            <a:r>
              <a:rPr lang="en-US" altLang="en-GH">
                <a:solidFill>
                  <a:srgbClr val="0000FF"/>
                </a:solidFill>
                <a:latin typeface="Times New Roman" panose="02020603050405020304" pitchFamily="18" charset="0"/>
              </a:rPr>
              <a:t>guard conditions</a:t>
            </a:r>
            <a:r>
              <a:rPr lang="en-US" altLang="en-GH">
                <a:solidFill>
                  <a:srgbClr val="000000"/>
                </a:solidFill>
                <a:latin typeface="Times New Roman" panose="02020603050405020304" pitchFamily="18" charset="0"/>
              </a:rPr>
              <a:t>, which can be true or false. </a:t>
            </a:r>
          </a:p>
          <a:p>
            <a:pPr eaLnBrk="1" hangingPunct="1"/>
            <a:r>
              <a:rPr lang="en-US" altLang="en-GH">
                <a:solidFill>
                  <a:srgbClr val="000000"/>
                </a:solidFill>
                <a:latin typeface="Times New Roman" panose="02020603050405020304" pitchFamily="18" charset="0"/>
              </a:rPr>
              <a:t>Each transition arrow emerging from a decision symbol has a guard condition (in square brackets next to the arrow). </a:t>
            </a:r>
          </a:p>
          <a:p>
            <a:pPr eaLnBrk="1" hangingPunct="1"/>
            <a:r>
              <a:rPr lang="en-US" altLang="en-GH">
                <a:solidFill>
                  <a:srgbClr val="000000"/>
                </a:solidFill>
                <a:latin typeface="Times New Roman" panose="02020603050405020304" pitchFamily="18" charset="0"/>
              </a:rPr>
              <a:t>If a guard condition is true, the workflow enters the action state to which the transition arrow points. </a:t>
            </a:r>
          </a:p>
        </p:txBody>
      </p:sp>
      <p:sp>
        <p:nvSpPr>
          <p:cNvPr id="4" name="Footer Placeholder 3">
            <a:extLst>
              <a:ext uri="{FF2B5EF4-FFF2-40B4-BE49-F238E27FC236}">
                <a16:creationId xmlns:a16="http://schemas.microsoft.com/office/drawing/2014/main" id="{242E7B51-2543-29D0-FA8E-3899DAD817C3}"/>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descr="ch4imageslides_Page_05.png">
            <a:extLst>
              <a:ext uri="{FF2B5EF4-FFF2-40B4-BE49-F238E27FC236}">
                <a16:creationId xmlns:a16="http://schemas.microsoft.com/office/drawing/2014/main" id="{DF4AF5CE-E640-315F-60C9-DB074A0A3AFE}"/>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A8C0DDEF-8CF0-62E0-0357-304499C6F9E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1299-9AE8-FDBD-D002-11E27036ACBA}"/>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a:t>
            </a:r>
          </a:p>
        </p:txBody>
      </p:sp>
      <p:sp>
        <p:nvSpPr>
          <p:cNvPr id="28675" name="Text Placeholder 2">
            <a:extLst>
              <a:ext uri="{FF2B5EF4-FFF2-40B4-BE49-F238E27FC236}">
                <a16:creationId xmlns:a16="http://schemas.microsoft.com/office/drawing/2014/main" id="{0864DD92-5B27-6951-4B9E-31F9F86127AE}"/>
              </a:ext>
            </a:extLst>
          </p:cNvPr>
          <p:cNvSpPr>
            <a:spLocks noGrp="1"/>
          </p:cNvSpPr>
          <p:nvPr>
            <p:ph type="body" idx="1"/>
          </p:nvPr>
        </p:nvSpPr>
        <p:spPr/>
        <p:txBody>
          <a:bodyPr/>
          <a:lstStyle/>
          <a:p>
            <a:pPr eaLnBrk="1" hangingPunct="1">
              <a:lnSpc>
                <a:spcPct val="90000"/>
              </a:lnSpc>
            </a:pPr>
            <a:r>
              <a:rPr lang="en-US" altLang="en-GH" sz="2500">
                <a:solidFill>
                  <a:srgbClr val="0000FF"/>
                </a:solidFill>
                <a:latin typeface="LucidaSansTypewriter" pitchFamily="49" charset="0"/>
              </a:rPr>
              <a:t>if</a:t>
            </a:r>
            <a:r>
              <a:rPr lang="en-US" altLang="en-GH" sz="2500">
                <a:solidFill>
                  <a:srgbClr val="0000FF"/>
                </a:solidFill>
                <a:latin typeface="Times New Roman" panose="02020603050405020304" pitchFamily="18" charset="0"/>
              </a:rPr>
              <a:t>…</a:t>
            </a:r>
            <a:r>
              <a:rPr lang="en-US" altLang="en-GH" sz="2500">
                <a:solidFill>
                  <a:srgbClr val="0000FF"/>
                </a:solidFill>
                <a:latin typeface="LucidaSansTypewriter" pitchFamily="49" charset="0"/>
              </a:rPr>
              <a:t>else</a:t>
            </a:r>
            <a:r>
              <a:rPr lang="en-US" altLang="en-GH" sz="2500">
                <a:solidFill>
                  <a:srgbClr val="0000FF"/>
                </a:solidFill>
                <a:latin typeface="Times New Roman" panose="02020603050405020304" pitchFamily="18" charset="0"/>
              </a:rPr>
              <a:t> double-selection statement</a:t>
            </a:r>
            <a:r>
              <a:rPr lang="en-US" altLang="en-GH" sz="2500">
                <a:solidFill>
                  <a:srgbClr val="000000"/>
                </a:solidFill>
                <a:latin typeface="Times New Roman" panose="02020603050405020304" pitchFamily="18" charset="0"/>
              </a:rPr>
              <a:t>—specify an action to perform when the condition is true and a different action when the condition is false. </a:t>
            </a:r>
          </a:p>
          <a:p>
            <a:pPr eaLnBrk="1" hangingPunct="1">
              <a:lnSpc>
                <a:spcPct val="90000"/>
              </a:lnSpc>
            </a:pPr>
            <a:r>
              <a:rPr lang="en-US" altLang="en-GH" sz="2500">
                <a:solidFill>
                  <a:srgbClr val="000000"/>
                </a:solidFill>
                <a:latin typeface="Times New Roman" panose="02020603050405020304" pitchFamily="18" charset="0"/>
              </a:rPr>
              <a:t>Pseudocode</a:t>
            </a:r>
          </a:p>
          <a:p>
            <a:pPr lvl="2" eaLnBrk="1" hangingPunct="1">
              <a:lnSpc>
                <a:spcPct val="90000"/>
              </a:lnSpc>
              <a:buFont typeface="Wingdings 2" pitchFamily="2" charset="2"/>
              <a:buNone/>
            </a:pPr>
            <a:r>
              <a:rPr lang="en-US" altLang="en-GH" sz="1900" i="1">
                <a:solidFill>
                  <a:srgbClr val="0026CC"/>
                </a:solidFill>
                <a:latin typeface="Times New Roman" panose="02020603050405020304" pitchFamily="18" charset="0"/>
              </a:rPr>
              <a:t>	If student’s grade is greater than or equal to 60</a:t>
            </a:r>
            <a:br>
              <a:rPr lang="en-US" altLang="en-GH" sz="1900" i="1">
                <a:solidFill>
                  <a:srgbClr val="0026CC"/>
                </a:solidFill>
                <a:latin typeface="Times New Roman" panose="02020603050405020304" pitchFamily="18" charset="0"/>
              </a:rPr>
            </a:br>
            <a:r>
              <a:rPr lang="en-US" altLang="en-GH" sz="1900">
                <a:solidFill>
                  <a:srgbClr val="000000"/>
                </a:solidFill>
                <a:latin typeface="Lucida Console" panose="020B0609040504020204" pitchFamily="49" charset="0"/>
              </a:rPr>
              <a:t>  </a:t>
            </a:r>
            <a:r>
              <a:rPr lang="en-US" altLang="en-GH" sz="1900" i="1">
                <a:solidFill>
                  <a:srgbClr val="0026CC"/>
                </a:solidFill>
                <a:latin typeface="Times New Roman" panose="02020603050405020304" pitchFamily="18" charset="0"/>
              </a:rPr>
              <a:t>Print “Passed”</a:t>
            </a:r>
            <a:br>
              <a:rPr lang="en-US" altLang="en-GH" sz="1900" i="1">
                <a:solidFill>
                  <a:srgbClr val="0026CC"/>
                </a:solidFill>
                <a:latin typeface="Times New Roman" panose="02020603050405020304" pitchFamily="18" charset="0"/>
              </a:rPr>
            </a:br>
            <a:r>
              <a:rPr lang="en-US" altLang="en-GH" sz="1900" i="1">
                <a:solidFill>
                  <a:srgbClr val="0026CC"/>
                </a:solidFill>
                <a:latin typeface="Times New Roman" panose="02020603050405020304" pitchFamily="18" charset="0"/>
              </a:rPr>
              <a:t>Else</a:t>
            </a:r>
            <a:br>
              <a:rPr lang="en-US" altLang="en-GH" sz="1900" i="1">
                <a:solidFill>
                  <a:srgbClr val="0026CC"/>
                </a:solidFill>
                <a:latin typeface="Times New Roman" panose="02020603050405020304" pitchFamily="18" charset="0"/>
              </a:rPr>
            </a:br>
            <a:r>
              <a:rPr lang="en-US" altLang="en-GH" sz="1900">
                <a:solidFill>
                  <a:srgbClr val="000000"/>
                </a:solidFill>
                <a:latin typeface="Lucida Console" panose="020B0609040504020204" pitchFamily="49" charset="0"/>
              </a:rPr>
              <a:t>  </a:t>
            </a:r>
            <a:r>
              <a:rPr lang="en-US" altLang="en-GH" sz="1900" i="1">
                <a:solidFill>
                  <a:srgbClr val="0026CC"/>
                </a:solidFill>
                <a:latin typeface="Times New Roman" panose="02020603050405020304" pitchFamily="18" charset="0"/>
              </a:rPr>
              <a:t>Print “Failed”</a:t>
            </a:r>
          </a:p>
          <a:p>
            <a:pPr eaLnBrk="1" hangingPunct="1">
              <a:lnSpc>
                <a:spcPct val="90000"/>
              </a:lnSpc>
            </a:pPr>
            <a:r>
              <a:rPr lang="en-US" altLang="en-GH" sz="2500">
                <a:solidFill>
                  <a:srgbClr val="000000"/>
                </a:solidFill>
                <a:latin typeface="Times New Roman" panose="02020603050405020304" pitchFamily="18" charset="0"/>
              </a:rPr>
              <a:t>The preceding </a:t>
            </a:r>
            <a:r>
              <a:rPr lang="en-US" altLang="en-GH" sz="2500" i="1">
                <a:solidFill>
                  <a:srgbClr val="000000"/>
                </a:solidFill>
                <a:latin typeface="Times New Roman" panose="02020603050405020304" pitchFamily="18" charset="0"/>
              </a:rPr>
              <a:t>If…Else pseudocode statement in Java:</a:t>
            </a:r>
          </a:p>
          <a:p>
            <a:pPr lvl="2" eaLnBrk="1" hangingPunct="1">
              <a:lnSpc>
                <a:spcPct val="90000"/>
              </a:lnSpc>
              <a:buFont typeface="Wingdings 2" pitchFamily="2" charset="2"/>
              <a:buNone/>
            </a:pPr>
            <a:r>
              <a:rPr lang="en-US" altLang="en-GH" sz="1900">
                <a:solidFill>
                  <a:srgbClr val="0000FF"/>
                </a:solidFill>
                <a:latin typeface="Lucida Console" panose="020B0609040504020204" pitchFamily="49" charset="0"/>
              </a:rPr>
              <a:t>	if</a:t>
            </a:r>
            <a:r>
              <a:rPr lang="en-US" altLang="en-GH" sz="1900">
                <a:solidFill>
                  <a:srgbClr val="000000"/>
                </a:solidFill>
                <a:latin typeface="Lucida Console" panose="020B0609040504020204" pitchFamily="49" charset="0"/>
              </a:rPr>
              <a:t> ( grade &gt;= </a:t>
            </a:r>
            <a:r>
              <a:rPr lang="en-US" altLang="en-GH" sz="1900">
                <a:solidFill>
                  <a:srgbClr val="128AFF"/>
                </a:solidFill>
                <a:latin typeface="Lucida Console" panose="020B0609040504020204" pitchFamily="49" charset="0"/>
              </a:rPr>
              <a:t>60</a:t>
            </a:r>
            <a:r>
              <a:rPr lang="en-US" altLang="en-GH" sz="1900">
                <a:solidFill>
                  <a:srgbClr val="000000"/>
                </a:solidFill>
                <a:latin typeface="Lucida Console" panose="020B0609040504020204" pitchFamily="49" charset="0"/>
              </a:rPr>
              <a:t> ) </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 </a:t>
            </a:r>
            <a:r>
              <a:rPr lang="en-US" altLang="en-GH" sz="1900">
                <a:solidFill>
                  <a:srgbClr val="128AFF"/>
                </a:solidFill>
                <a:latin typeface="Lucida Console" panose="020B0609040504020204" pitchFamily="49" charset="0"/>
              </a:rPr>
              <a:t>"Passed"</a:t>
            </a:r>
            <a:r>
              <a:rPr lang="en-US" altLang="en-GH" sz="1900">
                <a:solidFill>
                  <a:srgbClr val="000000"/>
                </a:solidFill>
                <a:latin typeface="Lucida Console" panose="020B0609040504020204" pitchFamily="49" charset="0"/>
              </a:rPr>
              <a:t> );</a:t>
            </a:r>
            <a:br>
              <a:rPr lang="en-US" altLang="en-GH" sz="1900">
                <a:solidFill>
                  <a:srgbClr val="000000"/>
                </a:solidFill>
                <a:latin typeface="Lucida Console" panose="020B0609040504020204" pitchFamily="49" charset="0"/>
              </a:rPr>
            </a:br>
            <a:r>
              <a:rPr lang="en-US" altLang="en-GH" sz="1900">
                <a:solidFill>
                  <a:srgbClr val="0000FF"/>
                </a:solidFill>
                <a:latin typeface="Lucida Console" panose="020B0609040504020204" pitchFamily="49" charset="0"/>
              </a:rPr>
              <a:t>else</a:t>
            </a:r>
            <a:br>
              <a:rPr lang="en-US" altLang="en-GH" sz="1900">
                <a:solidFill>
                  <a:srgbClr val="0000FF"/>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 </a:t>
            </a:r>
            <a:r>
              <a:rPr lang="en-US" altLang="en-GH" sz="1900">
                <a:solidFill>
                  <a:srgbClr val="128AFF"/>
                </a:solidFill>
                <a:latin typeface="Lucida Console" panose="020B0609040504020204" pitchFamily="49" charset="0"/>
              </a:rPr>
              <a:t>"Failed"</a:t>
            </a:r>
            <a:r>
              <a:rPr lang="en-US" altLang="en-GH" sz="1900">
                <a:solidFill>
                  <a:srgbClr val="000000"/>
                </a:solidFill>
                <a:latin typeface="Lucida Console" panose="020B0609040504020204" pitchFamily="49" charset="0"/>
              </a:rPr>
              <a:t> );</a:t>
            </a:r>
          </a:p>
          <a:p>
            <a:pPr eaLnBrk="1" hangingPunct="1">
              <a:lnSpc>
                <a:spcPct val="90000"/>
              </a:lnSpc>
            </a:pPr>
            <a:r>
              <a:rPr lang="en-US" altLang="en-GH" sz="2500">
                <a:solidFill>
                  <a:srgbClr val="000000"/>
                </a:solidFill>
                <a:latin typeface="Times New Roman" panose="02020603050405020304" pitchFamily="18" charset="0"/>
              </a:rPr>
              <a:t>Note that the body of the </a:t>
            </a:r>
            <a:r>
              <a:rPr lang="en-US" altLang="en-GH" sz="2500">
                <a:solidFill>
                  <a:srgbClr val="000000"/>
                </a:solidFill>
                <a:latin typeface="Lucida Console" panose="020B0609040504020204" pitchFamily="49" charset="0"/>
              </a:rPr>
              <a:t>else</a:t>
            </a:r>
            <a:r>
              <a:rPr lang="en-US" altLang="en-GH" sz="2500">
                <a:solidFill>
                  <a:srgbClr val="000000"/>
                </a:solidFill>
                <a:latin typeface="Times New Roman" panose="02020603050405020304" pitchFamily="18" charset="0"/>
              </a:rPr>
              <a:t> is also indented. </a:t>
            </a:r>
          </a:p>
        </p:txBody>
      </p:sp>
      <p:sp>
        <p:nvSpPr>
          <p:cNvPr id="4" name="Footer Placeholder 3">
            <a:extLst>
              <a:ext uri="{FF2B5EF4-FFF2-40B4-BE49-F238E27FC236}">
                <a16:creationId xmlns:a16="http://schemas.microsoft.com/office/drawing/2014/main" id="{68D5C6D2-9BEE-578F-831F-35A8DA82D3A3}"/>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descr="jhtp_04_CS1_Page_08.png">
            <a:extLst>
              <a:ext uri="{FF2B5EF4-FFF2-40B4-BE49-F238E27FC236}">
                <a16:creationId xmlns:a16="http://schemas.microsoft.com/office/drawing/2014/main" id="{53551790-B5F4-F4EA-8389-D5F8B33BFE7B}"/>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0ECB74DD-03FA-3578-E4F8-BF9A13C3BDF8}"/>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descr="ch4imageslides_Page_07.png">
            <a:extLst>
              <a:ext uri="{FF2B5EF4-FFF2-40B4-BE49-F238E27FC236}">
                <a16:creationId xmlns:a16="http://schemas.microsoft.com/office/drawing/2014/main" id="{27358DA3-2781-221F-2339-525DE2D9EC18}"/>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23EE669-214A-E6CF-AF4A-3A4A480333C4}"/>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descr="jhtp_04_CS1_Page_03.png">
            <a:extLst>
              <a:ext uri="{FF2B5EF4-FFF2-40B4-BE49-F238E27FC236}">
                <a16:creationId xmlns:a16="http://schemas.microsoft.com/office/drawing/2014/main" id="{CC1AA733-E1BE-E091-D19C-7361DFCD94AE}"/>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EC9C1B7A-C044-A792-9BC3-E3BA0207701D}"/>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9629-6601-61C4-6218-FA89A0D70F96}"/>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31747" name="Text Placeholder 2">
            <a:extLst>
              <a:ext uri="{FF2B5EF4-FFF2-40B4-BE49-F238E27FC236}">
                <a16:creationId xmlns:a16="http://schemas.microsoft.com/office/drawing/2014/main" id="{28E5FEAC-1DA3-AA61-E2ED-1D147A49B623}"/>
              </a:ext>
            </a:extLst>
          </p:cNvPr>
          <p:cNvSpPr>
            <a:spLocks noGrp="1"/>
          </p:cNvSpPr>
          <p:nvPr>
            <p:ph type="body" idx="1"/>
          </p:nvPr>
        </p:nvSpPr>
        <p:spPr/>
        <p:txBody>
          <a:bodyPr/>
          <a:lstStyle/>
          <a:p>
            <a:pPr eaLnBrk="1" hangingPunct="1"/>
            <a:r>
              <a:rPr lang="en-US" altLang="en-GH">
                <a:solidFill>
                  <a:srgbClr val="000000"/>
                </a:solidFill>
                <a:latin typeface="Times New Roman" panose="02020603050405020304" pitchFamily="18" charset="0"/>
              </a:rPr>
              <a:t>Figure 4.3 illustrates the flow of control in the </a:t>
            </a:r>
            <a:r>
              <a:rPr lang="en-US" altLang="en-GH">
                <a:solidFill>
                  <a:srgbClr val="000000"/>
                </a:solidFill>
                <a:latin typeface="Lucida Console" panose="020B0609040504020204" pitchFamily="49" charset="0"/>
              </a:rPr>
              <a:t>if</a:t>
            </a:r>
            <a:r>
              <a:rPr lang="en-US" altLang="en-GH">
                <a:solidFill>
                  <a:srgbClr val="000000"/>
                </a:solidFill>
                <a:latin typeface="Times New Roman" panose="02020603050405020304" pitchFamily="18" charset="0"/>
              </a:rPr>
              <a:t>…</a:t>
            </a:r>
            <a:r>
              <a:rPr lang="en-US" altLang="en-GH">
                <a:solidFill>
                  <a:srgbClr val="000000"/>
                </a:solidFill>
                <a:latin typeface="Lucida Console" panose="020B0609040504020204" pitchFamily="49" charset="0"/>
              </a:rPr>
              <a:t>else</a:t>
            </a:r>
            <a:r>
              <a:rPr lang="en-US" altLang="en-GH">
                <a:solidFill>
                  <a:srgbClr val="000000"/>
                </a:solidFill>
                <a:latin typeface="Times New Roman" panose="02020603050405020304" pitchFamily="18" charset="0"/>
              </a:rPr>
              <a:t> statement. </a:t>
            </a:r>
          </a:p>
          <a:p>
            <a:pPr eaLnBrk="1" hangingPunct="1"/>
            <a:r>
              <a:rPr lang="en-US" altLang="en-GH">
                <a:solidFill>
                  <a:srgbClr val="000000"/>
                </a:solidFill>
                <a:latin typeface="Times New Roman" panose="02020603050405020304" pitchFamily="18" charset="0"/>
              </a:rPr>
              <a:t>The symbols in the UML activity diagram (besides the initial state, transition arrows and final state) represent action states and decisions.</a:t>
            </a:r>
          </a:p>
        </p:txBody>
      </p:sp>
      <p:sp>
        <p:nvSpPr>
          <p:cNvPr id="4" name="Footer Placeholder 3">
            <a:extLst>
              <a:ext uri="{FF2B5EF4-FFF2-40B4-BE49-F238E27FC236}">
                <a16:creationId xmlns:a16="http://schemas.microsoft.com/office/drawing/2014/main" id="{DD3B807C-CC86-75C1-556B-36D17C37AF83}"/>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descr="ch4imageslides_Page_08.png">
            <a:extLst>
              <a:ext uri="{FF2B5EF4-FFF2-40B4-BE49-F238E27FC236}">
                <a16:creationId xmlns:a16="http://schemas.microsoft.com/office/drawing/2014/main" id="{4B747BCC-0869-0095-8A4F-4D2258B6C91B}"/>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7129D09A-4183-4459-C838-69F1D4D51828}"/>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EE56-CB40-4F5F-455E-41F9E9C32A38}"/>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33795" name="Text Placeholder 2">
            <a:extLst>
              <a:ext uri="{FF2B5EF4-FFF2-40B4-BE49-F238E27FC236}">
                <a16:creationId xmlns:a16="http://schemas.microsoft.com/office/drawing/2014/main" id="{AC3756AD-48BA-5E47-5434-D803A1F6EE13}"/>
              </a:ext>
            </a:extLst>
          </p:cNvPr>
          <p:cNvSpPr>
            <a:spLocks noGrp="1"/>
          </p:cNvSpPr>
          <p:nvPr>
            <p:ph type="body" idx="1"/>
          </p:nvPr>
        </p:nvSpPr>
        <p:spPr/>
        <p:txBody>
          <a:bodyPr/>
          <a:lstStyle/>
          <a:p>
            <a:pPr eaLnBrk="1" hangingPunct="1">
              <a:lnSpc>
                <a:spcPct val="80000"/>
              </a:lnSpc>
            </a:pPr>
            <a:r>
              <a:rPr lang="en-US" altLang="en-GH" sz="2100">
                <a:solidFill>
                  <a:srgbClr val="0000FF"/>
                </a:solidFill>
                <a:latin typeface="Times New Roman" panose="02020603050405020304" pitchFamily="18" charset="0"/>
              </a:rPr>
              <a:t>Conditional operator </a:t>
            </a:r>
            <a:r>
              <a:rPr lang="en-US" altLang="en-GH" sz="2100">
                <a:solidFill>
                  <a:srgbClr val="000000"/>
                </a:solidFill>
                <a:latin typeface="Times New Roman" panose="02020603050405020304" pitchFamily="18" charset="0"/>
              </a:rPr>
              <a:t>(</a:t>
            </a:r>
            <a:r>
              <a:rPr lang="en-US" altLang="en-GH" sz="2100">
                <a:solidFill>
                  <a:srgbClr val="0000FF"/>
                </a:solidFill>
                <a:latin typeface="LucidaSansTypewriter" pitchFamily="49" charset="0"/>
              </a:rPr>
              <a:t>?:</a:t>
            </a:r>
            <a:r>
              <a:rPr lang="en-US" altLang="en-GH" sz="2100">
                <a:solidFill>
                  <a:srgbClr val="000000"/>
                </a:solidFill>
                <a:latin typeface="Times New Roman" panose="02020603050405020304" pitchFamily="18" charset="0"/>
              </a:rPr>
              <a:t>)—shorthand </a:t>
            </a:r>
            <a:r>
              <a:rPr lang="en-US" altLang="en-GH" sz="2100">
                <a:solidFill>
                  <a:srgbClr val="000000"/>
                </a:solidFill>
                <a:latin typeface="Lucida Console" panose="020B0609040504020204" pitchFamily="49" charset="0"/>
              </a:rPr>
              <a:t>if</a:t>
            </a:r>
            <a:r>
              <a:rPr lang="en-US" altLang="en-GH" sz="2100">
                <a:solidFill>
                  <a:srgbClr val="000000"/>
                </a:solidFill>
                <a:latin typeface="Times New Roman" panose="02020603050405020304" pitchFamily="18" charset="0"/>
              </a:rPr>
              <a:t>…</a:t>
            </a:r>
            <a:r>
              <a:rPr lang="en-US" altLang="en-GH" sz="2100">
                <a:solidFill>
                  <a:srgbClr val="000000"/>
                </a:solidFill>
                <a:latin typeface="Lucida Console" panose="020B0609040504020204" pitchFamily="49" charset="0"/>
              </a:rPr>
              <a:t>else</a:t>
            </a:r>
            <a:r>
              <a:rPr lang="en-US" altLang="en-GH" sz="2100">
                <a:solidFill>
                  <a:srgbClr val="000000"/>
                </a:solidFill>
                <a:latin typeface="Times New Roman" panose="02020603050405020304" pitchFamily="18" charset="0"/>
              </a:rPr>
              <a:t>. </a:t>
            </a:r>
          </a:p>
          <a:p>
            <a:pPr eaLnBrk="1" hangingPunct="1">
              <a:lnSpc>
                <a:spcPct val="80000"/>
              </a:lnSpc>
            </a:pPr>
            <a:r>
              <a:rPr lang="en-US" altLang="en-GH" sz="2100">
                <a:solidFill>
                  <a:srgbClr val="0000FF"/>
                </a:solidFill>
                <a:latin typeface="Times New Roman" panose="02020603050405020304" pitchFamily="18" charset="0"/>
              </a:rPr>
              <a:t>Ternary operator</a:t>
            </a:r>
            <a:r>
              <a:rPr lang="en-US" altLang="en-GH" sz="2100">
                <a:solidFill>
                  <a:srgbClr val="000000"/>
                </a:solidFill>
                <a:latin typeface="Times New Roman" panose="02020603050405020304" pitchFamily="18" charset="0"/>
              </a:rPr>
              <a:t> (takes three operands)</a:t>
            </a:r>
          </a:p>
          <a:p>
            <a:pPr eaLnBrk="1" hangingPunct="1">
              <a:lnSpc>
                <a:spcPct val="80000"/>
              </a:lnSpc>
            </a:pPr>
            <a:r>
              <a:rPr lang="en-US" altLang="en-GH" sz="2100">
                <a:solidFill>
                  <a:srgbClr val="000000"/>
                </a:solidFill>
                <a:latin typeface="Times New Roman" panose="02020603050405020304" pitchFamily="18" charset="0"/>
              </a:rPr>
              <a:t>Operands and </a:t>
            </a:r>
            <a:r>
              <a:rPr lang="en-US" altLang="en-GH" sz="2100">
                <a:solidFill>
                  <a:srgbClr val="000000"/>
                </a:solidFill>
                <a:latin typeface="Lucida Console" panose="020B0609040504020204" pitchFamily="49" charset="0"/>
              </a:rPr>
              <a:t>?:</a:t>
            </a:r>
            <a:r>
              <a:rPr lang="en-US" altLang="en-GH" sz="2100">
                <a:solidFill>
                  <a:srgbClr val="000000"/>
                </a:solidFill>
                <a:latin typeface="Times New Roman" panose="02020603050405020304" pitchFamily="18" charset="0"/>
              </a:rPr>
              <a:t> form a </a:t>
            </a:r>
            <a:r>
              <a:rPr lang="en-US" altLang="en-GH" sz="2100">
                <a:solidFill>
                  <a:srgbClr val="0000FF"/>
                </a:solidFill>
                <a:latin typeface="Times New Roman" panose="02020603050405020304" pitchFamily="18" charset="0"/>
              </a:rPr>
              <a:t>conditional expression</a:t>
            </a:r>
          </a:p>
          <a:p>
            <a:pPr eaLnBrk="1" hangingPunct="1">
              <a:lnSpc>
                <a:spcPct val="80000"/>
              </a:lnSpc>
            </a:pPr>
            <a:r>
              <a:rPr lang="en-US" altLang="en-GH" sz="2100">
                <a:solidFill>
                  <a:srgbClr val="000000"/>
                </a:solidFill>
                <a:latin typeface="Times New Roman" panose="02020603050405020304" pitchFamily="18" charset="0"/>
              </a:rPr>
              <a:t>Operand to the left of the </a:t>
            </a:r>
            <a:r>
              <a:rPr lang="en-US" altLang="en-GH" sz="2100">
                <a:solidFill>
                  <a:srgbClr val="000000"/>
                </a:solidFill>
                <a:latin typeface="Lucida Console" panose="020B0609040504020204" pitchFamily="49" charset="0"/>
              </a:rPr>
              <a:t>?</a:t>
            </a:r>
            <a:r>
              <a:rPr lang="en-US" altLang="en-GH" sz="2100">
                <a:solidFill>
                  <a:srgbClr val="000000"/>
                </a:solidFill>
                <a:latin typeface="Times New Roman" panose="02020603050405020304" pitchFamily="18" charset="0"/>
              </a:rPr>
              <a:t> is a </a:t>
            </a:r>
            <a:r>
              <a:rPr lang="en-US" altLang="en-GH" sz="2100">
                <a:solidFill>
                  <a:srgbClr val="0000FF"/>
                </a:solidFill>
                <a:latin typeface="LucidaSansTypewriter" pitchFamily="49" charset="0"/>
              </a:rPr>
              <a:t>boolean</a:t>
            </a:r>
            <a:r>
              <a:rPr lang="en-US" altLang="en-GH" sz="2100">
                <a:solidFill>
                  <a:srgbClr val="000000"/>
                </a:solidFill>
                <a:latin typeface="Times New Roman" panose="02020603050405020304" pitchFamily="18" charset="0"/>
              </a:rPr>
              <a:t> </a:t>
            </a:r>
            <a:r>
              <a:rPr lang="en-US" altLang="en-GH" sz="2100">
                <a:solidFill>
                  <a:srgbClr val="0000FF"/>
                </a:solidFill>
                <a:latin typeface="Times New Roman" panose="02020603050405020304" pitchFamily="18" charset="0"/>
              </a:rPr>
              <a:t>expression</a:t>
            </a:r>
            <a:r>
              <a:rPr lang="en-US" altLang="en-GH" sz="2100">
                <a:solidFill>
                  <a:srgbClr val="000000"/>
                </a:solidFill>
                <a:latin typeface="Times New Roman" panose="02020603050405020304" pitchFamily="18" charset="0"/>
              </a:rPr>
              <a:t>—evaluates to a </a:t>
            </a:r>
            <a:r>
              <a:rPr lang="en-US" altLang="en-GH" sz="2100">
                <a:solidFill>
                  <a:srgbClr val="000000"/>
                </a:solidFill>
                <a:latin typeface="Lucida Console" panose="020B0609040504020204" pitchFamily="49" charset="0"/>
              </a:rPr>
              <a:t>boolean</a:t>
            </a:r>
            <a:r>
              <a:rPr lang="en-US" altLang="en-GH" sz="2100">
                <a:solidFill>
                  <a:srgbClr val="000000"/>
                </a:solidFill>
                <a:latin typeface="Times New Roman" panose="02020603050405020304" pitchFamily="18" charset="0"/>
              </a:rPr>
              <a:t> value (</a:t>
            </a:r>
            <a:r>
              <a:rPr lang="en-US" altLang="en-GH" sz="2100">
                <a:solidFill>
                  <a:srgbClr val="0000FF"/>
                </a:solidFill>
                <a:latin typeface="LucidaSansTypewriter" pitchFamily="49" charset="0"/>
              </a:rPr>
              <a:t>true</a:t>
            </a:r>
            <a:r>
              <a:rPr lang="en-US" altLang="en-GH" sz="2100">
                <a:solidFill>
                  <a:srgbClr val="000000"/>
                </a:solidFill>
                <a:latin typeface="Times New Roman" panose="02020603050405020304" pitchFamily="18" charset="0"/>
              </a:rPr>
              <a:t> or </a:t>
            </a:r>
            <a:r>
              <a:rPr lang="en-US" altLang="en-GH" sz="2100">
                <a:solidFill>
                  <a:srgbClr val="0000FF"/>
                </a:solidFill>
                <a:latin typeface="LucidaSansTypewriter" pitchFamily="49" charset="0"/>
              </a:rPr>
              <a:t>false</a:t>
            </a:r>
            <a:r>
              <a:rPr lang="en-US" altLang="en-GH" sz="2100">
                <a:solidFill>
                  <a:srgbClr val="000000"/>
                </a:solidFill>
                <a:latin typeface="Times New Roman" panose="02020603050405020304" pitchFamily="18" charset="0"/>
              </a:rPr>
              <a:t>)</a:t>
            </a:r>
          </a:p>
          <a:p>
            <a:pPr eaLnBrk="1" hangingPunct="1">
              <a:lnSpc>
                <a:spcPct val="80000"/>
              </a:lnSpc>
            </a:pPr>
            <a:r>
              <a:rPr lang="en-US" altLang="en-GH" sz="2100">
                <a:solidFill>
                  <a:srgbClr val="000000"/>
                </a:solidFill>
                <a:latin typeface="Times New Roman" panose="02020603050405020304" pitchFamily="18" charset="0"/>
              </a:rPr>
              <a:t>Second operand (between the </a:t>
            </a:r>
            <a:r>
              <a:rPr lang="en-US" altLang="en-GH" sz="2100">
                <a:solidFill>
                  <a:srgbClr val="000000"/>
                </a:solidFill>
                <a:latin typeface="Lucida Console" panose="020B0609040504020204" pitchFamily="49" charset="0"/>
              </a:rPr>
              <a:t>?</a:t>
            </a:r>
            <a:r>
              <a:rPr lang="en-US" altLang="en-GH" sz="2100">
                <a:solidFill>
                  <a:srgbClr val="000000"/>
                </a:solidFill>
                <a:latin typeface="Times New Roman" panose="02020603050405020304" pitchFamily="18" charset="0"/>
              </a:rPr>
              <a:t> and </a:t>
            </a:r>
            <a:r>
              <a:rPr lang="en-US" altLang="en-GH" sz="2100">
                <a:solidFill>
                  <a:srgbClr val="000000"/>
                </a:solidFill>
                <a:latin typeface="Lucida Console" panose="020B0609040504020204" pitchFamily="49" charset="0"/>
              </a:rPr>
              <a:t>:</a:t>
            </a:r>
            <a:r>
              <a:rPr lang="en-US" altLang="en-GH" sz="2100">
                <a:solidFill>
                  <a:srgbClr val="000000"/>
                </a:solidFill>
                <a:latin typeface="Times New Roman" panose="02020603050405020304" pitchFamily="18" charset="0"/>
              </a:rPr>
              <a:t>) is the value if the </a:t>
            </a:r>
            <a:r>
              <a:rPr lang="en-US" altLang="en-GH" sz="2100">
                <a:solidFill>
                  <a:srgbClr val="000000"/>
                </a:solidFill>
                <a:latin typeface="Lucida Console" panose="020B0609040504020204" pitchFamily="49" charset="0"/>
              </a:rPr>
              <a:t>boolean</a:t>
            </a:r>
            <a:r>
              <a:rPr lang="en-US" altLang="en-GH" sz="2100">
                <a:solidFill>
                  <a:srgbClr val="000000"/>
                </a:solidFill>
                <a:latin typeface="Times New Roman" panose="02020603050405020304" pitchFamily="18" charset="0"/>
              </a:rPr>
              <a:t> expression is </a:t>
            </a:r>
            <a:r>
              <a:rPr lang="en-US" altLang="en-GH" sz="2100">
                <a:solidFill>
                  <a:srgbClr val="000000"/>
                </a:solidFill>
                <a:latin typeface="Lucida Console" panose="020B0609040504020204" pitchFamily="49" charset="0"/>
              </a:rPr>
              <a:t>true</a:t>
            </a:r>
          </a:p>
          <a:p>
            <a:pPr eaLnBrk="1" hangingPunct="1">
              <a:lnSpc>
                <a:spcPct val="80000"/>
              </a:lnSpc>
            </a:pPr>
            <a:r>
              <a:rPr lang="en-US" altLang="en-GH" sz="2100">
                <a:solidFill>
                  <a:srgbClr val="000000"/>
                </a:solidFill>
                <a:latin typeface="Times New Roman" panose="02020603050405020304" pitchFamily="18" charset="0"/>
              </a:rPr>
              <a:t>Third operand (to the right of the </a:t>
            </a:r>
            <a:r>
              <a:rPr lang="en-US" altLang="en-GH" sz="2100">
                <a:solidFill>
                  <a:srgbClr val="000000"/>
                </a:solidFill>
                <a:latin typeface="Lucida Console" panose="020B0609040504020204" pitchFamily="49" charset="0"/>
              </a:rPr>
              <a:t>:</a:t>
            </a:r>
            <a:r>
              <a:rPr lang="en-US" altLang="en-GH" sz="2100">
                <a:solidFill>
                  <a:srgbClr val="000000"/>
                </a:solidFill>
                <a:latin typeface="Times New Roman" panose="02020603050405020304" pitchFamily="18" charset="0"/>
              </a:rPr>
              <a:t>) is the value if the </a:t>
            </a:r>
            <a:r>
              <a:rPr lang="en-US" altLang="en-GH" sz="2100">
                <a:solidFill>
                  <a:srgbClr val="000000"/>
                </a:solidFill>
                <a:latin typeface="Lucida Console" panose="020B0609040504020204" pitchFamily="49" charset="0"/>
              </a:rPr>
              <a:t>boolean</a:t>
            </a:r>
            <a:r>
              <a:rPr lang="en-US" altLang="en-GH" sz="2100">
                <a:solidFill>
                  <a:srgbClr val="000000"/>
                </a:solidFill>
                <a:latin typeface="Times New Roman" panose="02020603050405020304" pitchFamily="18" charset="0"/>
              </a:rPr>
              <a:t> expression evaluates to </a:t>
            </a:r>
            <a:r>
              <a:rPr lang="en-US" altLang="en-GH" sz="2100">
                <a:solidFill>
                  <a:srgbClr val="000000"/>
                </a:solidFill>
                <a:latin typeface="Lucida Console" panose="020B0609040504020204" pitchFamily="49" charset="0"/>
              </a:rPr>
              <a:t>false</a:t>
            </a:r>
            <a:r>
              <a:rPr lang="en-US" altLang="en-GH" sz="21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99537D7C-4B28-30F1-1099-59D41C62494B}"/>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40D9-7F63-236E-ABCD-7167E7CD1940}"/>
              </a:ext>
            </a:extLst>
          </p:cNvPr>
          <p:cNvSpPr>
            <a:spLocks noGrp="1"/>
          </p:cNvSpPr>
          <p:nvPr>
            <p:ph type="title"/>
          </p:nvPr>
        </p:nvSpPr>
        <p:spPr/>
        <p:txBody>
          <a:bodyPr>
            <a:normAutofit fontScale="90000"/>
          </a:bodyPr>
          <a:lstStyle/>
          <a:p>
            <a:pPr>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endParaRPr lang="en-US" dirty="0"/>
          </a:p>
        </p:txBody>
      </p:sp>
      <p:sp>
        <p:nvSpPr>
          <p:cNvPr id="34819" name="Text Placeholder 2">
            <a:extLst>
              <a:ext uri="{FF2B5EF4-FFF2-40B4-BE49-F238E27FC236}">
                <a16:creationId xmlns:a16="http://schemas.microsoft.com/office/drawing/2014/main" id="{F2908FA9-711B-899D-FBB4-F93B32EE83D3}"/>
              </a:ext>
            </a:extLst>
          </p:cNvPr>
          <p:cNvSpPr>
            <a:spLocks noGrp="1"/>
          </p:cNvSpPr>
          <p:nvPr>
            <p:ph type="body" idx="1"/>
          </p:nvPr>
        </p:nvSpPr>
        <p:spPr/>
        <p:txBody>
          <a:bodyPr/>
          <a:lstStyle/>
          <a:p>
            <a:pPr eaLnBrk="1" hangingPunct="1">
              <a:lnSpc>
                <a:spcPct val="80000"/>
              </a:lnSpc>
            </a:pPr>
            <a:r>
              <a:rPr lang="en-US" altLang="en-GH" sz="2100">
                <a:solidFill>
                  <a:srgbClr val="000000"/>
                </a:solidFill>
                <a:latin typeface="Times New Roman" panose="02020603050405020304" pitchFamily="18" charset="0"/>
              </a:rPr>
              <a:t>Example:</a:t>
            </a:r>
          </a:p>
          <a:p>
            <a:pPr lvl="2" eaLnBrk="1" hangingPunct="1">
              <a:lnSpc>
                <a:spcPct val="80000"/>
              </a:lnSpc>
              <a:buFont typeface="Wingdings 2" pitchFamily="2" charset="2"/>
              <a:buNone/>
            </a:pPr>
            <a:r>
              <a:rPr lang="en-US" altLang="en-GH" sz="1600">
                <a:solidFill>
                  <a:srgbClr val="000000"/>
                </a:solidFill>
                <a:latin typeface="Lucida Console" panose="020B0609040504020204" pitchFamily="49" charset="0"/>
              </a:rPr>
              <a:t>System.out.println( </a:t>
            </a:r>
            <a:br>
              <a:rPr lang="en-US" altLang="en-GH" sz="1600">
                <a:solidFill>
                  <a:srgbClr val="000000"/>
                </a:solidFill>
                <a:latin typeface="Lucida Console" panose="020B0609040504020204" pitchFamily="49" charset="0"/>
              </a:rPr>
            </a:br>
            <a:r>
              <a:rPr lang="en-US" altLang="en-GH" sz="1600">
                <a:solidFill>
                  <a:srgbClr val="000000"/>
                </a:solidFill>
                <a:latin typeface="Lucida Console" panose="020B0609040504020204" pitchFamily="49" charset="0"/>
              </a:rPr>
              <a:t> studentGrade</a:t>
            </a:r>
            <a:r>
              <a:rPr lang="en-US" altLang="en-GH" sz="1600">
                <a:solidFill>
                  <a:srgbClr val="000000"/>
                </a:solidFill>
                <a:latin typeface="AGaramond" pitchFamily="18" charset="0"/>
              </a:rPr>
              <a:t> </a:t>
            </a:r>
            <a:r>
              <a:rPr lang="en-US" altLang="en-GH" sz="1600">
                <a:solidFill>
                  <a:srgbClr val="000000"/>
                </a:solidFill>
                <a:latin typeface="Lucida Console" panose="020B0609040504020204" pitchFamily="49" charset="0"/>
              </a:rPr>
              <a:t>&gt;=</a:t>
            </a:r>
            <a:r>
              <a:rPr lang="en-US" altLang="en-GH" sz="1600">
                <a:solidFill>
                  <a:srgbClr val="000000"/>
                </a:solidFill>
                <a:latin typeface="AGaramond" pitchFamily="18" charset="0"/>
              </a:rPr>
              <a:t> </a:t>
            </a:r>
            <a:r>
              <a:rPr lang="en-US" altLang="en-GH" sz="1600">
                <a:solidFill>
                  <a:srgbClr val="128AFF"/>
                </a:solidFill>
                <a:latin typeface="Lucida Console" panose="020B0609040504020204" pitchFamily="49" charset="0"/>
              </a:rPr>
              <a:t>60</a:t>
            </a:r>
            <a:r>
              <a:rPr lang="en-US" altLang="en-GH" sz="1600">
                <a:solidFill>
                  <a:srgbClr val="000000"/>
                </a:solidFill>
                <a:latin typeface="Lucida Console" panose="020B0609040504020204" pitchFamily="49" charset="0"/>
              </a:rPr>
              <a:t> ? </a:t>
            </a:r>
            <a:r>
              <a:rPr lang="en-US" altLang="en-GH" sz="1600">
                <a:solidFill>
                  <a:srgbClr val="128AFF"/>
                </a:solidFill>
                <a:latin typeface="Lucida Console" panose="020B0609040504020204" pitchFamily="49" charset="0"/>
              </a:rPr>
              <a:t>"Passed"</a:t>
            </a:r>
            <a:r>
              <a:rPr lang="en-US" altLang="en-GH" sz="1600">
                <a:solidFill>
                  <a:srgbClr val="000000"/>
                </a:solidFill>
                <a:latin typeface="AGaramond" pitchFamily="18" charset="0"/>
              </a:rPr>
              <a:t> </a:t>
            </a:r>
            <a:r>
              <a:rPr lang="en-US" altLang="en-GH" sz="1600">
                <a:solidFill>
                  <a:srgbClr val="000000"/>
                </a:solidFill>
                <a:latin typeface="Lucida Console" panose="020B0609040504020204" pitchFamily="49" charset="0"/>
              </a:rPr>
              <a:t>:</a:t>
            </a:r>
            <a:r>
              <a:rPr lang="en-US" altLang="en-GH" sz="1600">
                <a:solidFill>
                  <a:srgbClr val="000000"/>
                </a:solidFill>
                <a:latin typeface="AGaramond" pitchFamily="18" charset="0"/>
              </a:rPr>
              <a:t> </a:t>
            </a:r>
            <a:r>
              <a:rPr lang="en-US" altLang="en-GH" sz="1600">
                <a:solidFill>
                  <a:srgbClr val="128AFF"/>
                </a:solidFill>
                <a:latin typeface="Lucida Console" panose="020B0609040504020204" pitchFamily="49" charset="0"/>
              </a:rPr>
              <a:t>"Failed"</a:t>
            </a:r>
            <a:r>
              <a:rPr lang="en-US" altLang="en-GH" sz="1600">
                <a:solidFill>
                  <a:srgbClr val="000000"/>
                </a:solidFill>
                <a:latin typeface="Lucida Console" panose="020B0609040504020204" pitchFamily="49" charset="0"/>
              </a:rPr>
              <a:t> );</a:t>
            </a:r>
          </a:p>
          <a:p>
            <a:pPr eaLnBrk="1" hangingPunct="1">
              <a:lnSpc>
                <a:spcPct val="80000"/>
              </a:lnSpc>
            </a:pPr>
            <a:r>
              <a:rPr lang="en-US" altLang="en-GH" sz="2100">
                <a:solidFill>
                  <a:srgbClr val="000000"/>
                </a:solidFill>
                <a:latin typeface="Times New Roman" panose="02020603050405020304" pitchFamily="18" charset="0"/>
              </a:rPr>
              <a:t>Evaluates to the string </a:t>
            </a:r>
            <a:r>
              <a:rPr lang="en-US" altLang="en-GH" sz="2100">
                <a:solidFill>
                  <a:srgbClr val="000000"/>
                </a:solidFill>
                <a:latin typeface="Lucida Console" panose="020B0609040504020204" pitchFamily="49" charset="0"/>
              </a:rPr>
              <a:t>"Passed"</a:t>
            </a:r>
            <a:r>
              <a:rPr lang="en-US" altLang="en-GH" sz="2100">
                <a:solidFill>
                  <a:srgbClr val="000000"/>
                </a:solidFill>
                <a:latin typeface="Times New Roman" panose="02020603050405020304" pitchFamily="18" charset="0"/>
              </a:rPr>
              <a:t> if the </a:t>
            </a:r>
            <a:r>
              <a:rPr lang="en-US" altLang="en-GH" sz="2100">
                <a:solidFill>
                  <a:srgbClr val="000000"/>
                </a:solidFill>
                <a:latin typeface="Lucida Console" panose="020B0609040504020204" pitchFamily="49" charset="0"/>
              </a:rPr>
              <a:t>boolean</a:t>
            </a:r>
            <a:r>
              <a:rPr lang="en-US" altLang="en-GH" sz="2100">
                <a:solidFill>
                  <a:srgbClr val="000000"/>
                </a:solidFill>
                <a:latin typeface="Times New Roman" panose="02020603050405020304" pitchFamily="18" charset="0"/>
              </a:rPr>
              <a:t> expression </a:t>
            </a:r>
            <a:r>
              <a:rPr lang="en-US" altLang="en-GH" sz="2100">
                <a:solidFill>
                  <a:srgbClr val="000000"/>
                </a:solidFill>
                <a:latin typeface="Lucida Console" panose="020B0609040504020204" pitchFamily="49" charset="0"/>
              </a:rPr>
              <a:t>studentGrade</a:t>
            </a:r>
            <a:r>
              <a:rPr lang="en-US" altLang="en-GH" sz="2100">
                <a:solidFill>
                  <a:srgbClr val="000000"/>
                </a:solidFill>
                <a:latin typeface="Times New Roman" panose="02020603050405020304" pitchFamily="18" charset="0"/>
              </a:rPr>
              <a:t> </a:t>
            </a:r>
            <a:r>
              <a:rPr lang="en-US" altLang="en-GH" sz="2100">
                <a:solidFill>
                  <a:srgbClr val="000000"/>
                </a:solidFill>
                <a:latin typeface="Lucida Console" panose="020B0609040504020204" pitchFamily="49" charset="0"/>
              </a:rPr>
              <a:t>&gt;=</a:t>
            </a:r>
            <a:r>
              <a:rPr lang="en-US" altLang="en-GH" sz="2100">
                <a:solidFill>
                  <a:srgbClr val="000000"/>
                </a:solidFill>
                <a:latin typeface="Times New Roman" panose="02020603050405020304" pitchFamily="18" charset="0"/>
              </a:rPr>
              <a:t> </a:t>
            </a:r>
            <a:r>
              <a:rPr lang="en-US" altLang="en-GH" sz="2100">
                <a:solidFill>
                  <a:srgbClr val="000000"/>
                </a:solidFill>
                <a:latin typeface="Lucida Console" panose="020B0609040504020204" pitchFamily="49" charset="0"/>
              </a:rPr>
              <a:t>60</a:t>
            </a:r>
            <a:r>
              <a:rPr lang="en-US" altLang="en-GH" sz="2100">
                <a:solidFill>
                  <a:srgbClr val="000000"/>
                </a:solidFill>
                <a:latin typeface="Times New Roman" panose="02020603050405020304" pitchFamily="18" charset="0"/>
              </a:rPr>
              <a:t> is true and to the string </a:t>
            </a:r>
            <a:r>
              <a:rPr lang="en-US" altLang="en-GH" sz="2100">
                <a:solidFill>
                  <a:srgbClr val="000000"/>
                </a:solidFill>
                <a:latin typeface="Lucida Console" panose="020B0609040504020204" pitchFamily="49" charset="0"/>
              </a:rPr>
              <a:t>"Failed"</a:t>
            </a:r>
            <a:r>
              <a:rPr lang="en-US" altLang="en-GH" sz="2100">
                <a:solidFill>
                  <a:srgbClr val="000000"/>
                </a:solidFill>
                <a:latin typeface="Times New Roman" panose="02020603050405020304" pitchFamily="18" charset="0"/>
              </a:rPr>
              <a:t> if it is false. </a:t>
            </a:r>
          </a:p>
          <a:p>
            <a:endParaRPr lang="en-US" altLang="en-GH"/>
          </a:p>
        </p:txBody>
      </p:sp>
      <p:sp>
        <p:nvSpPr>
          <p:cNvPr id="4" name="Footer Placeholder 3">
            <a:extLst>
              <a:ext uri="{FF2B5EF4-FFF2-40B4-BE49-F238E27FC236}">
                <a16:creationId xmlns:a16="http://schemas.microsoft.com/office/drawing/2014/main" id="{B7823B6D-6B3C-C8A3-6A97-EAB7943FA959}"/>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descr="ch4imageslides_Page_09.png">
            <a:extLst>
              <a:ext uri="{FF2B5EF4-FFF2-40B4-BE49-F238E27FC236}">
                <a16:creationId xmlns:a16="http://schemas.microsoft.com/office/drawing/2014/main" id="{8288D620-FF30-84F6-2A62-748B9270B00A}"/>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F720E3E6-8954-CAAB-D036-85AB75276BF9}"/>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5CBC-5E43-996F-CB04-6E242D1256EF}"/>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36867" name="Text Placeholder 2">
            <a:extLst>
              <a:ext uri="{FF2B5EF4-FFF2-40B4-BE49-F238E27FC236}">
                <a16:creationId xmlns:a16="http://schemas.microsoft.com/office/drawing/2014/main" id="{E89AA5E4-62E6-69F6-62DB-B45BF6BAFBC0}"/>
              </a:ext>
            </a:extLst>
          </p:cNvPr>
          <p:cNvSpPr>
            <a:spLocks noGrp="1"/>
          </p:cNvSpPr>
          <p:nvPr>
            <p:ph type="body" idx="1"/>
          </p:nvPr>
        </p:nvSpPr>
        <p:spPr/>
        <p:txBody>
          <a:bodyPr/>
          <a:lstStyle/>
          <a:p>
            <a:pPr eaLnBrk="1" hangingPunct="1">
              <a:lnSpc>
                <a:spcPct val="80000"/>
              </a:lnSpc>
            </a:pPr>
            <a:r>
              <a:rPr lang="en-US" altLang="en-GH" sz="2300">
                <a:solidFill>
                  <a:srgbClr val="000000"/>
                </a:solidFill>
                <a:latin typeface="Times New Roman" panose="02020603050405020304" pitchFamily="18" charset="0"/>
              </a:rPr>
              <a:t>Can test multiple cases by placing </a:t>
            </a:r>
            <a:r>
              <a:rPr lang="en-US" altLang="en-GH" sz="2300">
                <a:solidFill>
                  <a:srgbClr val="000000"/>
                </a:solidFill>
                <a:latin typeface="Lucida Console" panose="020B0609040504020204" pitchFamily="49" charset="0"/>
              </a:rPr>
              <a:t>if</a:t>
            </a:r>
            <a:r>
              <a:rPr lang="en-US" altLang="en-GH" sz="2300">
                <a:solidFill>
                  <a:srgbClr val="000000"/>
                </a:solidFill>
                <a:latin typeface="Times New Roman" panose="02020603050405020304" pitchFamily="18" charset="0"/>
              </a:rPr>
              <a:t>…</a:t>
            </a:r>
            <a:r>
              <a:rPr lang="en-US" altLang="en-GH" sz="2300">
                <a:solidFill>
                  <a:srgbClr val="000000"/>
                </a:solidFill>
                <a:latin typeface="Lucida Console" panose="020B0609040504020204" pitchFamily="49" charset="0"/>
              </a:rPr>
              <a:t>else</a:t>
            </a:r>
            <a:r>
              <a:rPr lang="en-US" altLang="en-GH" sz="2300">
                <a:solidFill>
                  <a:srgbClr val="000000"/>
                </a:solidFill>
                <a:latin typeface="Times New Roman" panose="02020603050405020304" pitchFamily="18" charset="0"/>
              </a:rPr>
              <a:t> statements inside other </a:t>
            </a:r>
            <a:r>
              <a:rPr lang="en-US" altLang="en-GH" sz="2300">
                <a:solidFill>
                  <a:srgbClr val="000000"/>
                </a:solidFill>
                <a:latin typeface="Lucida Console" panose="020B0609040504020204" pitchFamily="49" charset="0"/>
              </a:rPr>
              <a:t>if</a:t>
            </a:r>
            <a:r>
              <a:rPr lang="en-US" altLang="en-GH" sz="2300">
                <a:solidFill>
                  <a:srgbClr val="000000"/>
                </a:solidFill>
                <a:latin typeface="Times New Roman" panose="02020603050405020304" pitchFamily="18" charset="0"/>
              </a:rPr>
              <a:t>…</a:t>
            </a:r>
            <a:r>
              <a:rPr lang="en-US" altLang="en-GH" sz="2300">
                <a:solidFill>
                  <a:srgbClr val="000000"/>
                </a:solidFill>
                <a:latin typeface="Lucida Console" panose="020B0609040504020204" pitchFamily="49" charset="0"/>
              </a:rPr>
              <a:t>else</a:t>
            </a:r>
            <a:r>
              <a:rPr lang="en-US" altLang="en-GH" sz="2300">
                <a:solidFill>
                  <a:srgbClr val="000000"/>
                </a:solidFill>
                <a:latin typeface="Times New Roman" panose="02020603050405020304" pitchFamily="18" charset="0"/>
              </a:rPr>
              <a:t> statements to create </a:t>
            </a:r>
            <a:r>
              <a:rPr lang="en-US" altLang="en-GH" sz="2300">
                <a:solidFill>
                  <a:srgbClr val="0000FF"/>
                </a:solidFill>
                <a:latin typeface="Times New Roman" panose="02020603050405020304" pitchFamily="18" charset="0"/>
              </a:rPr>
              <a:t>nested</a:t>
            </a:r>
            <a:r>
              <a:rPr lang="en-US" altLang="en-GH" sz="2300" i="1">
                <a:solidFill>
                  <a:srgbClr val="000000"/>
                </a:solidFill>
                <a:latin typeface="Times New Roman" panose="02020603050405020304" pitchFamily="18" charset="0"/>
              </a:rPr>
              <a:t> </a:t>
            </a:r>
            <a:r>
              <a:rPr lang="en-US" altLang="en-GH" sz="2300" i="1">
                <a:solidFill>
                  <a:srgbClr val="0000FF"/>
                </a:solidFill>
                <a:latin typeface="LucidaSansTypewriter" pitchFamily="49" charset="0"/>
              </a:rPr>
              <a:t>if</a:t>
            </a:r>
            <a:r>
              <a:rPr lang="en-US" altLang="en-GH" sz="2300" i="1">
                <a:solidFill>
                  <a:srgbClr val="0000FF"/>
                </a:solidFill>
                <a:latin typeface="Times New Roman" panose="02020603050405020304" pitchFamily="18" charset="0"/>
              </a:rPr>
              <a:t>…</a:t>
            </a:r>
            <a:r>
              <a:rPr lang="en-US" altLang="en-GH" sz="2300" i="1">
                <a:solidFill>
                  <a:srgbClr val="0000FF"/>
                </a:solidFill>
                <a:latin typeface="LucidaSansTypewriter" pitchFamily="49" charset="0"/>
              </a:rPr>
              <a:t>else</a:t>
            </a:r>
            <a:r>
              <a:rPr lang="en-US" altLang="en-GH" sz="2300" i="1">
                <a:solidFill>
                  <a:srgbClr val="0000FF"/>
                </a:solidFill>
                <a:latin typeface="Times New Roman" panose="02020603050405020304" pitchFamily="18" charset="0"/>
              </a:rPr>
              <a:t> statements</a:t>
            </a:r>
            <a:r>
              <a:rPr lang="en-US" altLang="en-GH" sz="2300" i="1">
                <a:solidFill>
                  <a:srgbClr val="000000"/>
                </a:solidFill>
                <a:latin typeface="Times New Roman" panose="02020603050405020304" pitchFamily="18" charset="0"/>
              </a:rPr>
              <a:t>. </a:t>
            </a:r>
          </a:p>
          <a:p>
            <a:pPr eaLnBrk="1" hangingPunct="1">
              <a:lnSpc>
                <a:spcPct val="80000"/>
              </a:lnSpc>
            </a:pPr>
            <a:r>
              <a:rPr lang="en-US" altLang="en-GH" sz="2300">
                <a:solidFill>
                  <a:srgbClr val="000000"/>
                </a:solidFill>
                <a:latin typeface="Times New Roman" panose="02020603050405020304" pitchFamily="18" charset="0"/>
              </a:rPr>
              <a:t>Pseudocode:</a:t>
            </a:r>
          </a:p>
          <a:p>
            <a:pPr lvl="2" eaLnBrk="1" hangingPunct="1">
              <a:lnSpc>
                <a:spcPct val="80000"/>
              </a:lnSpc>
              <a:buFont typeface="Wingdings 2" pitchFamily="2" charset="2"/>
              <a:buNone/>
            </a:pPr>
            <a:r>
              <a:rPr lang="en-US" altLang="en-GH" sz="1800" i="1">
                <a:solidFill>
                  <a:srgbClr val="0026CC"/>
                </a:solidFill>
                <a:latin typeface="Times New Roman" panose="02020603050405020304" pitchFamily="18" charset="0"/>
              </a:rPr>
              <a:t>	If student’s grade is greater than or equal to 90</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Print “A”</a:t>
            </a:r>
            <a:br>
              <a:rPr lang="en-US" altLang="en-GH" sz="1800" i="1">
                <a:solidFill>
                  <a:srgbClr val="0026CC"/>
                </a:solidFill>
                <a:latin typeface="Times New Roman" panose="02020603050405020304" pitchFamily="18" charset="0"/>
              </a:rPr>
            </a:br>
            <a:r>
              <a:rPr lang="en-US" altLang="en-GH" sz="1800" i="1">
                <a:solidFill>
                  <a:srgbClr val="0026CC"/>
                </a:solidFill>
                <a:latin typeface="Times New Roman" panose="02020603050405020304" pitchFamily="18" charset="0"/>
              </a:rPr>
              <a:t>else </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If student’s grade is greater than or equal to 80</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Print “B”</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else </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If student’s grade is greater than or equal to 70 </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Print “C”</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else </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If student’s grade is greater than or equal to 60 </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Print “D”</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else</a:t>
            </a:r>
            <a:br>
              <a:rPr lang="en-US" altLang="en-GH" sz="1800" i="1">
                <a:solidFill>
                  <a:srgbClr val="0026CC"/>
                </a:solidFill>
                <a:latin typeface="Times New Roman" panose="02020603050405020304" pitchFamily="18" charset="0"/>
              </a:rPr>
            </a:br>
            <a:r>
              <a:rPr lang="en-US" altLang="en-GH" sz="1800">
                <a:solidFill>
                  <a:srgbClr val="000000"/>
                </a:solidFill>
                <a:latin typeface="Lucida Console" panose="020B0609040504020204" pitchFamily="49" charset="0"/>
              </a:rPr>
              <a:t>        </a:t>
            </a:r>
            <a:r>
              <a:rPr lang="en-US" altLang="en-GH" sz="1800" i="1">
                <a:solidFill>
                  <a:srgbClr val="0026CC"/>
                </a:solidFill>
                <a:latin typeface="Times New Roman" panose="02020603050405020304" pitchFamily="18" charset="0"/>
              </a:rPr>
              <a:t>Print “F”</a:t>
            </a:r>
          </a:p>
        </p:txBody>
      </p:sp>
      <p:sp>
        <p:nvSpPr>
          <p:cNvPr id="4" name="Footer Placeholder 3">
            <a:extLst>
              <a:ext uri="{FF2B5EF4-FFF2-40B4-BE49-F238E27FC236}">
                <a16:creationId xmlns:a16="http://schemas.microsoft.com/office/drawing/2014/main" id="{0B2DAF4E-313F-1EA8-8BFE-7DC1E011B98D}"/>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30D4-BCC7-75BE-FF87-C1CD4257F829}"/>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37891" name="Text Placeholder 2">
            <a:extLst>
              <a:ext uri="{FF2B5EF4-FFF2-40B4-BE49-F238E27FC236}">
                <a16:creationId xmlns:a16="http://schemas.microsoft.com/office/drawing/2014/main" id="{3DD6BDFA-F543-64FD-4929-0D18745F27D6}"/>
              </a:ext>
            </a:extLst>
          </p:cNvPr>
          <p:cNvSpPr>
            <a:spLocks noGrp="1"/>
          </p:cNvSpPr>
          <p:nvPr>
            <p:ph type="body" idx="1"/>
          </p:nvPr>
        </p:nvSpPr>
        <p:spPr/>
        <p:txBody>
          <a:bodyPr/>
          <a:lstStyle/>
          <a:p>
            <a:pPr eaLnBrk="1" hangingPunct="1">
              <a:lnSpc>
                <a:spcPct val="80000"/>
              </a:lnSpc>
            </a:pPr>
            <a:r>
              <a:rPr lang="en-US" altLang="en-GH" sz="2300">
                <a:solidFill>
                  <a:srgbClr val="000000"/>
                </a:solidFill>
                <a:latin typeface="Times New Roman" panose="02020603050405020304" pitchFamily="18" charset="0"/>
              </a:rPr>
              <a:t>This pseudocode may be written in Java as</a:t>
            </a:r>
          </a:p>
          <a:p>
            <a:pPr lvl="2" eaLnBrk="1" hangingPunct="1">
              <a:lnSpc>
                <a:spcPct val="80000"/>
              </a:lnSpc>
              <a:buFont typeface="Wingdings 2" pitchFamily="2" charset="2"/>
              <a:buNone/>
            </a:pPr>
            <a:r>
              <a:rPr lang="en-US" altLang="en-GH" sz="1800">
                <a:solidFill>
                  <a:srgbClr val="0000FF"/>
                </a:solidFill>
                <a:latin typeface="Lucida Console" panose="020B0609040504020204" pitchFamily="49" charset="0"/>
              </a:rPr>
              <a:t>	if</a:t>
            </a:r>
            <a:r>
              <a:rPr lang="en-US" altLang="en-GH" sz="1800">
                <a:solidFill>
                  <a:srgbClr val="000000"/>
                </a:solidFill>
                <a:latin typeface="Lucida Console" panose="020B0609040504020204" pitchFamily="49" charset="0"/>
              </a:rPr>
              <a:t> ( studentGrade &gt;= </a:t>
            </a:r>
            <a:r>
              <a:rPr lang="en-US" altLang="en-GH" sz="1800">
                <a:solidFill>
                  <a:srgbClr val="128AFF"/>
                </a:solidFill>
                <a:latin typeface="Lucida Console" panose="020B0609040504020204" pitchFamily="49" charset="0"/>
              </a:rPr>
              <a:t>90</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System.out.println( </a:t>
            </a:r>
            <a:r>
              <a:rPr lang="en-US" altLang="en-GH" sz="1800">
                <a:solidFill>
                  <a:srgbClr val="128AFF"/>
                </a:solidFill>
                <a:latin typeface="Lucida Console" panose="020B0609040504020204" pitchFamily="49" charset="0"/>
              </a:rPr>
              <a:t>"A"</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FF"/>
                </a:solidFill>
                <a:latin typeface="Lucida Console" panose="020B0609040504020204" pitchFamily="49" charset="0"/>
              </a:rPr>
              <a:t>else</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a:t>
            </a:r>
            <a:r>
              <a:rPr lang="en-US" altLang="en-GH" sz="1800">
                <a:solidFill>
                  <a:srgbClr val="0000FF"/>
                </a:solidFill>
                <a:latin typeface="Lucida Console" panose="020B0609040504020204" pitchFamily="49" charset="0"/>
              </a:rPr>
              <a:t>if</a:t>
            </a:r>
            <a:r>
              <a:rPr lang="en-US" altLang="en-GH" sz="1800">
                <a:solidFill>
                  <a:srgbClr val="000000"/>
                </a:solidFill>
                <a:latin typeface="Lucida Console" panose="020B0609040504020204" pitchFamily="49" charset="0"/>
              </a:rPr>
              <a:t> ( studentGrade &gt;= </a:t>
            </a:r>
            <a:r>
              <a:rPr lang="en-US" altLang="en-GH" sz="1800">
                <a:solidFill>
                  <a:srgbClr val="128AFF"/>
                </a:solidFill>
                <a:latin typeface="Lucida Console" panose="020B0609040504020204" pitchFamily="49" charset="0"/>
              </a:rPr>
              <a:t>80</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System.out.println( </a:t>
            </a:r>
            <a:r>
              <a:rPr lang="en-US" altLang="en-GH" sz="1800">
                <a:solidFill>
                  <a:srgbClr val="128AFF"/>
                </a:solidFill>
                <a:latin typeface="Lucida Console" panose="020B0609040504020204" pitchFamily="49" charset="0"/>
              </a:rPr>
              <a:t>"B"</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a:t>
            </a:r>
            <a:r>
              <a:rPr lang="en-US" altLang="en-GH" sz="1800">
                <a:solidFill>
                  <a:srgbClr val="0000FF"/>
                </a:solidFill>
                <a:latin typeface="Lucida Console" panose="020B0609040504020204" pitchFamily="49" charset="0"/>
              </a:rPr>
              <a:t>else</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a:t>
            </a:r>
            <a:r>
              <a:rPr lang="en-US" altLang="en-GH" sz="1800">
                <a:solidFill>
                  <a:srgbClr val="0000FF"/>
                </a:solidFill>
                <a:latin typeface="Lucida Console" panose="020B0609040504020204" pitchFamily="49" charset="0"/>
              </a:rPr>
              <a:t>if</a:t>
            </a:r>
            <a:r>
              <a:rPr lang="en-US" altLang="en-GH" sz="1800">
                <a:solidFill>
                  <a:srgbClr val="000000"/>
                </a:solidFill>
                <a:latin typeface="Lucida Console" panose="020B0609040504020204" pitchFamily="49" charset="0"/>
              </a:rPr>
              <a:t> ( studentGrade &gt;= </a:t>
            </a:r>
            <a:r>
              <a:rPr lang="en-US" altLang="en-GH" sz="1800">
                <a:solidFill>
                  <a:srgbClr val="128AFF"/>
                </a:solidFill>
                <a:latin typeface="Lucida Console" panose="020B0609040504020204" pitchFamily="49" charset="0"/>
              </a:rPr>
              <a:t>70</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System.out.println( </a:t>
            </a:r>
            <a:r>
              <a:rPr lang="en-US" altLang="en-GH" sz="1800">
                <a:solidFill>
                  <a:srgbClr val="128AFF"/>
                </a:solidFill>
                <a:latin typeface="Lucida Console" panose="020B0609040504020204" pitchFamily="49" charset="0"/>
              </a:rPr>
              <a:t>"C"</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a:t>
            </a:r>
            <a:r>
              <a:rPr lang="en-US" altLang="en-GH" sz="1800">
                <a:solidFill>
                  <a:srgbClr val="0000FF"/>
                </a:solidFill>
                <a:latin typeface="Lucida Console" panose="020B0609040504020204" pitchFamily="49" charset="0"/>
              </a:rPr>
              <a:t>else</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a:t>
            </a:r>
            <a:r>
              <a:rPr lang="en-US" altLang="en-GH" sz="1800">
                <a:solidFill>
                  <a:srgbClr val="0000FF"/>
                </a:solidFill>
                <a:latin typeface="Lucida Console" panose="020B0609040504020204" pitchFamily="49" charset="0"/>
              </a:rPr>
              <a:t>if</a:t>
            </a:r>
            <a:r>
              <a:rPr lang="en-US" altLang="en-GH" sz="1800">
                <a:solidFill>
                  <a:srgbClr val="000000"/>
                </a:solidFill>
                <a:latin typeface="Lucida Console" panose="020B0609040504020204" pitchFamily="49" charset="0"/>
              </a:rPr>
              <a:t> ( studentGrade &gt;= </a:t>
            </a:r>
            <a:r>
              <a:rPr lang="en-US" altLang="en-GH" sz="1800">
                <a:solidFill>
                  <a:srgbClr val="128AFF"/>
                </a:solidFill>
                <a:latin typeface="Lucida Console" panose="020B0609040504020204" pitchFamily="49" charset="0"/>
              </a:rPr>
              <a:t>60</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System.out.println( </a:t>
            </a:r>
            <a:r>
              <a:rPr lang="en-US" altLang="en-GH" sz="1800">
                <a:solidFill>
                  <a:srgbClr val="128AFF"/>
                </a:solidFill>
                <a:latin typeface="Lucida Console" panose="020B0609040504020204" pitchFamily="49" charset="0"/>
              </a:rPr>
              <a:t>"D"</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a:t>
            </a:r>
            <a:r>
              <a:rPr lang="en-US" altLang="en-GH" sz="1800">
                <a:solidFill>
                  <a:srgbClr val="0000FF"/>
                </a:solidFill>
                <a:latin typeface="Lucida Console" panose="020B0609040504020204" pitchFamily="49" charset="0"/>
              </a:rPr>
              <a:t>else</a:t>
            </a:r>
            <a:br>
              <a:rPr lang="en-US" altLang="en-GH" sz="1800">
                <a:solidFill>
                  <a:srgbClr val="0000FF"/>
                </a:solidFill>
                <a:latin typeface="Lucida Console" panose="020B0609040504020204" pitchFamily="49" charset="0"/>
              </a:rPr>
            </a:br>
            <a:r>
              <a:rPr lang="en-US" altLang="en-GH" sz="1800">
                <a:solidFill>
                  <a:srgbClr val="000000"/>
                </a:solidFill>
                <a:latin typeface="Lucida Console" panose="020B0609040504020204" pitchFamily="49" charset="0"/>
              </a:rPr>
              <a:t>            System.out.println( </a:t>
            </a:r>
            <a:r>
              <a:rPr lang="en-US" altLang="en-GH" sz="1800">
                <a:solidFill>
                  <a:srgbClr val="128AFF"/>
                </a:solidFill>
                <a:latin typeface="Lucida Console" panose="020B0609040504020204" pitchFamily="49" charset="0"/>
              </a:rPr>
              <a:t>"F"</a:t>
            </a:r>
            <a:r>
              <a:rPr lang="en-US" altLang="en-GH" sz="1800">
                <a:solidFill>
                  <a:srgbClr val="000000"/>
                </a:solidFill>
                <a:latin typeface="Lucida Console" panose="020B0609040504020204" pitchFamily="49" charset="0"/>
              </a:rPr>
              <a:t> );</a:t>
            </a:r>
          </a:p>
          <a:p>
            <a:pPr eaLnBrk="1" hangingPunct="1">
              <a:lnSpc>
                <a:spcPct val="80000"/>
              </a:lnSpc>
            </a:pPr>
            <a:r>
              <a:rPr lang="en-US" altLang="en-GH" sz="2300">
                <a:solidFill>
                  <a:srgbClr val="000000"/>
                </a:solidFill>
                <a:latin typeface="Times New Roman" panose="02020603050405020304" pitchFamily="18" charset="0"/>
              </a:rPr>
              <a:t>If </a:t>
            </a:r>
            <a:r>
              <a:rPr lang="en-US" altLang="en-GH" sz="2300">
                <a:solidFill>
                  <a:srgbClr val="000000"/>
                </a:solidFill>
                <a:latin typeface="Lucida Console" panose="020B0609040504020204" pitchFamily="49" charset="0"/>
              </a:rPr>
              <a:t>studentGrade</a:t>
            </a:r>
            <a:r>
              <a:rPr lang="en-US" altLang="en-GH" sz="2300">
                <a:solidFill>
                  <a:srgbClr val="000000"/>
                </a:solidFill>
                <a:latin typeface="Times New Roman" panose="02020603050405020304" pitchFamily="18" charset="0"/>
              </a:rPr>
              <a:t> &gt;= 90, the first four conditions will be true, but only the statement in the </a:t>
            </a:r>
            <a:r>
              <a:rPr lang="en-US" altLang="en-GH" sz="2300">
                <a:solidFill>
                  <a:srgbClr val="000000"/>
                </a:solidFill>
                <a:latin typeface="Lucida Console" panose="020B0609040504020204" pitchFamily="49" charset="0"/>
              </a:rPr>
              <a:t>if</a:t>
            </a:r>
            <a:r>
              <a:rPr lang="en-US" altLang="en-GH" sz="2300">
                <a:solidFill>
                  <a:srgbClr val="000000"/>
                </a:solidFill>
                <a:latin typeface="Times New Roman" panose="02020603050405020304" pitchFamily="18" charset="0"/>
              </a:rPr>
              <a:t> part of the first </a:t>
            </a:r>
            <a:r>
              <a:rPr lang="en-US" altLang="en-GH" sz="2300">
                <a:solidFill>
                  <a:srgbClr val="000000"/>
                </a:solidFill>
                <a:latin typeface="Lucida Console" panose="020B0609040504020204" pitchFamily="49" charset="0"/>
              </a:rPr>
              <a:t>if</a:t>
            </a:r>
            <a:r>
              <a:rPr lang="en-US" altLang="en-GH" sz="2300">
                <a:solidFill>
                  <a:srgbClr val="000000"/>
                </a:solidFill>
                <a:latin typeface="Times New Roman" panose="02020603050405020304" pitchFamily="18" charset="0"/>
              </a:rPr>
              <a:t>…</a:t>
            </a:r>
            <a:r>
              <a:rPr lang="en-US" altLang="en-GH" sz="2300">
                <a:solidFill>
                  <a:srgbClr val="000000"/>
                </a:solidFill>
                <a:latin typeface="Lucida Console" panose="020B0609040504020204" pitchFamily="49" charset="0"/>
              </a:rPr>
              <a:t>else</a:t>
            </a:r>
            <a:r>
              <a:rPr lang="en-US" altLang="en-GH" sz="2300">
                <a:solidFill>
                  <a:srgbClr val="000000"/>
                </a:solidFill>
                <a:latin typeface="Times New Roman" panose="02020603050405020304" pitchFamily="18" charset="0"/>
              </a:rPr>
              <a:t> statement will execute. After that, the </a:t>
            </a:r>
            <a:r>
              <a:rPr lang="en-US" altLang="en-GH" sz="2300">
                <a:solidFill>
                  <a:srgbClr val="000000"/>
                </a:solidFill>
                <a:latin typeface="Lucida Console" panose="020B0609040504020204" pitchFamily="49" charset="0"/>
              </a:rPr>
              <a:t>else</a:t>
            </a:r>
            <a:r>
              <a:rPr lang="en-US" altLang="en-GH" sz="2300">
                <a:solidFill>
                  <a:srgbClr val="000000"/>
                </a:solidFill>
                <a:latin typeface="Times New Roman" panose="02020603050405020304" pitchFamily="18" charset="0"/>
              </a:rPr>
              <a:t> part of the “outermost” </a:t>
            </a:r>
            <a:r>
              <a:rPr lang="en-US" altLang="en-GH" sz="2300">
                <a:solidFill>
                  <a:srgbClr val="000000"/>
                </a:solidFill>
                <a:latin typeface="Lucida Console" panose="020B0609040504020204" pitchFamily="49" charset="0"/>
              </a:rPr>
              <a:t>if</a:t>
            </a:r>
            <a:r>
              <a:rPr lang="en-US" altLang="en-GH" sz="2300">
                <a:solidFill>
                  <a:srgbClr val="000000"/>
                </a:solidFill>
                <a:latin typeface="Times New Roman" panose="02020603050405020304" pitchFamily="18" charset="0"/>
              </a:rPr>
              <a:t>…</a:t>
            </a:r>
            <a:r>
              <a:rPr lang="en-US" altLang="en-GH" sz="2300">
                <a:solidFill>
                  <a:srgbClr val="000000"/>
                </a:solidFill>
                <a:latin typeface="Lucida Console" panose="020B0609040504020204" pitchFamily="49" charset="0"/>
              </a:rPr>
              <a:t>else</a:t>
            </a:r>
            <a:r>
              <a:rPr lang="en-US" altLang="en-GH" sz="2300">
                <a:solidFill>
                  <a:srgbClr val="000000"/>
                </a:solidFill>
                <a:latin typeface="Times New Roman" panose="02020603050405020304" pitchFamily="18" charset="0"/>
              </a:rPr>
              <a:t> statement is skipped. </a:t>
            </a:r>
          </a:p>
        </p:txBody>
      </p:sp>
      <p:sp>
        <p:nvSpPr>
          <p:cNvPr id="4" name="Footer Placeholder 3">
            <a:extLst>
              <a:ext uri="{FF2B5EF4-FFF2-40B4-BE49-F238E27FC236}">
                <a16:creationId xmlns:a16="http://schemas.microsoft.com/office/drawing/2014/main" id="{3924AB89-DBCD-6774-72C4-C26CE1399696}"/>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77AE-2599-91B7-8D83-177ACA9F4AD9}"/>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38915" name="Text Placeholder 2">
            <a:extLst>
              <a:ext uri="{FF2B5EF4-FFF2-40B4-BE49-F238E27FC236}">
                <a16:creationId xmlns:a16="http://schemas.microsoft.com/office/drawing/2014/main" id="{DFACBF3D-1FD2-D1E1-EDC0-BB13DEB1A140}"/>
              </a:ext>
            </a:extLst>
          </p:cNvPr>
          <p:cNvSpPr>
            <a:spLocks noGrp="1"/>
          </p:cNvSpPr>
          <p:nvPr>
            <p:ph type="body" idx="1"/>
          </p:nvPr>
        </p:nvSpPr>
        <p:spPr/>
        <p:txBody>
          <a:bodyPr/>
          <a:lstStyle/>
          <a:p>
            <a:pPr eaLnBrk="1" hangingPunct="1">
              <a:lnSpc>
                <a:spcPct val="90000"/>
              </a:lnSpc>
            </a:pPr>
            <a:r>
              <a:rPr lang="en-US" altLang="en-GH" sz="2500">
                <a:solidFill>
                  <a:srgbClr val="000000"/>
                </a:solidFill>
                <a:latin typeface="Times New Roman" panose="02020603050405020304" pitchFamily="18" charset="0"/>
              </a:rPr>
              <a:t>Most Java programmers prefer to write the preceding nested </a:t>
            </a:r>
            <a:r>
              <a:rPr lang="en-US" altLang="en-GH" sz="2500">
                <a:solidFill>
                  <a:srgbClr val="000000"/>
                </a:solidFill>
                <a:latin typeface="Lucida Console" panose="020B0609040504020204" pitchFamily="49" charset="0"/>
              </a:rPr>
              <a:t>if</a:t>
            </a:r>
            <a:r>
              <a:rPr lang="en-US" altLang="en-GH" sz="2500">
                <a:solidFill>
                  <a:srgbClr val="000000"/>
                </a:solidFill>
                <a:latin typeface="Times New Roman" panose="02020603050405020304" pitchFamily="18" charset="0"/>
              </a:rPr>
              <a:t>…</a:t>
            </a:r>
            <a:r>
              <a:rPr lang="en-US" altLang="en-GH" sz="2500">
                <a:solidFill>
                  <a:srgbClr val="000000"/>
                </a:solidFill>
                <a:latin typeface="Lucida Console" panose="020B0609040504020204" pitchFamily="49" charset="0"/>
              </a:rPr>
              <a:t>else</a:t>
            </a:r>
            <a:r>
              <a:rPr lang="en-US" altLang="en-GH" sz="2500">
                <a:solidFill>
                  <a:srgbClr val="000000"/>
                </a:solidFill>
                <a:latin typeface="Times New Roman" panose="02020603050405020304" pitchFamily="18" charset="0"/>
              </a:rPr>
              <a:t> statement as </a:t>
            </a:r>
          </a:p>
          <a:p>
            <a:pPr lvl="2" eaLnBrk="1" hangingPunct="1">
              <a:lnSpc>
                <a:spcPct val="90000"/>
              </a:lnSpc>
              <a:buFont typeface="Wingdings 2" pitchFamily="2" charset="2"/>
              <a:buNone/>
            </a:pPr>
            <a:r>
              <a:rPr lang="en-US" altLang="en-GH" sz="1900">
                <a:solidFill>
                  <a:srgbClr val="0000FF"/>
                </a:solidFill>
                <a:latin typeface="Lucida Console" panose="020B0609040504020204" pitchFamily="49" charset="0"/>
              </a:rPr>
              <a:t>	if</a:t>
            </a:r>
            <a:r>
              <a:rPr lang="en-US" altLang="en-GH" sz="1900">
                <a:solidFill>
                  <a:srgbClr val="000000"/>
                </a:solidFill>
                <a:latin typeface="Lucida Console" panose="020B0609040504020204" pitchFamily="49" charset="0"/>
              </a:rPr>
              <a:t> ( studentGrade &gt;= </a:t>
            </a:r>
            <a:r>
              <a:rPr lang="en-US" altLang="en-GH" sz="1900">
                <a:solidFill>
                  <a:srgbClr val="128AFF"/>
                </a:solidFill>
                <a:latin typeface="Lucida Console" panose="020B0609040504020204" pitchFamily="49" charset="0"/>
              </a:rPr>
              <a:t>90</a:t>
            </a:r>
            <a:r>
              <a:rPr lang="en-US" altLang="en-GH" sz="1900">
                <a:solidFill>
                  <a:srgbClr val="000000"/>
                </a:solidFill>
                <a:latin typeface="Lucida Console" panose="020B0609040504020204" pitchFamily="49" charset="0"/>
              </a:rPr>
              <a:t> )</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 </a:t>
            </a:r>
            <a:r>
              <a:rPr lang="en-US" altLang="en-GH" sz="1900">
                <a:solidFill>
                  <a:srgbClr val="128AFF"/>
                </a:solidFill>
                <a:latin typeface="Lucida Console" panose="020B0609040504020204" pitchFamily="49" charset="0"/>
              </a:rPr>
              <a:t>"A" </a:t>
            </a:r>
            <a:r>
              <a:rPr lang="en-US" altLang="en-GH" sz="1900">
                <a:solidFill>
                  <a:srgbClr val="000000"/>
                </a:solidFill>
                <a:latin typeface="Lucida Console" panose="020B0609040504020204" pitchFamily="49" charset="0"/>
              </a:rPr>
              <a:t>);</a:t>
            </a:r>
            <a:br>
              <a:rPr lang="en-US" altLang="en-GH" sz="1900">
                <a:solidFill>
                  <a:srgbClr val="000000"/>
                </a:solidFill>
                <a:latin typeface="Lucida Console" panose="020B0609040504020204" pitchFamily="49" charset="0"/>
              </a:rPr>
            </a:br>
            <a:r>
              <a:rPr lang="en-US" altLang="en-GH" sz="1900">
                <a:solidFill>
                  <a:srgbClr val="0000FF"/>
                </a:solidFill>
                <a:latin typeface="Lucida Console" panose="020B0609040504020204" pitchFamily="49" charset="0"/>
              </a:rPr>
              <a:t>else if</a:t>
            </a:r>
            <a:r>
              <a:rPr lang="en-US" altLang="en-GH" sz="1900">
                <a:solidFill>
                  <a:srgbClr val="000000"/>
                </a:solidFill>
                <a:latin typeface="Lucida Console" panose="020B0609040504020204" pitchFamily="49" charset="0"/>
              </a:rPr>
              <a:t> ( studentGrade &gt;= </a:t>
            </a:r>
            <a:r>
              <a:rPr lang="en-US" altLang="en-GH" sz="1900">
                <a:solidFill>
                  <a:srgbClr val="128AFF"/>
                </a:solidFill>
                <a:latin typeface="Lucida Console" panose="020B0609040504020204" pitchFamily="49" charset="0"/>
              </a:rPr>
              <a:t>80</a:t>
            </a:r>
            <a:r>
              <a:rPr lang="en-US" altLang="en-GH" sz="1900">
                <a:solidFill>
                  <a:srgbClr val="000000"/>
                </a:solidFill>
                <a:latin typeface="Lucida Console" panose="020B0609040504020204" pitchFamily="49" charset="0"/>
              </a:rPr>
              <a:t> )</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 </a:t>
            </a:r>
            <a:r>
              <a:rPr lang="en-US" altLang="en-GH" sz="1900">
                <a:solidFill>
                  <a:srgbClr val="128AFF"/>
                </a:solidFill>
                <a:latin typeface="Lucida Console" panose="020B0609040504020204" pitchFamily="49" charset="0"/>
              </a:rPr>
              <a:t>"B"</a:t>
            </a:r>
            <a:r>
              <a:rPr lang="en-US" altLang="en-GH" sz="1900">
                <a:solidFill>
                  <a:srgbClr val="000000"/>
                </a:solidFill>
                <a:latin typeface="Lucida Console" panose="020B0609040504020204" pitchFamily="49" charset="0"/>
              </a:rPr>
              <a:t> );</a:t>
            </a:r>
            <a:br>
              <a:rPr lang="en-US" altLang="en-GH" sz="1900">
                <a:solidFill>
                  <a:srgbClr val="000000"/>
                </a:solidFill>
                <a:latin typeface="Lucida Console" panose="020B0609040504020204" pitchFamily="49" charset="0"/>
              </a:rPr>
            </a:br>
            <a:r>
              <a:rPr lang="en-US" altLang="en-GH" sz="1900">
                <a:solidFill>
                  <a:srgbClr val="0000FF"/>
                </a:solidFill>
                <a:latin typeface="Lucida Console" panose="020B0609040504020204" pitchFamily="49" charset="0"/>
              </a:rPr>
              <a:t>else if</a:t>
            </a:r>
            <a:r>
              <a:rPr lang="en-US" altLang="en-GH" sz="1900">
                <a:solidFill>
                  <a:srgbClr val="000000"/>
                </a:solidFill>
                <a:latin typeface="Lucida Console" panose="020B0609040504020204" pitchFamily="49" charset="0"/>
              </a:rPr>
              <a:t> ( studentGrade &gt;= </a:t>
            </a:r>
            <a:r>
              <a:rPr lang="en-US" altLang="en-GH" sz="1900">
                <a:solidFill>
                  <a:srgbClr val="128AFF"/>
                </a:solidFill>
                <a:latin typeface="Lucida Console" panose="020B0609040504020204" pitchFamily="49" charset="0"/>
              </a:rPr>
              <a:t>70</a:t>
            </a:r>
            <a:r>
              <a:rPr lang="en-US" altLang="en-GH" sz="1900">
                <a:solidFill>
                  <a:srgbClr val="000000"/>
                </a:solidFill>
                <a:latin typeface="Lucida Console" panose="020B0609040504020204" pitchFamily="49" charset="0"/>
              </a:rPr>
              <a:t> )</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a:t>
            </a:r>
            <a:r>
              <a:rPr lang="en-US" altLang="en-GH" sz="1900">
                <a:solidFill>
                  <a:srgbClr val="128AFF"/>
                </a:solidFill>
                <a:latin typeface="Lucida Console" panose="020B0609040504020204" pitchFamily="49" charset="0"/>
              </a:rPr>
              <a:t> "C" </a:t>
            </a:r>
            <a:r>
              <a:rPr lang="en-US" altLang="en-GH" sz="1900">
                <a:solidFill>
                  <a:srgbClr val="000000"/>
                </a:solidFill>
                <a:latin typeface="Lucida Console" panose="020B0609040504020204" pitchFamily="49" charset="0"/>
              </a:rPr>
              <a:t>);</a:t>
            </a:r>
            <a:br>
              <a:rPr lang="en-US" altLang="en-GH" sz="1900">
                <a:solidFill>
                  <a:srgbClr val="000000"/>
                </a:solidFill>
                <a:latin typeface="Lucida Console" panose="020B0609040504020204" pitchFamily="49" charset="0"/>
              </a:rPr>
            </a:br>
            <a:r>
              <a:rPr lang="en-US" altLang="en-GH" sz="1900">
                <a:solidFill>
                  <a:srgbClr val="0000FF"/>
                </a:solidFill>
                <a:latin typeface="Lucida Console" panose="020B0609040504020204" pitchFamily="49" charset="0"/>
              </a:rPr>
              <a:t>else if</a:t>
            </a:r>
            <a:r>
              <a:rPr lang="en-US" altLang="en-GH" sz="1900">
                <a:solidFill>
                  <a:srgbClr val="000000"/>
                </a:solidFill>
                <a:latin typeface="Lucida Console" panose="020B0609040504020204" pitchFamily="49" charset="0"/>
              </a:rPr>
              <a:t> ( studentGrade &gt;= </a:t>
            </a:r>
            <a:r>
              <a:rPr lang="en-US" altLang="en-GH" sz="1900">
                <a:solidFill>
                  <a:srgbClr val="128AFF"/>
                </a:solidFill>
                <a:latin typeface="Lucida Console" panose="020B0609040504020204" pitchFamily="49" charset="0"/>
              </a:rPr>
              <a:t>60</a:t>
            </a:r>
            <a:r>
              <a:rPr lang="en-US" altLang="en-GH" sz="1900">
                <a:solidFill>
                  <a:srgbClr val="000000"/>
                </a:solidFill>
                <a:latin typeface="Lucida Console" panose="020B0609040504020204" pitchFamily="49" charset="0"/>
              </a:rPr>
              <a:t> )</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 </a:t>
            </a:r>
            <a:r>
              <a:rPr lang="en-US" altLang="en-GH" sz="1900">
                <a:solidFill>
                  <a:srgbClr val="128AFF"/>
                </a:solidFill>
                <a:latin typeface="Lucida Console" panose="020B0609040504020204" pitchFamily="49" charset="0"/>
              </a:rPr>
              <a:t>"D"</a:t>
            </a:r>
            <a:r>
              <a:rPr lang="en-US" altLang="en-GH" sz="1900">
                <a:solidFill>
                  <a:srgbClr val="000000"/>
                </a:solidFill>
                <a:latin typeface="Lucida Console" panose="020B0609040504020204" pitchFamily="49" charset="0"/>
              </a:rPr>
              <a:t> );</a:t>
            </a:r>
            <a:br>
              <a:rPr lang="en-US" altLang="en-GH" sz="1900">
                <a:solidFill>
                  <a:srgbClr val="000000"/>
                </a:solidFill>
                <a:latin typeface="Lucida Console" panose="020B0609040504020204" pitchFamily="49" charset="0"/>
              </a:rPr>
            </a:br>
            <a:r>
              <a:rPr lang="en-US" altLang="en-GH" sz="1900">
                <a:solidFill>
                  <a:srgbClr val="0000FF"/>
                </a:solidFill>
                <a:latin typeface="Lucida Console" panose="020B0609040504020204" pitchFamily="49" charset="0"/>
              </a:rPr>
              <a:t>else</a:t>
            </a:r>
            <a:br>
              <a:rPr lang="en-US" altLang="en-GH" sz="1900">
                <a:solidFill>
                  <a:srgbClr val="0000FF"/>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 </a:t>
            </a:r>
            <a:r>
              <a:rPr lang="en-US" altLang="en-GH" sz="1900">
                <a:solidFill>
                  <a:srgbClr val="128AFF"/>
                </a:solidFill>
                <a:latin typeface="Lucida Console" panose="020B0609040504020204" pitchFamily="49" charset="0"/>
              </a:rPr>
              <a:t>"F"</a:t>
            </a:r>
            <a:r>
              <a:rPr lang="en-US" altLang="en-GH" sz="1900">
                <a:solidFill>
                  <a:srgbClr val="000000"/>
                </a:solidFill>
                <a:latin typeface="Lucida Console" panose="020B0609040504020204" pitchFamily="49" charset="0"/>
              </a:rPr>
              <a:t> );</a:t>
            </a:r>
          </a:p>
          <a:p>
            <a:pPr eaLnBrk="1" hangingPunct="1">
              <a:lnSpc>
                <a:spcPct val="90000"/>
              </a:lnSpc>
            </a:pPr>
            <a:r>
              <a:rPr lang="en-US" altLang="en-GH" sz="2500">
                <a:solidFill>
                  <a:srgbClr val="000000"/>
                </a:solidFill>
                <a:latin typeface="Times New Roman" panose="02020603050405020304" pitchFamily="18" charset="0"/>
              </a:rPr>
              <a:t>The two forms are identical except for the spacing and indentation, which the compiler ignores. </a:t>
            </a:r>
          </a:p>
        </p:txBody>
      </p:sp>
      <p:sp>
        <p:nvSpPr>
          <p:cNvPr id="4" name="Footer Placeholder 3">
            <a:extLst>
              <a:ext uri="{FF2B5EF4-FFF2-40B4-BE49-F238E27FC236}">
                <a16:creationId xmlns:a16="http://schemas.microsoft.com/office/drawing/2014/main" id="{066D7EF0-D310-B1D9-96AF-AF78750066E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AC2-098D-3CB1-113A-E0E1EE49CA08}"/>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39939" name="Text Placeholder 2">
            <a:extLst>
              <a:ext uri="{FF2B5EF4-FFF2-40B4-BE49-F238E27FC236}">
                <a16:creationId xmlns:a16="http://schemas.microsoft.com/office/drawing/2014/main" id="{0B1EFBD1-B851-0E74-1112-8DA1FDB68EE1}"/>
              </a:ext>
            </a:extLst>
          </p:cNvPr>
          <p:cNvSpPr>
            <a:spLocks noGrp="1"/>
          </p:cNvSpPr>
          <p:nvPr>
            <p:ph type="body" idx="1"/>
          </p:nvPr>
        </p:nvSpPr>
        <p:spPr/>
        <p:txBody>
          <a:bodyPr/>
          <a:lstStyle/>
          <a:p>
            <a:pPr eaLnBrk="1" hangingPunct="1">
              <a:lnSpc>
                <a:spcPct val="80000"/>
              </a:lnSpc>
            </a:pPr>
            <a:r>
              <a:rPr lang="en-US" altLang="en-GH" sz="2300">
                <a:solidFill>
                  <a:srgbClr val="000000"/>
                </a:solidFill>
                <a:latin typeface="Times New Roman" panose="02020603050405020304" pitchFamily="18" charset="0"/>
              </a:rPr>
              <a:t>The Java compiler always associates an </a:t>
            </a:r>
            <a:r>
              <a:rPr lang="en-US" altLang="en-GH" sz="2300">
                <a:solidFill>
                  <a:srgbClr val="000000"/>
                </a:solidFill>
                <a:latin typeface="Lucida Console" panose="020B0609040504020204" pitchFamily="49" charset="0"/>
              </a:rPr>
              <a:t>else</a:t>
            </a:r>
            <a:r>
              <a:rPr lang="en-US" altLang="en-GH" sz="2300">
                <a:solidFill>
                  <a:srgbClr val="000000"/>
                </a:solidFill>
                <a:latin typeface="Times New Roman" panose="02020603050405020304" pitchFamily="18" charset="0"/>
              </a:rPr>
              <a:t> with the immediately preceding </a:t>
            </a:r>
            <a:r>
              <a:rPr lang="en-US" altLang="en-GH" sz="2300">
                <a:solidFill>
                  <a:srgbClr val="000000"/>
                </a:solidFill>
                <a:latin typeface="Lucida Console" panose="020B0609040504020204" pitchFamily="49" charset="0"/>
              </a:rPr>
              <a:t>if</a:t>
            </a:r>
            <a:r>
              <a:rPr lang="en-US" altLang="en-GH" sz="2300">
                <a:solidFill>
                  <a:srgbClr val="000000"/>
                </a:solidFill>
                <a:latin typeface="Times New Roman" panose="02020603050405020304" pitchFamily="18" charset="0"/>
              </a:rPr>
              <a:t> unless told to do otherwise by the placement of braces (</a:t>
            </a:r>
            <a:r>
              <a:rPr lang="en-US" altLang="en-GH" sz="2300">
                <a:solidFill>
                  <a:srgbClr val="000000"/>
                </a:solidFill>
                <a:latin typeface="Lucida Console" panose="020B0609040504020204" pitchFamily="49" charset="0"/>
              </a:rPr>
              <a:t>{</a:t>
            </a:r>
            <a:r>
              <a:rPr lang="en-US" altLang="en-GH" sz="2300">
                <a:solidFill>
                  <a:srgbClr val="000000"/>
                </a:solidFill>
                <a:latin typeface="Times New Roman" panose="02020603050405020304" pitchFamily="18" charset="0"/>
              </a:rPr>
              <a:t> and </a:t>
            </a:r>
            <a:r>
              <a:rPr lang="en-US" altLang="en-GH" sz="2300">
                <a:solidFill>
                  <a:srgbClr val="000000"/>
                </a:solidFill>
                <a:latin typeface="Lucida Console" panose="020B0609040504020204" pitchFamily="49" charset="0"/>
              </a:rPr>
              <a:t>}</a:t>
            </a:r>
            <a:r>
              <a:rPr lang="en-US" altLang="en-GH" sz="2300">
                <a:solidFill>
                  <a:srgbClr val="000000"/>
                </a:solidFill>
                <a:latin typeface="Times New Roman" panose="02020603050405020304" pitchFamily="18" charset="0"/>
              </a:rPr>
              <a:t>). </a:t>
            </a:r>
          </a:p>
          <a:p>
            <a:pPr eaLnBrk="1" hangingPunct="1">
              <a:lnSpc>
                <a:spcPct val="80000"/>
              </a:lnSpc>
            </a:pPr>
            <a:r>
              <a:rPr lang="en-US" altLang="en-GH" sz="2300">
                <a:solidFill>
                  <a:srgbClr val="000000"/>
                </a:solidFill>
                <a:latin typeface="Times New Roman" panose="02020603050405020304" pitchFamily="18" charset="0"/>
              </a:rPr>
              <a:t>Referred to as the </a:t>
            </a:r>
            <a:r>
              <a:rPr lang="en-US" altLang="en-GH" sz="2300">
                <a:solidFill>
                  <a:srgbClr val="0000FF"/>
                </a:solidFill>
                <a:latin typeface="Times New Roman" panose="02020603050405020304" pitchFamily="18" charset="0"/>
              </a:rPr>
              <a:t>dangling-</a:t>
            </a:r>
            <a:r>
              <a:rPr lang="en-US" altLang="en-GH" sz="2300">
                <a:solidFill>
                  <a:srgbClr val="0000FF"/>
                </a:solidFill>
                <a:latin typeface="LucidaSansTypewriter" pitchFamily="49" charset="0"/>
              </a:rPr>
              <a:t>else</a:t>
            </a:r>
            <a:r>
              <a:rPr lang="en-US" altLang="en-GH" sz="2300">
                <a:solidFill>
                  <a:srgbClr val="0000FF"/>
                </a:solidFill>
                <a:latin typeface="Times New Roman" panose="02020603050405020304" pitchFamily="18" charset="0"/>
              </a:rPr>
              <a:t> problem</a:t>
            </a:r>
            <a:r>
              <a:rPr lang="en-US" altLang="en-GH" sz="2300">
                <a:solidFill>
                  <a:srgbClr val="000000"/>
                </a:solidFill>
                <a:latin typeface="Times New Roman" panose="02020603050405020304" pitchFamily="18" charset="0"/>
              </a:rPr>
              <a:t>. </a:t>
            </a:r>
          </a:p>
          <a:p>
            <a:pPr eaLnBrk="1" hangingPunct="1">
              <a:lnSpc>
                <a:spcPct val="80000"/>
              </a:lnSpc>
            </a:pPr>
            <a:r>
              <a:rPr lang="en-US" altLang="en-GH" sz="2300">
                <a:solidFill>
                  <a:srgbClr val="000000"/>
                </a:solidFill>
                <a:latin typeface="Times New Roman" panose="02020603050405020304" pitchFamily="18" charset="0"/>
              </a:rPr>
              <a:t>The following code is not what it appears:</a:t>
            </a:r>
          </a:p>
          <a:p>
            <a:pPr lvl="2" eaLnBrk="1" hangingPunct="1">
              <a:lnSpc>
                <a:spcPct val="80000"/>
              </a:lnSpc>
              <a:buFont typeface="Wingdings 2" pitchFamily="2" charset="2"/>
              <a:buNone/>
            </a:pPr>
            <a:r>
              <a:rPr lang="en-US" altLang="en-GH" sz="1800">
                <a:solidFill>
                  <a:srgbClr val="0000FF"/>
                </a:solidFill>
                <a:latin typeface="Lucida Console" panose="020B0609040504020204" pitchFamily="49" charset="0"/>
              </a:rPr>
              <a:t>	if</a:t>
            </a:r>
            <a:r>
              <a:rPr lang="en-US" altLang="en-GH" sz="1800">
                <a:solidFill>
                  <a:srgbClr val="000000"/>
                </a:solidFill>
                <a:latin typeface="Lucida Console" panose="020B0609040504020204" pitchFamily="49" charset="0"/>
              </a:rPr>
              <a:t> ( x &gt; </a:t>
            </a:r>
            <a:r>
              <a:rPr lang="en-US" altLang="en-GH" sz="1800">
                <a:solidFill>
                  <a:srgbClr val="128AFF"/>
                </a:solidFill>
                <a:latin typeface="Lucida Console" panose="020B0609040504020204" pitchFamily="49" charset="0"/>
              </a:rPr>
              <a:t>5</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a:t>
            </a:r>
            <a:r>
              <a:rPr lang="en-US" altLang="en-GH" sz="1800">
                <a:solidFill>
                  <a:srgbClr val="0000FF"/>
                </a:solidFill>
                <a:latin typeface="Lucida Console" panose="020B0609040504020204" pitchFamily="49" charset="0"/>
              </a:rPr>
              <a:t>if</a:t>
            </a:r>
            <a:r>
              <a:rPr lang="en-US" altLang="en-GH" sz="1800">
                <a:solidFill>
                  <a:srgbClr val="000000"/>
                </a:solidFill>
                <a:latin typeface="Lucida Console" panose="020B0609040504020204" pitchFamily="49" charset="0"/>
              </a:rPr>
              <a:t> ( y &gt; </a:t>
            </a:r>
            <a:r>
              <a:rPr lang="en-US" altLang="en-GH" sz="1800">
                <a:solidFill>
                  <a:srgbClr val="128AFF"/>
                </a:solidFill>
                <a:latin typeface="Lucida Console" panose="020B0609040504020204" pitchFamily="49" charset="0"/>
              </a:rPr>
              <a:t>5</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System.out.println( </a:t>
            </a:r>
            <a:r>
              <a:rPr lang="en-US" altLang="en-GH" sz="1800">
                <a:solidFill>
                  <a:srgbClr val="128AFF"/>
                </a:solidFill>
                <a:latin typeface="Lucida Console" panose="020B0609040504020204" pitchFamily="49" charset="0"/>
              </a:rPr>
              <a:t>"x and y are &gt; 5"</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FF"/>
                </a:solidFill>
                <a:latin typeface="Lucida Console" panose="020B0609040504020204" pitchFamily="49" charset="0"/>
              </a:rPr>
              <a:t>else</a:t>
            </a:r>
            <a:br>
              <a:rPr lang="en-US" altLang="en-GH" sz="1800">
                <a:solidFill>
                  <a:srgbClr val="0000FF"/>
                </a:solidFill>
                <a:latin typeface="Lucida Console" panose="020B0609040504020204" pitchFamily="49" charset="0"/>
              </a:rPr>
            </a:br>
            <a:r>
              <a:rPr lang="en-US" altLang="en-GH" sz="1800">
                <a:solidFill>
                  <a:srgbClr val="000000"/>
                </a:solidFill>
                <a:latin typeface="Lucida Console" panose="020B0609040504020204" pitchFamily="49" charset="0"/>
              </a:rPr>
              <a:t>   System.out.println( </a:t>
            </a:r>
            <a:r>
              <a:rPr lang="en-US" altLang="en-GH" sz="1800">
                <a:solidFill>
                  <a:srgbClr val="128AFF"/>
                </a:solidFill>
                <a:latin typeface="Lucida Console" panose="020B0609040504020204" pitchFamily="49" charset="0"/>
              </a:rPr>
              <a:t>"x is &lt;= 5" </a:t>
            </a:r>
            <a:r>
              <a:rPr lang="en-US" altLang="en-GH" sz="1800">
                <a:solidFill>
                  <a:srgbClr val="000000"/>
                </a:solidFill>
                <a:latin typeface="Lucida Console" panose="020B0609040504020204" pitchFamily="49" charset="0"/>
              </a:rPr>
              <a:t>);</a:t>
            </a:r>
          </a:p>
          <a:p>
            <a:pPr eaLnBrk="1" hangingPunct="1">
              <a:lnSpc>
                <a:spcPct val="80000"/>
              </a:lnSpc>
            </a:pPr>
            <a:r>
              <a:rPr lang="en-US" altLang="en-GH" sz="2300">
                <a:solidFill>
                  <a:srgbClr val="000000"/>
                </a:solidFill>
                <a:latin typeface="Times New Roman" panose="02020603050405020304" pitchFamily="18" charset="0"/>
              </a:rPr>
              <a:t>Beware! This nested </a:t>
            </a:r>
            <a:r>
              <a:rPr lang="en-US" altLang="en-GH" sz="2300">
                <a:solidFill>
                  <a:srgbClr val="000000"/>
                </a:solidFill>
                <a:latin typeface="Lucida Console" panose="020B0609040504020204" pitchFamily="49" charset="0"/>
              </a:rPr>
              <a:t>if</a:t>
            </a:r>
            <a:r>
              <a:rPr lang="en-US" altLang="en-GH" sz="2300">
                <a:solidFill>
                  <a:srgbClr val="000000"/>
                </a:solidFill>
                <a:latin typeface="Times New Roman" panose="02020603050405020304" pitchFamily="18" charset="0"/>
              </a:rPr>
              <a:t>…</a:t>
            </a:r>
            <a:r>
              <a:rPr lang="en-US" altLang="en-GH" sz="2300">
                <a:solidFill>
                  <a:srgbClr val="000000"/>
                </a:solidFill>
                <a:latin typeface="Lucida Console" panose="020B0609040504020204" pitchFamily="49" charset="0"/>
              </a:rPr>
              <a:t>else</a:t>
            </a:r>
            <a:r>
              <a:rPr lang="en-US" altLang="en-GH" sz="2300">
                <a:solidFill>
                  <a:srgbClr val="000000"/>
                </a:solidFill>
                <a:latin typeface="Times New Roman" panose="02020603050405020304" pitchFamily="18" charset="0"/>
              </a:rPr>
              <a:t> statement does not execute as it appears. The compiler actually interprets the statement as </a:t>
            </a:r>
          </a:p>
          <a:p>
            <a:pPr lvl="2" eaLnBrk="1" hangingPunct="1">
              <a:lnSpc>
                <a:spcPct val="80000"/>
              </a:lnSpc>
              <a:buFont typeface="Wingdings 2" pitchFamily="2" charset="2"/>
              <a:buNone/>
            </a:pPr>
            <a:r>
              <a:rPr lang="en-US" altLang="en-GH" sz="1800">
                <a:solidFill>
                  <a:srgbClr val="0000FF"/>
                </a:solidFill>
                <a:latin typeface="Lucida Console" panose="020B0609040504020204" pitchFamily="49" charset="0"/>
              </a:rPr>
              <a:t>	if</a:t>
            </a:r>
            <a:r>
              <a:rPr lang="en-US" altLang="en-GH" sz="1800">
                <a:solidFill>
                  <a:srgbClr val="000000"/>
                </a:solidFill>
                <a:latin typeface="Lucida Console" panose="020B0609040504020204" pitchFamily="49" charset="0"/>
              </a:rPr>
              <a:t> ( x &gt; </a:t>
            </a:r>
            <a:r>
              <a:rPr lang="en-US" altLang="en-GH" sz="1800">
                <a:solidFill>
                  <a:srgbClr val="128AFF"/>
                </a:solidFill>
                <a:latin typeface="Lucida Console" panose="020B0609040504020204" pitchFamily="49" charset="0"/>
              </a:rPr>
              <a:t>5</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a:t>
            </a:r>
            <a:r>
              <a:rPr lang="en-US" altLang="en-GH" sz="1800">
                <a:solidFill>
                  <a:srgbClr val="0000FF"/>
                </a:solidFill>
                <a:latin typeface="Lucida Console" panose="020B0609040504020204" pitchFamily="49" charset="0"/>
              </a:rPr>
              <a:t>if</a:t>
            </a:r>
            <a:r>
              <a:rPr lang="en-US" altLang="en-GH" sz="1800">
                <a:solidFill>
                  <a:srgbClr val="000000"/>
                </a:solidFill>
                <a:latin typeface="Lucida Console" panose="020B0609040504020204" pitchFamily="49" charset="0"/>
              </a:rPr>
              <a:t> ( y &gt; </a:t>
            </a:r>
            <a:r>
              <a:rPr lang="en-US" altLang="en-GH" sz="1800">
                <a:solidFill>
                  <a:srgbClr val="128AFF"/>
                </a:solidFill>
                <a:latin typeface="Lucida Console" panose="020B0609040504020204" pitchFamily="49" charset="0"/>
              </a:rPr>
              <a:t>5</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System.out.println( </a:t>
            </a:r>
            <a:r>
              <a:rPr lang="en-US" altLang="en-GH" sz="1800">
                <a:solidFill>
                  <a:srgbClr val="128AFF"/>
                </a:solidFill>
                <a:latin typeface="Lucida Console" panose="020B0609040504020204" pitchFamily="49" charset="0"/>
              </a:rPr>
              <a:t>"x and y are &gt; 5"</a:t>
            </a:r>
            <a:r>
              <a:rPr lang="en-US" altLang="en-GH" sz="1800">
                <a:solidFill>
                  <a:srgbClr val="000000"/>
                </a:solidFill>
                <a:latin typeface="Lucida Console" panose="020B0609040504020204" pitchFamily="49" charset="0"/>
              </a:rPr>
              <a:t> );</a:t>
            </a:r>
            <a:br>
              <a:rPr lang="en-US" altLang="en-GH" sz="1800">
                <a:solidFill>
                  <a:srgbClr val="000000"/>
                </a:solidFill>
                <a:latin typeface="Lucida Console" panose="020B0609040504020204" pitchFamily="49" charset="0"/>
              </a:rPr>
            </a:br>
            <a:r>
              <a:rPr lang="en-US" altLang="en-GH" sz="1800">
                <a:solidFill>
                  <a:srgbClr val="000000"/>
                </a:solidFill>
                <a:latin typeface="Lucida Console" panose="020B0609040504020204" pitchFamily="49" charset="0"/>
              </a:rPr>
              <a:t>   </a:t>
            </a:r>
            <a:r>
              <a:rPr lang="en-US" altLang="en-GH" sz="1800">
                <a:solidFill>
                  <a:srgbClr val="0000FF"/>
                </a:solidFill>
                <a:latin typeface="Lucida Console" panose="020B0609040504020204" pitchFamily="49" charset="0"/>
              </a:rPr>
              <a:t>else</a:t>
            </a:r>
            <a:br>
              <a:rPr lang="en-US" altLang="en-GH" sz="1800">
                <a:solidFill>
                  <a:srgbClr val="0000FF"/>
                </a:solidFill>
                <a:latin typeface="Lucida Console" panose="020B0609040504020204" pitchFamily="49" charset="0"/>
              </a:rPr>
            </a:br>
            <a:r>
              <a:rPr lang="en-US" altLang="en-GH" sz="1800">
                <a:solidFill>
                  <a:srgbClr val="000000"/>
                </a:solidFill>
                <a:latin typeface="Lucida Console" panose="020B0609040504020204" pitchFamily="49" charset="0"/>
              </a:rPr>
              <a:t>      System.out.println( </a:t>
            </a:r>
            <a:r>
              <a:rPr lang="en-US" altLang="en-GH" sz="1800">
                <a:solidFill>
                  <a:srgbClr val="128AFF"/>
                </a:solidFill>
                <a:latin typeface="Lucida Console" panose="020B0609040504020204" pitchFamily="49" charset="0"/>
              </a:rPr>
              <a:t>"x is &lt;= 5"</a:t>
            </a:r>
            <a:r>
              <a:rPr lang="en-US" altLang="en-GH" sz="1800">
                <a:solidFill>
                  <a:srgbClr val="000000"/>
                </a:solidFill>
                <a:latin typeface="Lucida Console" panose="020B0609040504020204" pitchFamily="49" charset="0"/>
              </a:rPr>
              <a:t> );</a:t>
            </a:r>
          </a:p>
        </p:txBody>
      </p:sp>
      <p:sp>
        <p:nvSpPr>
          <p:cNvPr id="4" name="Footer Placeholder 3">
            <a:extLst>
              <a:ext uri="{FF2B5EF4-FFF2-40B4-BE49-F238E27FC236}">
                <a16:creationId xmlns:a16="http://schemas.microsoft.com/office/drawing/2014/main" id="{4329F3A0-14CE-F96C-F0E4-5EBE03321B33}"/>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089A-76B8-4F63-6AAB-C8AB0E160525}"/>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40963" name="Text Placeholder 2">
            <a:extLst>
              <a:ext uri="{FF2B5EF4-FFF2-40B4-BE49-F238E27FC236}">
                <a16:creationId xmlns:a16="http://schemas.microsoft.com/office/drawing/2014/main" id="{BF95A0EC-718B-4833-741E-555E3AD0977E}"/>
              </a:ext>
            </a:extLst>
          </p:cNvPr>
          <p:cNvSpPr>
            <a:spLocks noGrp="1"/>
          </p:cNvSpPr>
          <p:nvPr>
            <p:ph type="body" idx="1"/>
          </p:nvPr>
        </p:nvSpPr>
        <p:spPr/>
        <p:txBody>
          <a:bodyPr/>
          <a:lstStyle/>
          <a:p>
            <a:pPr eaLnBrk="1" hangingPunct="1">
              <a:lnSpc>
                <a:spcPct val="90000"/>
              </a:lnSpc>
            </a:pPr>
            <a:r>
              <a:rPr lang="en-US" altLang="en-GH" sz="2500">
                <a:solidFill>
                  <a:srgbClr val="000000"/>
                </a:solidFill>
                <a:latin typeface="Times New Roman" panose="02020603050405020304" pitchFamily="18" charset="0"/>
              </a:rPr>
              <a:t>To force the nested </a:t>
            </a:r>
            <a:r>
              <a:rPr lang="en-US" altLang="en-GH" sz="2500">
                <a:solidFill>
                  <a:srgbClr val="000000"/>
                </a:solidFill>
                <a:latin typeface="Lucida Console" panose="020B0609040504020204" pitchFamily="49" charset="0"/>
              </a:rPr>
              <a:t>if</a:t>
            </a:r>
            <a:r>
              <a:rPr lang="en-US" altLang="en-GH" sz="2500">
                <a:solidFill>
                  <a:srgbClr val="000000"/>
                </a:solidFill>
                <a:latin typeface="Times New Roman" panose="02020603050405020304" pitchFamily="18" charset="0"/>
              </a:rPr>
              <a:t>…</a:t>
            </a:r>
            <a:r>
              <a:rPr lang="en-US" altLang="en-GH" sz="2500">
                <a:solidFill>
                  <a:srgbClr val="000000"/>
                </a:solidFill>
                <a:latin typeface="Lucida Console" panose="020B0609040504020204" pitchFamily="49" charset="0"/>
              </a:rPr>
              <a:t>else</a:t>
            </a:r>
            <a:r>
              <a:rPr lang="en-US" altLang="en-GH" sz="2500">
                <a:solidFill>
                  <a:srgbClr val="000000"/>
                </a:solidFill>
                <a:latin typeface="Times New Roman" panose="02020603050405020304" pitchFamily="18" charset="0"/>
              </a:rPr>
              <a:t> statement to execute as it was originally intended, we must write it as follows:</a:t>
            </a:r>
          </a:p>
          <a:p>
            <a:pPr lvl="2" eaLnBrk="1" hangingPunct="1">
              <a:lnSpc>
                <a:spcPct val="90000"/>
              </a:lnSpc>
              <a:buFont typeface="Wingdings 2" pitchFamily="2" charset="2"/>
              <a:buNone/>
            </a:pPr>
            <a:r>
              <a:rPr lang="en-US" altLang="en-GH" sz="1900">
                <a:solidFill>
                  <a:srgbClr val="0000FF"/>
                </a:solidFill>
                <a:latin typeface="Lucida Console" panose="020B0609040504020204" pitchFamily="49" charset="0"/>
              </a:rPr>
              <a:t>	if</a:t>
            </a:r>
            <a:r>
              <a:rPr lang="en-US" altLang="en-GH" sz="1900">
                <a:solidFill>
                  <a:srgbClr val="000000"/>
                </a:solidFill>
                <a:latin typeface="Lucida Console" panose="020B0609040504020204" pitchFamily="49" charset="0"/>
              </a:rPr>
              <a:t> ( x &gt; </a:t>
            </a:r>
            <a:r>
              <a:rPr lang="en-US" altLang="en-GH" sz="1900">
                <a:solidFill>
                  <a:srgbClr val="128AFF"/>
                </a:solidFill>
                <a:latin typeface="Lucida Console" panose="020B0609040504020204" pitchFamily="49" charset="0"/>
              </a:rPr>
              <a:t>5</a:t>
            </a:r>
            <a:r>
              <a:rPr lang="en-US" altLang="en-GH" sz="1900">
                <a:solidFill>
                  <a:srgbClr val="000000"/>
                </a:solidFill>
                <a:latin typeface="Lucida Console" panose="020B0609040504020204" pitchFamily="49" charset="0"/>
              </a:rPr>
              <a:t> ) </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   </a:t>
            </a:r>
            <a:r>
              <a:rPr lang="en-US" altLang="en-GH" sz="1900">
                <a:solidFill>
                  <a:srgbClr val="0000FF"/>
                </a:solidFill>
                <a:latin typeface="Lucida Console" panose="020B0609040504020204" pitchFamily="49" charset="0"/>
              </a:rPr>
              <a:t>if</a:t>
            </a:r>
            <a:r>
              <a:rPr lang="en-US" altLang="en-GH" sz="1900">
                <a:solidFill>
                  <a:srgbClr val="000000"/>
                </a:solidFill>
                <a:latin typeface="Lucida Console" panose="020B0609040504020204" pitchFamily="49" charset="0"/>
              </a:rPr>
              <a:t> ( y &gt; </a:t>
            </a:r>
            <a:r>
              <a:rPr lang="en-US" altLang="en-GH" sz="1900">
                <a:solidFill>
                  <a:srgbClr val="128AFF"/>
                </a:solidFill>
                <a:latin typeface="Lucida Console" panose="020B0609040504020204" pitchFamily="49" charset="0"/>
              </a:rPr>
              <a:t>5</a:t>
            </a:r>
            <a:r>
              <a:rPr lang="en-US" altLang="en-GH" sz="1900">
                <a:solidFill>
                  <a:srgbClr val="000000"/>
                </a:solidFill>
                <a:latin typeface="Lucida Console" panose="020B0609040504020204" pitchFamily="49" charset="0"/>
              </a:rPr>
              <a:t> )</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 </a:t>
            </a:r>
            <a:r>
              <a:rPr lang="en-US" altLang="en-GH" sz="1900">
                <a:solidFill>
                  <a:srgbClr val="128AFF"/>
                </a:solidFill>
                <a:latin typeface="Lucida Console" panose="020B0609040504020204" pitchFamily="49" charset="0"/>
              </a:rPr>
              <a:t>"x and y are &gt; 5" </a:t>
            </a:r>
            <a:r>
              <a:rPr lang="en-US" altLang="en-GH" sz="1900">
                <a:solidFill>
                  <a:srgbClr val="000000"/>
                </a:solidFill>
                <a:latin typeface="Lucida Console" panose="020B0609040504020204" pitchFamily="49" charset="0"/>
              </a:rPr>
              <a:t>);</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a:t>
            </a:r>
            <a:br>
              <a:rPr lang="en-US" altLang="en-GH" sz="1900">
                <a:solidFill>
                  <a:srgbClr val="000000"/>
                </a:solidFill>
                <a:latin typeface="Lucida Console" panose="020B0609040504020204" pitchFamily="49" charset="0"/>
              </a:rPr>
            </a:br>
            <a:r>
              <a:rPr lang="en-US" altLang="en-GH" sz="1900">
                <a:solidFill>
                  <a:srgbClr val="0000FF"/>
                </a:solidFill>
                <a:latin typeface="Lucida Console" panose="020B0609040504020204" pitchFamily="49" charset="0"/>
              </a:rPr>
              <a:t>else</a:t>
            </a:r>
            <a:br>
              <a:rPr lang="en-US" altLang="en-GH" sz="1900">
                <a:solidFill>
                  <a:srgbClr val="0000FF"/>
                </a:solidFill>
                <a:latin typeface="Lucida Console" panose="020B0609040504020204" pitchFamily="49" charset="0"/>
              </a:rPr>
            </a:br>
            <a:r>
              <a:rPr lang="en-US" altLang="en-GH" sz="1900">
                <a:solidFill>
                  <a:srgbClr val="000000"/>
                </a:solidFill>
                <a:latin typeface="Lucida Console" panose="020B0609040504020204" pitchFamily="49" charset="0"/>
              </a:rPr>
              <a:t>   System.out.println( </a:t>
            </a:r>
            <a:r>
              <a:rPr lang="en-US" altLang="en-GH" sz="1900">
                <a:solidFill>
                  <a:srgbClr val="128AFF"/>
                </a:solidFill>
                <a:latin typeface="Lucida Console" panose="020B0609040504020204" pitchFamily="49" charset="0"/>
              </a:rPr>
              <a:t>"x is &lt;= 5"</a:t>
            </a:r>
            <a:r>
              <a:rPr lang="en-US" altLang="en-GH" sz="1900">
                <a:solidFill>
                  <a:srgbClr val="000000"/>
                </a:solidFill>
                <a:latin typeface="Lucida Console" panose="020B0609040504020204" pitchFamily="49" charset="0"/>
              </a:rPr>
              <a:t> );</a:t>
            </a:r>
          </a:p>
          <a:p>
            <a:pPr eaLnBrk="1" hangingPunct="1">
              <a:lnSpc>
                <a:spcPct val="90000"/>
              </a:lnSpc>
            </a:pPr>
            <a:r>
              <a:rPr lang="en-US" altLang="en-GH" sz="2500">
                <a:solidFill>
                  <a:srgbClr val="000000"/>
                </a:solidFill>
                <a:latin typeface="Times New Roman" panose="02020603050405020304" pitchFamily="18" charset="0"/>
              </a:rPr>
              <a:t>The braces indicate that the second </a:t>
            </a:r>
            <a:r>
              <a:rPr lang="en-US" altLang="en-GH" sz="2500">
                <a:solidFill>
                  <a:srgbClr val="000000"/>
                </a:solidFill>
                <a:latin typeface="Lucida Console" panose="020B0609040504020204" pitchFamily="49" charset="0"/>
              </a:rPr>
              <a:t>if</a:t>
            </a:r>
            <a:r>
              <a:rPr lang="en-US" altLang="en-GH" sz="2500">
                <a:solidFill>
                  <a:srgbClr val="000000"/>
                </a:solidFill>
                <a:latin typeface="Times New Roman" panose="02020603050405020304" pitchFamily="18" charset="0"/>
              </a:rPr>
              <a:t> is in the body of the first and that the </a:t>
            </a:r>
            <a:r>
              <a:rPr lang="en-US" altLang="en-GH" sz="2500">
                <a:solidFill>
                  <a:srgbClr val="000000"/>
                </a:solidFill>
                <a:latin typeface="Lucida Console" panose="020B0609040504020204" pitchFamily="49" charset="0"/>
              </a:rPr>
              <a:t>else</a:t>
            </a:r>
            <a:r>
              <a:rPr lang="en-US" altLang="en-GH" sz="2500">
                <a:solidFill>
                  <a:srgbClr val="000000"/>
                </a:solidFill>
                <a:latin typeface="Times New Roman" panose="02020603050405020304" pitchFamily="18" charset="0"/>
              </a:rPr>
              <a:t> is associated with the </a:t>
            </a:r>
            <a:r>
              <a:rPr lang="en-US" altLang="en-GH" sz="2500" i="1">
                <a:solidFill>
                  <a:srgbClr val="000000"/>
                </a:solidFill>
                <a:latin typeface="Times New Roman" panose="02020603050405020304" pitchFamily="18" charset="0"/>
              </a:rPr>
              <a:t>first </a:t>
            </a:r>
            <a:r>
              <a:rPr lang="en-US" altLang="en-GH" sz="2500" i="1">
                <a:solidFill>
                  <a:srgbClr val="000000"/>
                </a:solidFill>
                <a:latin typeface="Lucida Console" panose="020B0609040504020204" pitchFamily="49" charset="0"/>
              </a:rPr>
              <a:t>if</a:t>
            </a:r>
            <a:r>
              <a:rPr lang="en-US" altLang="en-GH" sz="2500" i="1">
                <a:solidFill>
                  <a:srgbClr val="000000"/>
                </a:solidFill>
                <a:latin typeface="Times New Roman" panose="02020603050405020304" pitchFamily="18" charset="0"/>
              </a:rPr>
              <a:t>.</a:t>
            </a:r>
          </a:p>
          <a:p>
            <a:pPr eaLnBrk="1" hangingPunct="1">
              <a:lnSpc>
                <a:spcPct val="90000"/>
              </a:lnSpc>
            </a:pPr>
            <a:r>
              <a:rPr lang="en-US" altLang="en-GH" sz="2500">
                <a:solidFill>
                  <a:srgbClr val="000000"/>
                </a:solidFill>
                <a:latin typeface="Times New Roman" panose="02020603050405020304" pitchFamily="18" charset="0"/>
              </a:rPr>
              <a:t>Exercises 4.27–4.28 investigate the dangling-</a:t>
            </a:r>
            <a:r>
              <a:rPr lang="en-US" altLang="en-GH" sz="2500">
                <a:solidFill>
                  <a:srgbClr val="000000"/>
                </a:solidFill>
                <a:latin typeface="Lucida Console" panose="020B0609040504020204" pitchFamily="49" charset="0"/>
              </a:rPr>
              <a:t>else</a:t>
            </a:r>
            <a:r>
              <a:rPr lang="en-US" altLang="en-GH" sz="2500">
                <a:solidFill>
                  <a:srgbClr val="000000"/>
                </a:solidFill>
                <a:latin typeface="Times New Roman" panose="02020603050405020304" pitchFamily="18" charset="0"/>
              </a:rPr>
              <a:t> problem further.</a:t>
            </a:r>
          </a:p>
        </p:txBody>
      </p:sp>
      <p:sp>
        <p:nvSpPr>
          <p:cNvPr id="4" name="Footer Placeholder 3">
            <a:extLst>
              <a:ext uri="{FF2B5EF4-FFF2-40B4-BE49-F238E27FC236}">
                <a16:creationId xmlns:a16="http://schemas.microsoft.com/office/drawing/2014/main" id="{C1D412AA-618E-23D3-A3DA-1F6E6057A54E}"/>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descr="jhtp_04_CS1_Page_04.png">
            <a:extLst>
              <a:ext uri="{FF2B5EF4-FFF2-40B4-BE49-F238E27FC236}">
                <a16:creationId xmlns:a16="http://schemas.microsoft.com/office/drawing/2014/main" id="{92E283D7-B3F4-8D49-9345-B1A214BE5CDE}"/>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7EEF6FFB-9FE3-FE36-31F4-CDE90A198F57}"/>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6175-F18F-470E-C965-D44A6986B1B7}"/>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41987" name="Text Placeholder 2">
            <a:extLst>
              <a:ext uri="{FF2B5EF4-FFF2-40B4-BE49-F238E27FC236}">
                <a16:creationId xmlns:a16="http://schemas.microsoft.com/office/drawing/2014/main" id="{AA1E0C43-A4B4-A5E8-1099-74D1CA0764DA}"/>
              </a:ext>
            </a:extLst>
          </p:cNvPr>
          <p:cNvSpPr>
            <a:spLocks noGrp="1"/>
          </p:cNvSpPr>
          <p:nvPr>
            <p:ph type="body" idx="1"/>
          </p:nvPr>
        </p:nvSpPr>
        <p:spPr>
          <a:xfrm>
            <a:off x="457200" y="1481138"/>
            <a:ext cx="8305800" cy="4525962"/>
          </a:xfrm>
        </p:spPr>
        <p:txBody>
          <a:bodyPr/>
          <a:lstStyle/>
          <a:p>
            <a:pPr eaLnBrk="1" hangingPunct="1">
              <a:lnSpc>
                <a:spcPct val="80000"/>
              </a:lnSpc>
            </a:pPr>
            <a:r>
              <a:rPr lang="en-US" altLang="en-GH" sz="2100">
                <a:solidFill>
                  <a:srgbClr val="000000"/>
                </a:solidFill>
                <a:latin typeface="Times New Roman" panose="02020603050405020304" pitchFamily="18" charset="0"/>
              </a:rPr>
              <a:t>The </a:t>
            </a:r>
            <a:r>
              <a:rPr lang="en-US" altLang="en-GH" sz="2100">
                <a:solidFill>
                  <a:srgbClr val="000000"/>
                </a:solidFill>
                <a:latin typeface="Lucida Console" panose="020B0609040504020204" pitchFamily="49" charset="0"/>
              </a:rPr>
              <a:t>if</a:t>
            </a:r>
            <a:r>
              <a:rPr lang="en-US" altLang="en-GH" sz="2100">
                <a:solidFill>
                  <a:srgbClr val="000000"/>
                </a:solidFill>
                <a:latin typeface="Times New Roman" panose="02020603050405020304" pitchFamily="18" charset="0"/>
              </a:rPr>
              <a:t> statement normally expects only one statement in its body. </a:t>
            </a:r>
          </a:p>
          <a:p>
            <a:pPr eaLnBrk="1" hangingPunct="1">
              <a:lnSpc>
                <a:spcPct val="80000"/>
              </a:lnSpc>
            </a:pPr>
            <a:r>
              <a:rPr lang="en-US" altLang="en-GH" sz="2100">
                <a:solidFill>
                  <a:srgbClr val="000000"/>
                </a:solidFill>
                <a:latin typeface="Times New Roman" panose="02020603050405020304" pitchFamily="18" charset="0"/>
              </a:rPr>
              <a:t>To include several statements in the body of an </a:t>
            </a:r>
            <a:r>
              <a:rPr lang="en-US" altLang="en-GH" sz="2100">
                <a:solidFill>
                  <a:srgbClr val="000000"/>
                </a:solidFill>
                <a:latin typeface="Lucida Console" panose="020B0609040504020204" pitchFamily="49" charset="0"/>
              </a:rPr>
              <a:t>if</a:t>
            </a:r>
            <a:r>
              <a:rPr lang="en-US" altLang="en-GH" sz="2100">
                <a:solidFill>
                  <a:srgbClr val="000000"/>
                </a:solidFill>
                <a:latin typeface="Times New Roman" panose="02020603050405020304" pitchFamily="18" charset="0"/>
              </a:rPr>
              <a:t> (or the body of an </a:t>
            </a:r>
            <a:r>
              <a:rPr lang="en-US" altLang="en-GH" sz="2100">
                <a:solidFill>
                  <a:srgbClr val="000000"/>
                </a:solidFill>
                <a:latin typeface="Lucida Console" panose="020B0609040504020204" pitchFamily="49" charset="0"/>
              </a:rPr>
              <a:t>else</a:t>
            </a:r>
            <a:r>
              <a:rPr lang="en-US" altLang="en-GH" sz="2100">
                <a:solidFill>
                  <a:srgbClr val="000000"/>
                </a:solidFill>
                <a:latin typeface="Times New Roman" panose="02020603050405020304" pitchFamily="18" charset="0"/>
              </a:rPr>
              <a:t> for an </a:t>
            </a:r>
            <a:r>
              <a:rPr lang="en-US" altLang="en-GH" sz="2100">
                <a:solidFill>
                  <a:srgbClr val="000000"/>
                </a:solidFill>
                <a:latin typeface="Lucida Console" panose="020B0609040504020204" pitchFamily="49" charset="0"/>
              </a:rPr>
              <a:t>if</a:t>
            </a:r>
            <a:r>
              <a:rPr lang="en-US" altLang="en-GH" sz="2100">
                <a:solidFill>
                  <a:srgbClr val="000000"/>
                </a:solidFill>
                <a:latin typeface="Times New Roman" panose="02020603050405020304" pitchFamily="18" charset="0"/>
              </a:rPr>
              <a:t>…</a:t>
            </a:r>
            <a:r>
              <a:rPr lang="en-US" altLang="en-GH" sz="2100">
                <a:solidFill>
                  <a:srgbClr val="000000"/>
                </a:solidFill>
                <a:latin typeface="Lucida Console" panose="020B0609040504020204" pitchFamily="49" charset="0"/>
              </a:rPr>
              <a:t>else</a:t>
            </a:r>
            <a:r>
              <a:rPr lang="en-US" altLang="en-GH" sz="2100">
                <a:solidFill>
                  <a:srgbClr val="000000"/>
                </a:solidFill>
                <a:latin typeface="Times New Roman" panose="02020603050405020304" pitchFamily="18" charset="0"/>
              </a:rPr>
              <a:t> statement), enclose the statements in braces. </a:t>
            </a:r>
          </a:p>
          <a:p>
            <a:pPr eaLnBrk="1" hangingPunct="1">
              <a:lnSpc>
                <a:spcPct val="80000"/>
              </a:lnSpc>
            </a:pPr>
            <a:r>
              <a:rPr lang="en-US" altLang="en-GH" sz="2100">
                <a:solidFill>
                  <a:srgbClr val="000000"/>
                </a:solidFill>
                <a:latin typeface="Times New Roman" panose="02020603050405020304" pitchFamily="18" charset="0"/>
              </a:rPr>
              <a:t>Statements contained in a pair of braces form a </a:t>
            </a:r>
            <a:r>
              <a:rPr lang="en-US" altLang="en-GH" sz="2100">
                <a:solidFill>
                  <a:srgbClr val="0000FF"/>
                </a:solidFill>
                <a:latin typeface="Times New Roman" panose="02020603050405020304" pitchFamily="18" charset="0"/>
              </a:rPr>
              <a:t>block</a:t>
            </a:r>
            <a:r>
              <a:rPr lang="en-US" altLang="en-GH" sz="2100">
                <a:solidFill>
                  <a:srgbClr val="000000"/>
                </a:solidFill>
                <a:latin typeface="Times New Roman" panose="02020603050405020304" pitchFamily="18" charset="0"/>
              </a:rPr>
              <a:t>. </a:t>
            </a:r>
          </a:p>
          <a:p>
            <a:pPr eaLnBrk="1" hangingPunct="1">
              <a:lnSpc>
                <a:spcPct val="80000"/>
              </a:lnSpc>
            </a:pPr>
            <a:r>
              <a:rPr lang="en-US" altLang="en-GH" sz="2100">
                <a:solidFill>
                  <a:srgbClr val="000000"/>
                </a:solidFill>
                <a:latin typeface="Times New Roman" panose="02020603050405020304" pitchFamily="18" charset="0"/>
              </a:rPr>
              <a:t>A block can be placed anywhere that a single statement can be placed. </a:t>
            </a:r>
          </a:p>
          <a:p>
            <a:pPr eaLnBrk="1" hangingPunct="1">
              <a:lnSpc>
                <a:spcPct val="80000"/>
              </a:lnSpc>
            </a:pPr>
            <a:r>
              <a:rPr lang="en-US" altLang="en-GH" sz="2100">
                <a:solidFill>
                  <a:srgbClr val="000000"/>
                </a:solidFill>
                <a:latin typeface="Times New Roman" panose="02020603050405020304" pitchFamily="18" charset="0"/>
              </a:rPr>
              <a:t>Example: A block in the </a:t>
            </a:r>
            <a:r>
              <a:rPr lang="en-US" altLang="en-GH" sz="2100">
                <a:solidFill>
                  <a:srgbClr val="000000"/>
                </a:solidFill>
                <a:latin typeface="Lucida Console" panose="020B0609040504020204" pitchFamily="49" charset="0"/>
              </a:rPr>
              <a:t>else</a:t>
            </a:r>
            <a:r>
              <a:rPr lang="en-US" altLang="en-GH" sz="2100">
                <a:solidFill>
                  <a:srgbClr val="000000"/>
                </a:solidFill>
                <a:latin typeface="Times New Roman" panose="02020603050405020304" pitchFamily="18" charset="0"/>
              </a:rPr>
              <a:t> part of an </a:t>
            </a:r>
            <a:r>
              <a:rPr lang="en-US" altLang="en-GH" sz="2100">
                <a:solidFill>
                  <a:srgbClr val="000000"/>
                </a:solidFill>
                <a:latin typeface="Lucida Console" panose="020B0609040504020204" pitchFamily="49" charset="0"/>
              </a:rPr>
              <a:t>if</a:t>
            </a:r>
            <a:r>
              <a:rPr lang="en-US" altLang="en-GH" sz="2100">
                <a:solidFill>
                  <a:srgbClr val="000000"/>
                </a:solidFill>
                <a:latin typeface="Times New Roman" panose="02020603050405020304" pitchFamily="18" charset="0"/>
              </a:rPr>
              <a:t>…</a:t>
            </a:r>
            <a:r>
              <a:rPr lang="en-US" altLang="en-GH" sz="2100">
                <a:solidFill>
                  <a:srgbClr val="000000"/>
                </a:solidFill>
                <a:latin typeface="Lucida Console" panose="020B0609040504020204" pitchFamily="49" charset="0"/>
              </a:rPr>
              <a:t>else</a:t>
            </a:r>
            <a:r>
              <a:rPr lang="en-US" altLang="en-GH" sz="2100">
                <a:solidFill>
                  <a:srgbClr val="000000"/>
                </a:solidFill>
                <a:latin typeface="Times New Roman" panose="02020603050405020304" pitchFamily="18" charset="0"/>
              </a:rPr>
              <a:t> statement:</a:t>
            </a:r>
          </a:p>
          <a:p>
            <a:pPr lvl="2" eaLnBrk="1" hangingPunct="1">
              <a:lnSpc>
                <a:spcPct val="80000"/>
              </a:lnSpc>
              <a:buFont typeface="Wingdings 2" pitchFamily="2" charset="2"/>
              <a:buNone/>
            </a:pPr>
            <a:r>
              <a:rPr lang="en-US" altLang="en-GH" sz="1600">
                <a:solidFill>
                  <a:srgbClr val="0000FF"/>
                </a:solidFill>
                <a:latin typeface="Lucida Console" panose="020B0609040504020204" pitchFamily="49" charset="0"/>
              </a:rPr>
              <a:t>	if</a:t>
            </a:r>
            <a:r>
              <a:rPr lang="en-US" altLang="en-GH" sz="1600">
                <a:solidFill>
                  <a:srgbClr val="000000"/>
                </a:solidFill>
                <a:latin typeface="Lucida Console" panose="020B0609040504020204" pitchFamily="49" charset="0"/>
              </a:rPr>
              <a:t> ( grade &gt;= </a:t>
            </a:r>
            <a:r>
              <a:rPr lang="en-US" altLang="en-GH" sz="1600">
                <a:solidFill>
                  <a:srgbClr val="128AFF"/>
                </a:solidFill>
                <a:latin typeface="Lucida Console" panose="020B0609040504020204" pitchFamily="49" charset="0"/>
              </a:rPr>
              <a:t>60</a:t>
            </a:r>
            <a:r>
              <a:rPr lang="en-US" altLang="en-GH" sz="1600">
                <a:solidFill>
                  <a:srgbClr val="000000"/>
                </a:solidFill>
                <a:latin typeface="Lucida Console" panose="020B0609040504020204" pitchFamily="49" charset="0"/>
              </a:rPr>
              <a:t> )</a:t>
            </a:r>
            <a:br>
              <a:rPr lang="en-US" altLang="en-GH" sz="1600">
                <a:solidFill>
                  <a:srgbClr val="000000"/>
                </a:solidFill>
                <a:latin typeface="Lucida Console" panose="020B0609040504020204" pitchFamily="49" charset="0"/>
              </a:rPr>
            </a:br>
            <a:r>
              <a:rPr lang="en-US" altLang="en-GH" sz="1600">
                <a:solidFill>
                  <a:srgbClr val="000000"/>
                </a:solidFill>
                <a:latin typeface="Lucida Console" panose="020B0609040504020204" pitchFamily="49" charset="0"/>
              </a:rPr>
              <a:t>   System.out.println(</a:t>
            </a:r>
            <a:r>
              <a:rPr lang="en-US" altLang="en-GH" sz="1600">
                <a:solidFill>
                  <a:srgbClr val="128AFF"/>
                </a:solidFill>
                <a:latin typeface="Lucida Console" panose="020B0609040504020204" pitchFamily="49" charset="0"/>
              </a:rPr>
              <a:t>"Passed"</a:t>
            </a:r>
            <a:r>
              <a:rPr lang="en-US" altLang="en-GH" sz="1600">
                <a:solidFill>
                  <a:srgbClr val="000000"/>
                </a:solidFill>
                <a:latin typeface="Lucida Console" panose="020B0609040504020204" pitchFamily="49" charset="0"/>
              </a:rPr>
              <a:t>);</a:t>
            </a:r>
            <a:br>
              <a:rPr lang="en-US" altLang="en-GH" sz="1600">
                <a:solidFill>
                  <a:srgbClr val="000000"/>
                </a:solidFill>
                <a:latin typeface="Lucida Console" panose="020B0609040504020204" pitchFamily="49" charset="0"/>
              </a:rPr>
            </a:br>
            <a:r>
              <a:rPr lang="en-US" altLang="en-GH" sz="1600">
                <a:solidFill>
                  <a:srgbClr val="0000FF"/>
                </a:solidFill>
                <a:latin typeface="Lucida Console" panose="020B0609040504020204" pitchFamily="49" charset="0"/>
              </a:rPr>
              <a:t>else</a:t>
            </a:r>
            <a:r>
              <a:rPr lang="en-US" altLang="en-GH" sz="1600">
                <a:solidFill>
                  <a:srgbClr val="000000"/>
                </a:solidFill>
                <a:latin typeface="Lucida Console" panose="020B0609040504020204" pitchFamily="49" charset="0"/>
              </a:rPr>
              <a:t> </a:t>
            </a:r>
            <a:br>
              <a:rPr lang="en-US" altLang="en-GH" sz="1600">
                <a:solidFill>
                  <a:srgbClr val="000000"/>
                </a:solidFill>
                <a:latin typeface="Lucida Console" panose="020B0609040504020204" pitchFamily="49" charset="0"/>
              </a:rPr>
            </a:br>
            <a:r>
              <a:rPr lang="en-US" altLang="en-GH" sz="1600">
                <a:solidFill>
                  <a:srgbClr val="000000"/>
                </a:solidFill>
                <a:latin typeface="Lucida Console" panose="020B0609040504020204" pitchFamily="49" charset="0"/>
              </a:rPr>
              <a:t>{</a:t>
            </a:r>
            <a:br>
              <a:rPr lang="en-US" altLang="en-GH" sz="1600">
                <a:solidFill>
                  <a:srgbClr val="000000"/>
                </a:solidFill>
                <a:latin typeface="Lucida Console" panose="020B0609040504020204" pitchFamily="49" charset="0"/>
              </a:rPr>
            </a:br>
            <a:r>
              <a:rPr lang="en-US" altLang="en-GH" sz="1600">
                <a:solidFill>
                  <a:srgbClr val="000000"/>
                </a:solidFill>
                <a:latin typeface="Lucida Console" panose="020B0609040504020204" pitchFamily="49" charset="0"/>
              </a:rPr>
              <a:t>   System.out.println(</a:t>
            </a:r>
            <a:r>
              <a:rPr lang="en-US" altLang="en-GH" sz="1600">
                <a:solidFill>
                  <a:srgbClr val="128AFF"/>
                </a:solidFill>
                <a:latin typeface="Lucida Console" panose="020B0609040504020204" pitchFamily="49" charset="0"/>
              </a:rPr>
              <a:t>"Failed"</a:t>
            </a:r>
            <a:r>
              <a:rPr lang="en-US" altLang="en-GH" sz="1600">
                <a:solidFill>
                  <a:srgbClr val="000000"/>
                </a:solidFill>
                <a:latin typeface="Lucida Console" panose="020B0609040504020204" pitchFamily="49" charset="0"/>
              </a:rPr>
              <a:t>);</a:t>
            </a:r>
            <a:br>
              <a:rPr lang="en-US" altLang="en-GH" sz="1600">
                <a:solidFill>
                  <a:srgbClr val="000000"/>
                </a:solidFill>
                <a:latin typeface="Lucida Console" panose="020B0609040504020204" pitchFamily="49" charset="0"/>
              </a:rPr>
            </a:br>
            <a:r>
              <a:rPr lang="en-US" altLang="en-GH" sz="1600">
                <a:solidFill>
                  <a:srgbClr val="000000"/>
                </a:solidFill>
                <a:latin typeface="Lucida Console" panose="020B0609040504020204" pitchFamily="49" charset="0"/>
              </a:rPr>
              <a:t>   System.out.println(</a:t>
            </a:r>
            <a:r>
              <a:rPr lang="en-US" altLang="en-GH" sz="1600">
                <a:solidFill>
                  <a:srgbClr val="128AFF"/>
                </a:solidFill>
                <a:latin typeface="Lucida Console" panose="020B0609040504020204" pitchFamily="49" charset="0"/>
              </a:rPr>
              <a:t>"You must take this course again."</a:t>
            </a:r>
            <a:r>
              <a:rPr lang="en-US" altLang="en-GH" sz="1600">
                <a:solidFill>
                  <a:srgbClr val="000000"/>
                </a:solidFill>
                <a:latin typeface="Lucida Console" panose="020B0609040504020204" pitchFamily="49" charset="0"/>
              </a:rPr>
              <a:t>);</a:t>
            </a:r>
            <a:br>
              <a:rPr lang="en-US" altLang="en-GH" sz="1600">
                <a:solidFill>
                  <a:srgbClr val="000000"/>
                </a:solidFill>
                <a:latin typeface="Lucida Console" panose="020B0609040504020204" pitchFamily="49" charset="0"/>
              </a:rPr>
            </a:br>
            <a:r>
              <a:rPr lang="en-US" altLang="en-GH" sz="1600">
                <a:solidFill>
                  <a:srgbClr val="000000"/>
                </a:solidFill>
                <a:latin typeface="Lucida Console" panose="020B0609040504020204" pitchFamily="49" charset="0"/>
              </a:rPr>
              <a:t>}</a:t>
            </a:r>
          </a:p>
          <a:p>
            <a:pPr eaLnBrk="1" hangingPunct="1">
              <a:lnSpc>
                <a:spcPct val="80000"/>
              </a:lnSpc>
            </a:pPr>
            <a:endParaRPr lang="en-US" altLang="en-GH" sz="21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345628BA-A4EC-8731-CF54-44489EA599CE}"/>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C2B6-D37B-69E2-4A50-75EF240F8444}"/>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43011" name="Text Placeholder 2">
            <a:extLst>
              <a:ext uri="{FF2B5EF4-FFF2-40B4-BE49-F238E27FC236}">
                <a16:creationId xmlns:a16="http://schemas.microsoft.com/office/drawing/2014/main" id="{AB4DFEB7-83AD-B5F3-E401-8DA0E4DF27AE}"/>
              </a:ext>
            </a:extLst>
          </p:cNvPr>
          <p:cNvSpPr>
            <a:spLocks noGrp="1"/>
          </p:cNvSpPr>
          <p:nvPr>
            <p:ph type="body" idx="1"/>
          </p:nvPr>
        </p:nvSpPr>
        <p:spPr/>
        <p:txBody>
          <a:bodyPr/>
          <a:lstStyle/>
          <a:p>
            <a:pPr eaLnBrk="1" hangingPunct="1"/>
            <a:r>
              <a:rPr lang="en-US" altLang="en-GH">
                <a:solidFill>
                  <a:srgbClr val="000000"/>
                </a:solidFill>
                <a:latin typeface="Times New Roman" panose="02020603050405020304" pitchFamily="18" charset="0"/>
              </a:rPr>
              <a:t>Syntax errors (e.g., when one brace in a block is left out of the program) are caught by the compiler. </a:t>
            </a:r>
          </a:p>
          <a:p>
            <a:pPr eaLnBrk="1" hangingPunct="1"/>
            <a:r>
              <a:rPr lang="en-US" altLang="en-GH">
                <a:solidFill>
                  <a:srgbClr val="000000"/>
                </a:solidFill>
                <a:latin typeface="Times New Roman" panose="02020603050405020304" pitchFamily="18" charset="0"/>
              </a:rPr>
              <a:t>A </a:t>
            </a:r>
            <a:r>
              <a:rPr lang="en-US" altLang="en-GH">
                <a:solidFill>
                  <a:srgbClr val="0000FF"/>
                </a:solidFill>
                <a:latin typeface="Times New Roman" panose="02020603050405020304" pitchFamily="18" charset="0"/>
              </a:rPr>
              <a:t>logic error</a:t>
            </a:r>
            <a:r>
              <a:rPr lang="en-US" altLang="en-GH">
                <a:solidFill>
                  <a:srgbClr val="000000"/>
                </a:solidFill>
                <a:latin typeface="Times New Roman" panose="02020603050405020304" pitchFamily="18" charset="0"/>
              </a:rPr>
              <a:t> (e.g., when both braces in a block are left out of the program) has its effect at execution time. </a:t>
            </a:r>
          </a:p>
          <a:p>
            <a:pPr eaLnBrk="1" hangingPunct="1"/>
            <a:r>
              <a:rPr lang="en-US" altLang="en-GH">
                <a:solidFill>
                  <a:srgbClr val="000000"/>
                </a:solidFill>
                <a:latin typeface="Times New Roman" panose="02020603050405020304" pitchFamily="18" charset="0"/>
              </a:rPr>
              <a:t>A </a:t>
            </a:r>
            <a:r>
              <a:rPr lang="en-US" altLang="en-GH">
                <a:solidFill>
                  <a:srgbClr val="0000FF"/>
                </a:solidFill>
                <a:latin typeface="Times New Roman" panose="02020603050405020304" pitchFamily="18" charset="0"/>
              </a:rPr>
              <a:t>fatal logic error</a:t>
            </a:r>
            <a:r>
              <a:rPr lang="en-US" altLang="en-GH">
                <a:solidFill>
                  <a:srgbClr val="000000"/>
                </a:solidFill>
                <a:latin typeface="Times New Roman" panose="02020603050405020304" pitchFamily="18" charset="0"/>
              </a:rPr>
              <a:t> causes a program to fail and terminate prematurely. </a:t>
            </a:r>
          </a:p>
          <a:p>
            <a:pPr eaLnBrk="1" hangingPunct="1"/>
            <a:r>
              <a:rPr lang="en-US" altLang="en-GH">
                <a:solidFill>
                  <a:srgbClr val="000000"/>
                </a:solidFill>
                <a:latin typeface="Times New Roman" panose="02020603050405020304" pitchFamily="18" charset="0"/>
              </a:rPr>
              <a:t>A </a:t>
            </a:r>
            <a:r>
              <a:rPr lang="en-US" altLang="en-GH">
                <a:solidFill>
                  <a:srgbClr val="0000FF"/>
                </a:solidFill>
                <a:latin typeface="Times New Roman" panose="02020603050405020304" pitchFamily="18" charset="0"/>
              </a:rPr>
              <a:t>nonfatal logic error</a:t>
            </a:r>
            <a:r>
              <a:rPr lang="en-US" altLang="en-GH">
                <a:solidFill>
                  <a:srgbClr val="000000"/>
                </a:solidFill>
                <a:latin typeface="Times New Roman" panose="02020603050405020304" pitchFamily="18" charset="0"/>
              </a:rPr>
              <a:t> allows a program to continue executing but causes it to produce incorrect results.</a:t>
            </a:r>
          </a:p>
        </p:txBody>
      </p:sp>
      <p:sp>
        <p:nvSpPr>
          <p:cNvPr id="4" name="Footer Placeholder 3">
            <a:extLst>
              <a:ext uri="{FF2B5EF4-FFF2-40B4-BE49-F238E27FC236}">
                <a16:creationId xmlns:a16="http://schemas.microsoft.com/office/drawing/2014/main" id="{C55829DD-E5B8-D6B9-6B28-95A3E10A370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D685-069C-81CE-0A93-9B1395B2E781}"/>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4.6</a:t>
            </a:r>
            <a:r>
              <a:rPr lang="en-US" dirty="0">
                <a:solidFill>
                  <a:srgbClr val="24B5A1"/>
                </a:solidFill>
                <a:latin typeface="Goudy Sans Medium"/>
              </a:rPr>
              <a:t>  </a:t>
            </a:r>
            <a:r>
              <a:rPr lang="en-US" dirty="0">
                <a:solidFill>
                  <a:srgbClr val="3380E6"/>
                </a:solidFill>
                <a:latin typeface="Lucida Console"/>
              </a:rPr>
              <a:t>if</a:t>
            </a:r>
            <a:r>
              <a:rPr lang="en-US" dirty="0">
                <a:solidFill>
                  <a:srgbClr val="3380E6"/>
                </a:solidFill>
                <a:latin typeface="Arial"/>
              </a:rPr>
              <a:t>…</a:t>
            </a:r>
            <a:r>
              <a:rPr lang="en-US" dirty="0">
                <a:solidFill>
                  <a:srgbClr val="3380E6"/>
                </a:solidFill>
                <a:latin typeface="Lucida Console"/>
              </a:rPr>
              <a:t>else</a:t>
            </a:r>
            <a:r>
              <a:rPr lang="en-US" dirty="0">
                <a:solidFill>
                  <a:srgbClr val="3380E6"/>
                </a:solidFill>
                <a:latin typeface="Arial"/>
              </a:rPr>
              <a:t> Double-Selection Statement (Cont.)</a:t>
            </a:r>
          </a:p>
        </p:txBody>
      </p:sp>
      <p:sp>
        <p:nvSpPr>
          <p:cNvPr id="44035" name="Text Placeholder 2">
            <a:extLst>
              <a:ext uri="{FF2B5EF4-FFF2-40B4-BE49-F238E27FC236}">
                <a16:creationId xmlns:a16="http://schemas.microsoft.com/office/drawing/2014/main" id="{10CB5971-E2C9-38BF-661E-C52373612D36}"/>
              </a:ext>
            </a:extLst>
          </p:cNvPr>
          <p:cNvSpPr>
            <a:spLocks noGrp="1"/>
          </p:cNvSpPr>
          <p:nvPr>
            <p:ph type="body" idx="1"/>
          </p:nvPr>
        </p:nvSpPr>
        <p:spPr/>
        <p:txBody>
          <a:bodyPr/>
          <a:lstStyle/>
          <a:p>
            <a:pPr eaLnBrk="1" hangingPunct="1"/>
            <a:r>
              <a:rPr lang="en-US" altLang="en-GH">
                <a:solidFill>
                  <a:srgbClr val="000000"/>
                </a:solidFill>
                <a:latin typeface="Times New Roman" panose="02020603050405020304" pitchFamily="18" charset="0"/>
              </a:rPr>
              <a:t>Just as a block can be placed anywhere a single statement can be placed, it’s also possible to have an empty statement. </a:t>
            </a:r>
          </a:p>
          <a:p>
            <a:pPr eaLnBrk="1" hangingPunct="1"/>
            <a:r>
              <a:rPr lang="en-US" altLang="en-GH">
                <a:solidFill>
                  <a:srgbClr val="000000"/>
                </a:solidFill>
                <a:latin typeface="Times New Roman" panose="02020603050405020304" pitchFamily="18" charset="0"/>
              </a:rPr>
              <a:t>The empty statement is represented by placing a semicolon (</a:t>
            </a:r>
            <a:r>
              <a:rPr lang="en-US" altLang="en-GH">
                <a:solidFill>
                  <a:srgbClr val="000000"/>
                </a:solidFill>
                <a:latin typeface="Lucida Console" panose="020B0609040504020204" pitchFamily="49" charset="0"/>
              </a:rPr>
              <a:t>;</a:t>
            </a:r>
            <a:r>
              <a:rPr lang="en-US" altLang="en-GH">
                <a:solidFill>
                  <a:srgbClr val="000000"/>
                </a:solidFill>
                <a:latin typeface="Times New Roman" panose="02020603050405020304" pitchFamily="18" charset="0"/>
              </a:rPr>
              <a:t>) where a statement would normally be.</a:t>
            </a:r>
          </a:p>
        </p:txBody>
      </p:sp>
      <p:sp>
        <p:nvSpPr>
          <p:cNvPr id="4" name="Footer Placeholder 3">
            <a:extLst>
              <a:ext uri="{FF2B5EF4-FFF2-40B4-BE49-F238E27FC236}">
                <a16:creationId xmlns:a16="http://schemas.microsoft.com/office/drawing/2014/main" id="{D20788C7-2C70-5115-23F3-FDDFA018418F}"/>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descr="jhtp_04_CS1_Page_11.png">
            <a:extLst>
              <a:ext uri="{FF2B5EF4-FFF2-40B4-BE49-F238E27FC236}">
                <a16:creationId xmlns:a16="http://schemas.microsoft.com/office/drawing/2014/main" id="{F782983B-9E9A-9D03-8CCB-0E94DE243A7F}"/>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9F505505-CE3D-345D-02B9-8060E6558E83}"/>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FA9E-E5F1-C876-D4A6-C0E72B5C736D}"/>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4.7</a:t>
            </a:r>
            <a:r>
              <a:rPr lang="en-US" dirty="0">
                <a:solidFill>
                  <a:srgbClr val="24B5A1"/>
                </a:solidFill>
                <a:latin typeface="Goudy Sans Medium"/>
              </a:rPr>
              <a:t>  </a:t>
            </a:r>
            <a:r>
              <a:rPr lang="en-US" dirty="0">
                <a:solidFill>
                  <a:srgbClr val="3380E6"/>
                </a:solidFill>
                <a:latin typeface="Lucida Console"/>
              </a:rPr>
              <a:t>while</a:t>
            </a:r>
            <a:r>
              <a:rPr lang="en-US" dirty="0">
                <a:solidFill>
                  <a:srgbClr val="3380E6"/>
                </a:solidFill>
                <a:latin typeface="Arial"/>
              </a:rPr>
              <a:t> Repetition Statement</a:t>
            </a:r>
          </a:p>
        </p:txBody>
      </p:sp>
      <p:sp>
        <p:nvSpPr>
          <p:cNvPr id="46083" name="Text Placeholder 2">
            <a:extLst>
              <a:ext uri="{FF2B5EF4-FFF2-40B4-BE49-F238E27FC236}">
                <a16:creationId xmlns:a16="http://schemas.microsoft.com/office/drawing/2014/main" id="{7E2BD395-D0FE-3AD4-1CCA-624091A4A213}"/>
              </a:ext>
            </a:extLst>
          </p:cNvPr>
          <p:cNvSpPr>
            <a:spLocks noGrp="1"/>
          </p:cNvSpPr>
          <p:nvPr>
            <p:ph type="body" idx="1"/>
          </p:nvPr>
        </p:nvSpPr>
        <p:spPr/>
        <p:txBody>
          <a:bodyPr/>
          <a:lstStyle/>
          <a:p>
            <a:pPr eaLnBrk="1" hangingPunct="1"/>
            <a:r>
              <a:rPr lang="en-US" altLang="en-GH">
                <a:solidFill>
                  <a:srgbClr val="0000FF"/>
                </a:solidFill>
                <a:latin typeface="Times New Roman" panose="02020603050405020304" pitchFamily="18" charset="0"/>
              </a:rPr>
              <a:t>Repetition statement—</a:t>
            </a:r>
            <a:r>
              <a:rPr lang="en-US" altLang="en-GH">
                <a:solidFill>
                  <a:srgbClr val="000000"/>
                </a:solidFill>
                <a:latin typeface="Times New Roman" panose="02020603050405020304" pitchFamily="18" charset="0"/>
              </a:rPr>
              <a:t>repeats an action while a condition remains true. </a:t>
            </a:r>
          </a:p>
          <a:p>
            <a:pPr eaLnBrk="1" hangingPunct="1"/>
            <a:r>
              <a:rPr lang="en-US" altLang="en-GH">
                <a:solidFill>
                  <a:srgbClr val="000000"/>
                </a:solidFill>
                <a:latin typeface="Times New Roman" panose="02020603050405020304" pitchFamily="18" charset="0"/>
              </a:rPr>
              <a:t>Pseudocode</a:t>
            </a:r>
          </a:p>
          <a:p>
            <a:pPr lvl="2" eaLnBrk="1" hangingPunct="1">
              <a:buFont typeface="Wingdings 2" pitchFamily="2" charset="2"/>
              <a:buNone/>
            </a:pPr>
            <a:r>
              <a:rPr lang="en-US" altLang="en-GH" i="1">
                <a:solidFill>
                  <a:srgbClr val="0026CC"/>
                </a:solidFill>
                <a:latin typeface="Times New Roman" panose="02020603050405020304" pitchFamily="18" charset="0"/>
              </a:rPr>
              <a:t>	While there are more items on my shopping list</a:t>
            </a:r>
            <a:br>
              <a:rPr lang="en-US" altLang="en-GH" i="1">
                <a:solidFill>
                  <a:srgbClr val="0026CC"/>
                </a:solidFill>
                <a:latin typeface="Times New Roman" panose="02020603050405020304" pitchFamily="18" charset="0"/>
              </a:rPr>
            </a:br>
            <a:r>
              <a:rPr lang="en-US" altLang="en-GH" sz="2400">
                <a:solidFill>
                  <a:srgbClr val="000000"/>
                </a:solidFill>
                <a:latin typeface="Lucida Console" panose="020B0609040504020204" pitchFamily="49" charset="0"/>
              </a:rPr>
              <a:t>  </a:t>
            </a:r>
            <a:r>
              <a:rPr lang="en-US" altLang="en-GH" i="1">
                <a:solidFill>
                  <a:srgbClr val="0026CC"/>
                </a:solidFill>
                <a:latin typeface="Times New Roman" panose="02020603050405020304" pitchFamily="18" charset="0"/>
              </a:rPr>
              <a:t>Purchase next item and cross it off my list</a:t>
            </a:r>
          </a:p>
          <a:p>
            <a:pPr eaLnBrk="1" hangingPunct="1"/>
            <a:r>
              <a:rPr lang="en-US" altLang="en-GH">
                <a:solidFill>
                  <a:srgbClr val="000000"/>
                </a:solidFill>
                <a:latin typeface="Times New Roman" panose="02020603050405020304" pitchFamily="18" charset="0"/>
              </a:rPr>
              <a:t>The repetition statement’s body may be a single statement or a block. </a:t>
            </a:r>
          </a:p>
          <a:p>
            <a:pPr eaLnBrk="1" hangingPunct="1"/>
            <a:r>
              <a:rPr lang="en-US" altLang="en-GH">
                <a:solidFill>
                  <a:srgbClr val="000000"/>
                </a:solidFill>
                <a:latin typeface="Times New Roman" panose="02020603050405020304" pitchFamily="18" charset="0"/>
              </a:rPr>
              <a:t>Eventually, the condition will become false. At this point, the repetition terminates, and the first statement after the repetition statement executes.</a:t>
            </a:r>
          </a:p>
        </p:txBody>
      </p:sp>
      <p:sp>
        <p:nvSpPr>
          <p:cNvPr id="4" name="Footer Placeholder 3">
            <a:extLst>
              <a:ext uri="{FF2B5EF4-FFF2-40B4-BE49-F238E27FC236}">
                <a16:creationId xmlns:a16="http://schemas.microsoft.com/office/drawing/2014/main" id="{A76E3832-A513-74EB-3527-71346D0AEF32}"/>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9102-2EE8-C118-BD0B-3711D0B7D295}"/>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4.7</a:t>
            </a:r>
            <a:r>
              <a:rPr lang="en-US" dirty="0">
                <a:solidFill>
                  <a:srgbClr val="24B5A1"/>
                </a:solidFill>
                <a:latin typeface="Goudy Sans Medium"/>
              </a:rPr>
              <a:t>  </a:t>
            </a:r>
            <a:r>
              <a:rPr lang="en-US" dirty="0">
                <a:solidFill>
                  <a:srgbClr val="3380E6"/>
                </a:solidFill>
                <a:latin typeface="Lucida Console"/>
              </a:rPr>
              <a:t>while</a:t>
            </a:r>
            <a:r>
              <a:rPr lang="en-US" dirty="0">
                <a:solidFill>
                  <a:srgbClr val="3380E6"/>
                </a:solidFill>
                <a:latin typeface="Arial"/>
              </a:rPr>
              <a:t> Repetition Statement (Cont.)</a:t>
            </a:r>
          </a:p>
        </p:txBody>
      </p:sp>
      <p:sp>
        <p:nvSpPr>
          <p:cNvPr id="47107" name="Text Placeholder 2">
            <a:extLst>
              <a:ext uri="{FF2B5EF4-FFF2-40B4-BE49-F238E27FC236}">
                <a16:creationId xmlns:a16="http://schemas.microsoft.com/office/drawing/2014/main" id="{C335D311-015F-B930-D042-9C58140086A6}"/>
              </a:ext>
            </a:extLst>
          </p:cNvPr>
          <p:cNvSpPr>
            <a:spLocks noGrp="1"/>
          </p:cNvSpPr>
          <p:nvPr>
            <p:ph type="body" idx="1"/>
          </p:nvPr>
        </p:nvSpPr>
        <p:spPr/>
        <p:txBody>
          <a:bodyPr/>
          <a:lstStyle/>
          <a:p>
            <a:pPr eaLnBrk="1" hangingPunct="1">
              <a:lnSpc>
                <a:spcPct val="90000"/>
              </a:lnSpc>
            </a:pPr>
            <a:r>
              <a:rPr lang="en-US" altLang="en-GH" sz="2500">
                <a:solidFill>
                  <a:srgbClr val="000000"/>
                </a:solidFill>
                <a:latin typeface="Times New Roman" panose="02020603050405020304" pitchFamily="18" charset="0"/>
              </a:rPr>
              <a:t>Example of Java’s </a:t>
            </a:r>
            <a:r>
              <a:rPr lang="en-US" altLang="en-GH" sz="2500">
                <a:solidFill>
                  <a:srgbClr val="0000FF"/>
                </a:solidFill>
                <a:latin typeface="LucidaSansTypewriter" pitchFamily="49" charset="0"/>
              </a:rPr>
              <a:t>while</a:t>
            </a:r>
            <a:r>
              <a:rPr lang="en-US" altLang="en-GH" sz="2500">
                <a:solidFill>
                  <a:srgbClr val="000000"/>
                </a:solidFill>
                <a:latin typeface="Times New Roman" panose="02020603050405020304" pitchFamily="18" charset="0"/>
              </a:rPr>
              <a:t> </a:t>
            </a:r>
            <a:r>
              <a:rPr lang="en-US" altLang="en-GH" sz="2500">
                <a:solidFill>
                  <a:srgbClr val="0000FF"/>
                </a:solidFill>
                <a:latin typeface="Times New Roman" panose="02020603050405020304" pitchFamily="18" charset="0"/>
              </a:rPr>
              <a:t>repetition statement</a:t>
            </a:r>
            <a:r>
              <a:rPr lang="en-US" altLang="en-GH" sz="2500">
                <a:solidFill>
                  <a:srgbClr val="000000"/>
                </a:solidFill>
                <a:latin typeface="Times New Roman" panose="02020603050405020304" pitchFamily="18" charset="0"/>
              </a:rPr>
              <a:t>: find the first power of 3 larger than 100. Assume </a:t>
            </a:r>
            <a:r>
              <a:rPr lang="en-US" altLang="en-GH" sz="2500">
                <a:solidFill>
                  <a:srgbClr val="000000"/>
                </a:solidFill>
                <a:latin typeface="Lucida Console" panose="020B0609040504020204" pitchFamily="49" charset="0"/>
              </a:rPr>
              <a:t>int</a:t>
            </a:r>
            <a:r>
              <a:rPr lang="en-US" altLang="en-GH" sz="2500">
                <a:solidFill>
                  <a:srgbClr val="000000"/>
                </a:solidFill>
                <a:latin typeface="Times New Roman" panose="02020603050405020304" pitchFamily="18" charset="0"/>
              </a:rPr>
              <a:t> variable </a:t>
            </a:r>
            <a:r>
              <a:rPr lang="en-US" altLang="en-GH" sz="2500">
                <a:solidFill>
                  <a:srgbClr val="000000"/>
                </a:solidFill>
                <a:latin typeface="Lucida Console" panose="020B0609040504020204" pitchFamily="49" charset="0"/>
              </a:rPr>
              <a:t>product</a:t>
            </a:r>
            <a:r>
              <a:rPr lang="en-US" altLang="en-GH" sz="2500">
                <a:solidFill>
                  <a:srgbClr val="000000"/>
                </a:solidFill>
                <a:latin typeface="Times New Roman" panose="02020603050405020304" pitchFamily="18" charset="0"/>
              </a:rPr>
              <a:t> is initialized to </a:t>
            </a:r>
            <a:r>
              <a:rPr lang="en-US" altLang="en-GH" sz="2500">
                <a:solidFill>
                  <a:srgbClr val="000000"/>
                </a:solidFill>
                <a:latin typeface="Lucida Console" panose="020B0609040504020204" pitchFamily="49" charset="0"/>
              </a:rPr>
              <a:t>3</a:t>
            </a:r>
            <a:r>
              <a:rPr lang="en-US" altLang="en-GH" sz="2500">
                <a:solidFill>
                  <a:srgbClr val="000000"/>
                </a:solidFill>
                <a:latin typeface="Times New Roman" panose="02020603050405020304" pitchFamily="18" charset="0"/>
              </a:rPr>
              <a:t>. </a:t>
            </a:r>
          </a:p>
          <a:p>
            <a:pPr lvl="2" eaLnBrk="1" hangingPunct="1">
              <a:lnSpc>
                <a:spcPct val="90000"/>
              </a:lnSpc>
              <a:buFont typeface="Wingdings 2" pitchFamily="2" charset="2"/>
              <a:buNone/>
            </a:pPr>
            <a:r>
              <a:rPr lang="en-US" altLang="en-GH" sz="1900">
                <a:solidFill>
                  <a:srgbClr val="0000FF"/>
                </a:solidFill>
                <a:latin typeface="Lucida Console" panose="020B0609040504020204" pitchFamily="49" charset="0"/>
              </a:rPr>
              <a:t>	while</a:t>
            </a:r>
            <a:r>
              <a:rPr lang="en-US" altLang="en-GH" sz="1900">
                <a:solidFill>
                  <a:srgbClr val="000000"/>
                </a:solidFill>
                <a:latin typeface="Lucida Console" panose="020B0609040504020204" pitchFamily="49" charset="0"/>
              </a:rPr>
              <a:t> ( product &lt;= </a:t>
            </a:r>
            <a:r>
              <a:rPr lang="en-US" altLang="en-GH" sz="1900">
                <a:solidFill>
                  <a:srgbClr val="128AFF"/>
                </a:solidFill>
                <a:latin typeface="Lucida Console" panose="020B0609040504020204" pitchFamily="49" charset="0"/>
              </a:rPr>
              <a:t>100</a:t>
            </a:r>
            <a:r>
              <a:rPr lang="en-US" altLang="en-GH" sz="1900">
                <a:solidFill>
                  <a:srgbClr val="000000"/>
                </a:solidFill>
                <a:latin typeface="Lucida Console" panose="020B0609040504020204" pitchFamily="49" charset="0"/>
              </a:rPr>
              <a:t> )</a:t>
            </a:r>
            <a:br>
              <a:rPr lang="en-US" altLang="en-GH" sz="1900">
                <a:solidFill>
                  <a:srgbClr val="000000"/>
                </a:solidFill>
                <a:latin typeface="Lucida Console" panose="020B0609040504020204" pitchFamily="49" charset="0"/>
              </a:rPr>
            </a:br>
            <a:r>
              <a:rPr lang="en-US" altLang="en-GH" sz="1900">
                <a:solidFill>
                  <a:srgbClr val="000000"/>
                </a:solidFill>
                <a:latin typeface="Lucida Console" panose="020B0609040504020204" pitchFamily="49" charset="0"/>
              </a:rPr>
              <a:t>   product = </a:t>
            </a:r>
            <a:r>
              <a:rPr lang="en-US" altLang="en-GH" sz="1900">
                <a:solidFill>
                  <a:srgbClr val="128AFF"/>
                </a:solidFill>
                <a:latin typeface="Lucida Console" panose="020B0609040504020204" pitchFamily="49" charset="0"/>
              </a:rPr>
              <a:t>3</a:t>
            </a:r>
            <a:r>
              <a:rPr lang="en-US" altLang="en-GH" sz="1900">
                <a:solidFill>
                  <a:srgbClr val="000000"/>
                </a:solidFill>
                <a:latin typeface="Lucida Console" panose="020B0609040504020204" pitchFamily="49" charset="0"/>
              </a:rPr>
              <a:t> * product;</a:t>
            </a:r>
          </a:p>
          <a:p>
            <a:pPr eaLnBrk="1" hangingPunct="1">
              <a:lnSpc>
                <a:spcPct val="90000"/>
              </a:lnSpc>
            </a:pPr>
            <a:r>
              <a:rPr lang="en-US" altLang="en-GH" sz="2500">
                <a:solidFill>
                  <a:srgbClr val="000000"/>
                </a:solidFill>
                <a:latin typeface="Times New Roman" panose="02020603050405020304" pitchFamily="18" charset="0"/>
              </a:rPr>
              <a:t>Each iteration multiplies </a:t>
            </a:r>
            <a:r>
              <a:rPr lang="en-US" altLang="en-GH" sz="2500">
                <a:solidFill>
                  <a:srgbClr val="000000"/>
                </a:solidFill>
                <a:latin typeface="Lucida Console" panose="020B0609040504020204" pitchFamily="49" charset="0"/>
              </a:rPr>
              <a:t>product</a:t>
            </a:r>
            <a:r>
              <a:rPr lang="en-US" altLang="en-GH" sz="2500">
                <a:solidFill>
                  <a:srgbClr val="000000"/>
                </a:solidFill>
                <a:latin typeface="Times New Roman" panose="02020603050405020304" pitchFamily="18" charset="0"/>
              </a:rPr>
              <a:t> by 3, so </a:t>
            </a:r>
            <a:r>
              <a:rPr lang="en-US" altLang="en-GH" sz="2500">
                <a:solidFill>
                  <a:srgbClr val="000000"/>
                </a:solidFill>
                <a:latin typeface="Lucida Console" panose="020B0609040504020204" pitchFamily="49" charset="0"/>
              </a:rPr>
              <a:t>product</a:t>
            </a:r>
            <a:r>
              <a:rPr lang="en-US" altLang="en-GH" sz="2500">
                <a:solidFill>
                  <a:srgbClr val="000000"/>
                </a:solidFill>
                <a:latin typeface="Times New Roman" panose="02020603050405020304" pitchFamily="18" charset="0"/>
              </a:rPr>
              <a:t> takes on the values 9, 27, 81 and 243 successively. </a:t>
            </a:r>
          </a:p>
          <a:p>
            <a:pPr eaLnBrk="1" hangingPunct="1">
              <a:lnSpc>
                <a:spcPct val="90000"/>
              </a:lnSpc>
            </a:pPr>
            <a:r>
              <a:rPr lang="en-US" altLang="en-GH" sz="2500">
                <a:solidFill>
                  <a:srgbClr val="000000"/>
                </a:solidFill>
                <a:latin typeface="Times New Roman" panose="02020603050405020304" pitchFamily="18" charset="0"/>
              </a:rPr>
              <a:t>When variable </a:t>
            </a:r>
            <a:r>
              <a:rPr lang="en-US" altLang="en-GH" sz="2500">
                <a:solidFill>
                  <a:srgbClr val="000000"/>
                </a:solidFill>
                <a:latin typeface="Lucida Console" panose="020B0609040504020204" pitchFamily="49" charset="0"/>
              </a:rPr>
              <a:t>product</a:t>
            </a:r>
            <a:r>
              <a:rPr lang="en-US" altLang="en-GH" sz="2500">
                <a:solidFill>
                  <a:srgbClr val="000000"/>
                </a:solidFill>
                <a:latin typeface="Times New Roman" panose="02020603050405020304" pitchFamily="18" charset="0"/>
              </a:rPr>
              <a:t> becomes 243, the </a:t>
            </a:r>
            <a:r>
              <a:rPr lang="en-US" altLang="en-GH" sz="2500">
                <a:solidFill>
                  <a:srgbClr val="000000"/>
                </a:solidFill>
                <a:latin typeface="Lucida Console" panose="020B0609040504020204" pitchFamily="49" charset="0"/>
              </a:rPr>
              <a:t>while</a:t>
            </a:r>
            <a:r>
              <a:rPr lang="en-US" altLang="en-GH" sz="2500">
                <a:solidFill>
                  <a:srgbClr val="000000"/>
                </a:solidFill>
                <a:latin typeface="Times New Roman" panose="02020603050405020304" pitchFamily="18" charset="0"/>
              </a:rPr>
              <a:t>-statement condition—</a:t>
            </a:r>
            <a:r>
              <a:rPr lang="en-US" altLang="en-GH" sz="2500">
                <a:solidFill>
                  <a:srgbClr val="000000"/>
                </a:solidFill>
                <a:latin typeface="Lucida Console" panose="020B0609040504020204" pitchFamily="49" charset="0"/>
              </a:rPr>
              <a:t>product</a:t>
            </a:r>
            <a:r>
              <a:rPr lang="en-US" altLang="en-GH" sz="2500">
                <a:solidFill>
                  <a:srgbClr val="000000"/>
                </a:solidFill>
                <a:latin typeface="Times New Roman" panose="02020603050405020304" pitchFamily="18" charset="0"/>
              </a:rPr>
              <a:t> </a:t>
            </a:r>
            <a:r>
              <a:rPr lang="en-US" altLang="en-GH" sz="2500">
                <a:solidFill>
                  <a:srgbClr val="000000"/>
                </a:solidFill>
                <a:latin typeface="Lucida Console" panose="020B0609040504020204" pitchFamily="49" charset="0"/>
              </a:rPr>
              <a:t>&lt;=</a:t>
            </a:r>
            <a:r>
              <a:rPr lang="en-US" altLang="en-GH" sz="2500">
                <a:solidFill>
                  <a:srgbClr val="000000"/>
                </a:solidFill>
                <a:latin typeface="Times New Roman" panose="02020603050405020304" pitchFamily="18" charset="0"/>
              </a:rPr>
              <a:t> </a:t>
            </a:r>
            <a:r>
              <a:rPr lang="en-US" altLang="en-GH" sz="2500">
                <a:solidFill>
                  <a:srgbClr val="000000"/>
                </a:solidFill>
                <a:latin typeface="Lucida Console" panose="020B0609040504020204" pitchFamily="49" charset="0"/>
              </a:rPr>
              <a:t>100</a:t>
            </a:r>
            <a:r>
              <a:rPr lang="en-US" altLang="en-GH" sz="2500">
                <a:solidFill>
                  <a:srgbClr val="000000"/>
                </a:solidFill>
                <a:latin typeface="Times New Roman" panose="02020603050405020304" pitchFamily="18" charset="0"/>
              </a:rPr>
              <a:t>—becomes false. </a:t>
            </a:r>
          </a:p>
          <a:p>
            <a:pPr eaLnBrk="1" hangingPunct="1">
              <a:lnSpc>
                <a:spcPct val="90000"/>
              </a:lnSpc>
            </a:pPr>
            <a:r>
              <a:rPr lang="en-US" altLang="en-GH" sz="2500">
                <a:solidFill>
                  <a:srgbClr val="000000"/>
                </a:solidFill>
                <a:latin typeface="Times New Roman" panose="02020603050405020304" pitchFamily="18" charset="0"/>
              </a:rPr>
              <a:t>Repetition terminates. The final value of </a:t>
            </a:r>
            <a:r>
              <a:rPr lang="en-US" altLang="en-GH" sz="2500">
                <a:solidFill>
                  <a:srgbClr val="000000"/>
                </a:solidFill>
                <a:latin typeface="Lucida Console" panose="020B0609040504020204" pitchFamily="49" charset="0"/>
              </a:rPr>
              <a:t>product</a:t>
            </a:r>
            <a:r>
              <a:rPr lang="en-US" altLang="en-GH" sz="2500">
                <a:solidFill>
                  <a:srgbClr val="000000"/>
                </a:solidFill>
                <a:latin typeface="Times New Roman" panose="02020603050405020304" pitchFamily="18" charset="0"/>
              </a:rPr>
              <a:t> is 243. </a:t>
            </a:r>
          </a:p>
          <a:p>
            <a:pPr eaLnBrk="1" hangingPunct="1">
              <a:lnSpc>
                <a:spcPct val="90000"/>
              </a:lnSpc>
            </a:pPr>
            <a:r>
              <a:rPr lang="en-US" altLang="en-GH" sz="2500">
                <a:solidFill>
                  <a:srgbClr val="000000"/>
                </a:solidFill>
                <a:latin typeface="Times New Roman" panose="02020603050405020304" pitchFamily="18" charset="0"/>
              </a:rPr>
              <a:t>Program execution continues with the next statement after the </a:t>
            </a:r>
            <a:r>
              <a:rPr lang="en-US" altLang="en-GH" sz="2500">
                <a:solidFill>
                  <a:srgbClr val="000000"/>
                </a:solidFill>
                <a:latin typeface="Lucida Console" panose="020B0609040504020204" pitchFamily="49" charset="0"/>
              </a:rPr>
              <a:t>while</a:t>
            </a:r>
            <a:r>
              <a:rPr lang="en-US" altLang="en-GH" sz="2500">
                <a:solidFill>
                  <a:srgbClr val="000000"/>
                </a:solidFill>
                <a:latin typeface="Times New Roman" panose="02020603050405020304" pitchFamily="18" charset="0"/>
              </a:rPr>
              <a:t> statement.</a:t>
            </a:r>
          </a:p>
        </p:txBody>
      </p:sp>
      <p:sp>
        <p:nvSpPr>
          <p:cNvPr id="4" name="Footer Placeholder 3">
            <a:extLst>
              <a:ext uri="{FF2B5EF4-FFF2-40B4-BE49-F238E27FC236}">
                <a16:creationId xmlns:a16="http://schemas.microsoft.com/office/drawing/2014/main" id="{4065488A-CF44-3454-BD33-30A442D892C9}"/>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 descr="jhtp_04_CS1_Page_12.png">
            <a:extLst>
              <a:ext uri="{FF2B5EF4-FFF2-40B4-BE49-F238E27FC236}">
                <a16:creationId xmlns:a16="http://schemas.microsoft.com/office/drawing/2014/main" id="{56EF429E-FE55-7D02-1D10-529DD5C49506}"/>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951B40A-54A6-7AB0-CFF9-77A8234B17C1}"/>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8A2D-C4A2-52A8-2C82-CE742C44ACB6}"/>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4.7</a:t>
            </a:r>
            <a:r>
              <a:rPr lang="en-US" dirty="0">
                <a:solidFill>
                  <a:srgbClr val="24B5A1"/>
                </a:solidFill>
                <a:latin typeface="Goudy Sans Medium"/>
              </a:rPr>
              <a:t>  </a:t>
            </a:r>
            <a:r>
              <a:rPr lang="en-US" dirty="0">
                <a:solidFill>
                  <a:srgbClr val="3380E6"/>
                </a:solidFill>
                <a:latin typeface="Lucida Console"/>
              </a:rPr>
              <a:t>while</a:t>
            </a:r>
            <a:r>
              <a:rPr lang="en-US" dirty="0">
                <a:solidFill>
                  <a:srgbClr val="3380E6"/>
                </a:solidFill>
                <a:latin typeface="Arial"/>
              </a:rPr>
              <a:t> Repetition Statement (Cont.)</a:t>
            </a:r>
          </a:p>
        </p:txBody>
      </p:sp>
      <p:sp>
        <p:nvSpPr>
          <p:cNvPr id="49155" name="Text Placeholder 2">
            <a:extLst>
              <a:ext uri="{FF2B5EF4-FFF2-40B4-BE49-F238E27FC236}">
                <a16:creationId xmlns:a16="http://schemas.microsoft.com/office/drawing/2014/main" id="{6FDA2C1F-0F54-08BD-367A-D5F21AD8C2F0}"/>
              </a:ext>
            </a:extLst>
          </p:cNvPr>
          <p:cNvSpPr>
            <a:spLocks noGrp="1"/>
          </p:cNvSpPr>
          <p:nvPr>
            <p:ph type="body" idx="1"/>
          </p:nvPr>
        </p:nvSpPr>
        <p:spPr/>
        <p:txBody>
          <a:bodyPr/>
          <a:lstStyle/>
          <a:p>
            <a:pPr eaLnBrk="1" hangingPunct="1">
              <a:lnSpc>
                <a:spcPct val="80000"/>
              </a:lnSpc>
            </a:pPr>
            <a:r>
              <a:rPr lang="en-US" altLang="en-GH" sz="2300">
                <a:solidFill>
                  <a:srgbClr val="000000"/>
                </a:solidFill>
                <a:latin typeface="Times New Roman" panose="02020603050405020304" pitchFamily="18" charset="0"/>
              </a:rPr>
              <a:t>The UML activity diagram in Fig. 4.4 illustrates the flow of control in the preceding </a:t>
            </a:r>
            <a:r>
              <a:rPr lang="en-US" altLang="en-GH" sz="2300">
                <a:solidFill>
                  <a:srgbClr val="000000"/>
                </a:solidFill>
                <a:latin typeface="Lucida Console" panose="020B0609040504020204" pitchFamily="49" charset="0"/>
              </a:rPr>
              <a:t>while</a:t>
            </a:r>
            <a:r>
              <a:rPr lang="en-US" altLang="en-GH" sz="2300">
                <a:solidFill>
                  <a:srgbClr val="000000"/>
                </a:solidFill>
                <a:latin typeface="Times New Roman" panose="02020603050405020304" pitchFamily="18" charset="0"/>
              </a:rPr>
              <a:t> statement. </a:t>
            </a:r>
          </a:p>
          <a:p>
            <a:pPr eaLnBrk="1" hangingPunct="1">
              <a:lnSpc>
                <a:spcPct val="80000"/>
              </a:lnSpc>
            </a:pPr>
            <a:r>
              <a:rPr lang="en-US" altLang="en-GH" sz="2300">
                <a:solidFill>
                  <a:srgbClr val="000000"/>
                </a:solidFill>
                <a:latin typeface="Times New Roman" panose="02020603050405020304" pitchFamily="18" charset="0"/>
              </a:rPr>
              <a:t>The UML represents both the </a:t>
            </a:r>
            <a:r>
              <a:rPr lang="en-US" altLang="en-GH" sz="2300">
                <a:solidFill>
                  <a:srgbClr val="0000FF"/>
                </a:solidFill>
                <a:latin typeface="Times New Roman" panose="02020603050405020304" pitchFamily="18" charset="0"/>
              </a:rPr>
              <a:t>merge symbol</a:t>
            </a:r>
            <a:r>
              <a:rPr lang="en-US" altLang="en-GH" sz="2300">
                <a:solidFill>
                  <a:srgbClr val="000000"/>
                </a:solidFill>
                <a:latin typeface="Times New Roman" panose="02020603050405020304" pitchFamily="18" charset="0"/>
              </a:rPr>
              <a:t> and the decision symbol as diamonds. </a:t>
            </a:r>
          </a:p>
          <a:p>
            <a:pPr eaLnBrk="1" hangingPunct="1">
              <a:lnSpc>
                <a:spcPct val="80000"/>
              </a:lnSpc>
            </a:pPr>
            <a:r>
              <a:rPr lang="en-US" altLang="en-GH" sz="2300">
                <a:solidFill>
                  <a:srgbClr val="000000"/>
                </a:solidFill>
                <a:latin typeface="Times New Roman" panose="02020603050405020304" pitchFamily="18" charset="0"/>
              </a:rPr>
              <a:t>The merge symbol joins two flows of activity into one. </a:t>
            </a:r>
          </a:p>
          <a:p>
            <a:pPr eaLnBrk="1" hangingPunct="1">
              <a:lnSpc>
                <a:spcPct val="80000"/>
              </a:lnSpc>
            </a:pPr>
            <a:endParaRPr lang="en-US" altLang="en-GH" sz="23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807FE98E-F8BE-D2ED-6689-868CAB293172}"/>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93AB-A439-BC73-AB13-7F2AC23C2155}"/>
              </a:ext>
            </a:extLst>
          </p:cNvPr>
          <p:cNvSpPr>
            <a:spLocks noGrp="1"/>
          </p:cNvSpPr>
          <p:nvPr>
            <p:ph type="title"/>
          </p:nvPr>
        </p:nvSpPr>
        <p:spPr/>
        <p:txBody>
          <a:bodyPr>
            <a:normAutofit fontScale="90000"/>
          </a:bodyPr>
          <a:lstStyle/>
          <a:p>
            <a:pPr>
              <a:defRPr/>
            </a:pPr>
            <a:r>
              <a:rPr lang="en-US" dirty="0">
                <a:solidFill>
                  <a:srgbClr val="24B5A1"/>
                </a:solidFill>
                <a:latin typeface="Arial" pitchFamily="34" charset="0"/>
                <a:cs typeface="Arial" pitchFamily="34" charset="0"/>
              </a:rPr>
              <a:t>4.7</a:t>
            </a:r>
            <a:r>
              <a:rPr lang="en-US" dirty="0">
                <a:solidFill>
                  <a:srgbClr val="24B5A1"/>
                </a:solidFill>
                <a:latin typeface="Goudy Sans Medium"/>
              </a:rPr>
              <a:t>  </a:t>
            </a:r>
            <a:r>
              <a:rPr lang="en-US" dirty="0">
                <a:solidFill>
                  <a:srgbClr val="3380E6"/>
                </a:solidFill>
                <a:latin typeface="Lucida Console"/>
              </a:rPr>
              <a:t>while</a:t>
            </a:r>
            <a:r>
              <a:rPr lang="en-US" dirty="0">
                <a:solidFill>
                  <a:srgbClr val="3380E6"/>
                </a:solidFill>
                <a:latin typeface="Arial"/>
              </a:rPr>
              <a:t> Repetition Statement (Cont.)</a:t>
            </a:r>
            <a:endParaRPr lang="en-US" dirty="0"/>
          </a:p>
        </p:txBody>
      </p:sp>
      <p:sp>
        <p:nvSpPr>
          <p:cNvPr id="50179" name="Text Placeholder 2">
            <a:extLst>
              <a:ext uri="{FF2B5EF4-FFF2-40B4-BE49-F238E27FC236}">
                <a16:creationId xmlns:a16="http://schemas.microsoft.com/office/drawing/2014/main" id="{8E4B72C9-A180-EDF1-320C-9302C7F813BD}"/>
              </a:ext>
            </a:extLst>
          </p:cNvPr>
          <p:cNvSpPr>
            <a:spLocks noGrp="1"/>
          </p:cNvSpPr>
          <p:nvPr>
            <p:ph type="body" idx="1"/>
          </p:nvPr>
        </p:nvSpPr>
        <p:spPr/>
        <p:txBody>
          <a:bodyPr/>
          <a:lstStyle/>
          <a:p>
            <a:pPr eaLnBrk="1" hangingPunct="1">
              <a:lnSpc>
                <a:spcPct val="80000"/>
              </a:lnSpc>
            </a:pPr>
            <a:r>
              <a:rPr lang="en-US" altLang="en-GH" sz="2300">
                <a:solidFill>
                  <a:srgbClr val="000000"/>
                </a:solidFill>
                <a:latin typeface="Times New Roman" panose="02020603050405020304" pitchFamily="18" charset="0"/>
              </a:rPr>
              <a:t>The decision and merge symbols can be distinguished by the number of “incoming” and “outgoing” transition arrows. </a:t>
            </a:r>
          </a:p>
          <a:p>
            <a:pPr lvl="1" eaLnBrk="1" hangingPunct="1">
              <a:lnSpc>
                <a:spcPct val="80000"/>
              </a:lnSpc>
            </a:pPr>
            <a:r>
              <a:rPr lang="en-US" altLang="en-GH" sz="2000">
                <a:solidFill>
                  <a:srgbClr val="000000"/>
                </a:solidFill>
                <a:latin typeface="Times New Roman" panose="02020603050405020304" pitchFamily="18" charset="0"/>
              </a:rPr>
              <a:t>A decision symbol has one transition arrow pointing to the diamond and two or more pointing out from it to indicate possible transitions from that point. Each transition arrow pointing out of a decision symbol has a guard condition next to it. </a:t>
            </a:r>
          </a:p>
          <a:p>
            <a:pPr lvl="1" eaLnBrk="1" hangingPunct="1">
              <a:lnSpc>
                <a:spcPct val="80000"/>
              </a:lnSpc>
            </a:pPr>
            <a:r>
              <a:rPr lang="en-US" altLang="en-GH" sz="2000">
                <a:solidFill>
                  <a:srgbClr val="000000"/>
                </a:solidFill>
                <a:latin typeface="Times New Roman" panose="02020603050405020304" pitchFamily="18" charset="0"/>
              </a:rPr>
              <a:t>A merge symbol has two or more transition arrows pointing to the diamond and only one pointing from the diamond, to indicate multiple activity flows merging to continue the activity. None of the transition arrows associated with a merge symbol has a guard condition.</a:t>
            </a:r>
          </a:p>
          <a:p>
            <a:endParaRPr lang="en-US" altLang="en-GH"/>
          </a:p>
        </p:txBody>
      </p:sp>
      <p:sp>
        <p:nvSpPr>
          <p:cNvPr id="4" name="Footer Placeholder 3">
            <a:extLst>
              <a:ext uri="{FF2B5EF4-FFF2-40B4-BE49-F238E27FC236}">
                <a16:creationId xmlns:a16="http://schemas.microsoft.com/office/drawing/2014/main" id="{69592282-7782-E8A1-1678-73672C6606C0}"/>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descr="ch4imageslides_Page_14.png">
            <a:extLst>
              <a:ext uri="{FF2B5EF4-FFF2-40B4-BE49-F238E27FC236}">
                <a16:creationId xmlns:a16="http://schemas.microsoft.com/office/drawing/2014/main" id="{57671BA6-4C18-D70F-DD02-C18F4CFBA556}"/>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6948738-9681-43BD-1A20-63049742AF27}"/>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92CC-4BE6-01D4-DC45-D2D81F0C63B9}"/>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4.1</a:t>
            </a:r>
            <a:r>
              <a:rPr lang="en-US" dirty="0">
                <a:solidFill>
                  <a:srgbClr val="24B5A1"/>
                </a:solidFill>
                <a:latin typeface="Goudy Sans Medium"/>
              </a:rPr>
              <a:t>  </a:t>
            </a:r>
            <a:r>
              <a:rPr lang="en-US" dirty="0">
                <a:solidFill>
                  <a:srgbClr val="3380E6"/>
                </a:solidFill>
                <a:latin typeface="Arial"/>
              </a:rPr>
              <a:t>Introduction</a:t>
            </a:r>
          </a:p>
        </p:txBody>
      </p:sp>
      <p:sp>
        <p:nvSpPr>
          <p:cNvPr id="13315" name="Text Placeholder 2">
            <a:extLst>
              <a:ext uri="{FF2B5EF4-FFF2-40B4-BE49-F238E27FC236}">
                <a16:creationId xmlns:a16="http://schemas.microsoft.com/office/drawing/2014/main" id="{D1CC6D1E-F89E-FBFF-0C73-4E3F7AE7E692}"/>
              </a:ext>
            </a:extLst>
          </p:cNvPr>
          <p:cNvSpPr>
            <a:spLocks noGrp="1"/>
          </p:cNvSpPr>
          <p:nvPr>
            <p:ph type="body" idx="1"/>
          </p:nvPr>
        </p:nvSpPr>
        <p:spPr/>
        <p:txBody>
          <a:bodyPr/>
          <a:lstStyle/>
          <a:p>
            <a:pPr eaLnBrk="1" hangingPunct="1"/>
            <a:r>
              <a:rPr lang="en-US" altLang="en-GH">
                <a:solidFill>
                  <a:srgbClr val="000000"/>
                </a:solidFill>
                <a:latin typeface="Times New Roman" panose="02020603050405020304" pitchFamily="18" charset="0"/>
              </a:rPr>
              <a:t>Before writing a program to solve a problem, have a thorough understanding of the problem and a carefully planned approach to solving it. </a:t>
            </a:r>
          </a:p>
          <a:p>
            <a:pPr eaLnBrk="1" hangingPunct="1"/>
            <a:r>
              <a:rPr lang="en-US" altLang="en-GH">
                <a:solidFill>
                  <a:srgbClr val="000000"/>
                </a:solidFill>
                <a:latin typeface="Times New Roman" panose="02020603050405020304" pitchFamily="18" charset="0"/>
              </a:rPr>
              <a:t>Understand the types of building blocks that are available and employ proven program-construction techniques. </a:t>
            </a:r>
          </a:p>
          <a:p>
            <a:pPr eaLnBrk="1" hangingPunct="1"/>
            <a:r>
              <a:rPr lang="en-US" altLang="en-GH">
                <a:solidFill>
                  <a:srgbClr val="000000"/>
                </a:solidFill>
                <a:latin typeface="Times New Roman" panose="02020603050405020304" pitchFamily="18" charset="0"/>
              </a:rPr>
              <a:t>This chapter introduces </a:t>
            </a:r>
          </a:p>
          <a:p>
            <a:pPr lvl="1" eaLnBrk="1" hangingPunct="1"/>
            <a:r>
              <a:rPr lang="en-US" altLang="en-GH">
                <a:solidFill>
                  <a:srgbClr val="000000"/>
                </a:solidFill>
                <a:latin typeface="Times New Roman" panose="02020603050405020304" pitchFamily="18" charset="0"/>
              </a:rPr>
              <a:t>The </a:t>
            </a:r>
            <a:r>
              <a:rPr lang="en-US" altLang="en-GH">
                <a:solidFill>
                  <a:srgbClr val="000000"/>
                </a:solidFill>
                <a:latin typeface="Lucida Console" panose="020B0609040504020204" pitchFamily="49" charset="0"/>
              </a:rPr>
              <a:t>if</a:t>
            </a:r>
            <a:r>
              <a:rPr lang="en-US" altLang="en-GH">
                <a:solidFill>
                  <a:srgbClr val="000000"/>
                </a:solidFill>
                <a:latin typeface="Times New Roman" panose="02020603050405020304" pitchFamily="18" charset="0"/>
              </a:rPr>
              <a:t>, </a:t>
            </a:r>
            <a:r>
              <a:rPr lang="en-US" altLang="en-GH">
                <a:solidFill>
                  <a:srgbClr val="000000"/>
                </a:solidFill>
                <a:latin typeface="Lucida Console" panose="020B0609040504020204" pitchFamily="49" charset="0"/>
              </a:rPr>
              <a:t>if</a:t>
            </a:r>
            <a:r>
              <a:rPr lang="en-US" altLang="en-GH">
                <a:solidFill>
                  <a:srgbClr val="000000"/>
                </a:solidFill>
                <a:latin typeface="Times New Roman" panose="02020603050405020304" pitchFamily="18" charset="0"/>
              </a:rPr>
              <a:t>…</a:t>
            </a:r>
            <a:r>
              <a:rPr lang="en-US" altLang="en-GH">
                <a:solidFill>
                  <a:srgbClr val="000000"/>
                </a:solidFill>
                <a:latin typeface="Lucida Console" panose="020B0609040504020204" pitchFamily="49" charset="0"/>
              </a:rPr>
              <a:t>else</a:t>
            </a:r>
            <a:r>
              <a:rPr lang="en-US" altLang="en-GH">
                <a:solidFill>
                  <a:srgbClr val="000000"/>
                </a:solidFill>
                <a:latin typeface="Times New Roman" panose="02020603050405020304" pitchFamily="18" charset="0"/>
              </a:rPr>
              <a:t> and </a:t>
            </a:r>
            <a:r>
              <a:rPr lang="en-US" altLang="en-GH">
                <a:solidFill>
                  <a:srgbClr val="000000"/>
                </a:solidFill>
                <a:latin typeface="Lucida Console" panose="020B0609040504020204" pitchFamily="49" charset="0"/>
              </a:rPr>
              <a:t>while</a:t>
            </a:r>
            <a:r>
              <a:rPr lang="en-US" altLang="en-GH">
                <a:solidFill>
                  <a:srgbClr val="000000"/>
                </a:solidFill>
                <a:latin typeface="Times New Roman" panose="02020603050405020304" pitchFamily="18" charset="0"/>
              </a:rPr>
              <a:t> statements</a:t>
            </a:r>
          </a:p>
          <a:p>
            <a:pPr lvl="1" eaLnBrk="1" hangingPunct="1"/>
            <a:r>
              <a:rPr lang="en-US" altLang="en-GH">
                <a:solidFill>
                  <a:srgbClr val="000000"/>
                </a:solidFill>
                <a:latin typeface="Times New Roman" panose="02020603050405020304" pitchFamily="18" charset="0"/>
              </a:rPr>
              <a:t>Compound assignment, increment and decrement operators</a:t>
            </a:r>
          </a:p>
          <a:p>
            <a:pPr lvl="1" eaLnBrk="1" hangingPunct="1"/>
            <a:r>
              <a:rPr lang="en-US" altLang="en-GH">
                <a:solidFill>
                  <a:srgbClr val="000000"/>
                </a:solidFill>
                <a:latin typeface="Times New Roman" panose="02020603050405020304" pitchFamily="18" charset="0"/>
              </a:rPr>
              <a:t>Portability of Java’s primitive types</a:t>
            </a:r>
          </a:p>
        </p:txBody>
      </p:sp>
      <p:sp>
        <p:nvSpPr>
          <p:cNvPr id="4" name="Footer Placeholder 3">
            <a:extLst>
              <a:ext uri="{FF2B5EF4-FFF2-40B4-BE49-F238E27FC236}">
                <a16:creationId xmlns:a16="http://schemas.microsoft.com/office/drawing/2014/main" id="{9954700B-C09C-2080-DF5D-15D73D97B3F0}"/>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8B85-D128-353D-F345-233D914901A7}"/>
              </a:ext>
            </a:extLst>
          </p:cNvPr>
          <p:cNvSpPr>
            <a:spLocks noGrp="1"/>
          </p:cNvSpPr>
          <p:nvPr>
            <p:ph type="title"/>
          </p:nvPr>
        </p:nvSpPr>
        <p:spPr/>
        <p:txBody>
          <a:bodyPr>
            <a:normAutofit fontScale="90000"/>
          </a:bodyPr>
          <a:lstStyle/>
          <a:p>
            <a:pPr marR="6200" eaLnBrk="1" fontAlgn="auto" hangingPunct="1">
              <a:spcAft>
                <a:spcPts val="0"/>
              </a:spcAft>
              <a:defRPr/>
            </a:pPr>
            <a:r>
              <a:rPr lang="en-US" dirty="0">
                <a:solidFill>
                  <a:srgbClr val="24B5A1"/>
                </a:solidFill>
                <a:latin typeface="Arial" pitchFamily="34" charset="0"/>
                <a:cs typeface="Arial" pitchFamily="34" charset="0"/>
              </a:rPr>
              <a:t>4.8</a:t>
            </a:r>
            <a:r>
              <a:rPr lang="en-US" dirty="0">
                <a:solidFill>
                  <a:srgbClr val="24B5A1"/>
                </a:solidFill>
                <a:latin typeface="Goudy Sans Medium"/>
              </a:rPr>
              <a:t>  </a:t>
            </a:r>
            <a:r>
              <a:rPr lang="en-US" dirty="0">
                <a:solidFill>
                  <a:srgbClr val="3380E6"/>
                </a:solidFill>
                <a:latin typeface="Arial"/>
              </a:rPr>
              <a:t>Formulating Algorithms: Counter-Controlled Repetition</a:t>
            </a:r>
            <a:endParaRPr lang="en-US" i="1" dirty="0">
              <a:solidFill>
                <a:srgbClr val="000000"/>
              </a:solidFill>
              <a:latin typeface="AGaramond"/>
            </a:endParaRPr>
          </a:p>
        </p:txBody>
      </p:sp>
      <p:sp>
        <p:nvSpPr>
          <p:cNvPr id="52227" name="Text Placeholder 2">
            <a:extLst>
              <a:ext uri="{FF2B5EF4-FFF2-40B4-BE49-F238E27FC236}">
                <a16:creationId xmlns:a16="http://schemas.microsoft.com/office/drawing/2014/main" id="{49033552-5A9F-489A-B135-F18F1F78BD8D}"/>
              </a:ext>
            </a:extLst>
          </p:cNvPr>
          <p:cNvSpPr>
            <a:spLocks noGrp="1"/>
          </p:cNvSpPr>
          <p:nvPr>
            <p:ph type="body" idx="1"/>
          </p:nvPr>
        </p:nvSpPr>
        <p:spPr/>
        <p:txBody>
          <a:bodyPr/>
          <a:lstStyle/>
          <a:p>
            <a:pPr eaLnBrk="1" hangingPunct="1">
              <a:lnSpc>
                <a:spcPct val="80000"/>
              </a:lnSpc>
            </a:pPr>
            <a:r>
              <a:rPr lang="en-US" altLang="en-GH" sz="2100" i="1">
                <a:solidFill>
                  <a:srgbClr val="000000"/>
                </a:solidFill>
                <a:latin typeface="AGaramond" pitchFamily="18" charset="0"/>
              </a:rPr>
              <a:t>A class of ten students took a quiz. The grades (integers in the range 0 to 100) for this quiz are available to you. Determine the class average on the quiz.</a:t>
            </a:r>
            <a:endParaRPr lang="en-US" altLang="en-GH" sz="2100">
              <a:solidFill>
                <a:srgbClr val="000000"/>
              </a:solidFill>
              <a:latin typeface="Times New Roman" panose="02020603050405020304" pitchFamily="18" charset="0"/>
            </a:endParaRPr>
          </a:p>
          <a:p>
            <a:pPr eaLnBrk="1" hangingPunct="1">
              <a:lnSpc>
                <a:spcPct val="80000"/>
              </a:lnSpc>
            </a:pPr>
            <a:r>
              <a:rPr lang="en-US" altLang="en-GH" sz="2100">
                <a:solidFill>
                  <a:srgbClr val="000000"/>
                </a:solidFill>
                <a:latin typeface="Times New Roman" panose="02020603050405020304" pitchFamily="18" charset="0"/>
              </a:rPr>
              <a:t>The class average is equal to the sum of the grades divided by the number of students. </a:t>
            </a:r>
          </a:p>
          <a:p>
            <a:pPr eaLnBrk="1" hangingPunct="1">
              <a:lnSpc>
                <a:spcPct val="80000"/>
              </a:lnSpc>
            </a:pPr>
            <a:r>
              <a:rPr lang="en-US" altLang="en-GH" sz="2100">
                <a:solidFill>
                  <a:srgbClr val="000000"/>
                </a:solidFill>
                <a:latin typeface="Times New Roman" panose="02020603050405020304" pitchFamily="18" charset="0"/>
              </a:rPr>
              <a:t>The algorithm for solving this problem on a computer must input each grade, keep track of the total of all grades input, perform the averaging calculation and print the result. </a:t>
            </a:r>
          </a:p>
          <a:p>
            <a:pPr eaLnBrk="1" hangingPunct="1">
              <a:lnSpc>
                <a:spcPct val="80000"/>
              </a:lnSpc>
            </a:pPr>
            <a:r>
              <a:rPr lang="en-US" altLang="en-GH" sz="2100">
                <a:solidFill>
                  <a:srgbClr val="000000"/>
                </a:solidFill>
                <a:latin typeface="Times New Roman" panose="02020603050405020304" pitchFamily="18" charset="0"/>
              </a:rPr>
              <a:t>Use </a:t>
            </a:r>
            <a:r>
              <a:rPr lang="en-US" altLang="en-GH" sz="2100">
                <a:solidFill>
                  <a:srgbClr val="0000FF"/>
                </a:solidFill>
                <a:latin typeface="Times New Roman" panose="02020603050405020304" pitchFamily="18" charset="0"/>
              </a:rPr>
              <a:t>counter-controlled repetition</a:t>
            </a:r>
            <a:r>
              <a:rPr lang="en-US" altLang="en-GH" sz="2100">
                <a:solidFill>
                  <a:srgbClr val="000000"/>
                </a:solidFill>
                <a:latin typeface="Times New Roman" panose="02020603050405020304" pitchFamily="18" charset="0"/>
              </a:rPr>
              <a:t> to input the grades one at a time. </a:t>
            </a:r>
          </a:p>
          <a:p>
            <a:pPr eaLnBrk="1" hangingPunct="1">
              <a:lnSpc>
                <a:spcPct val="80000"/>
              </a:lnSpc>
            </a:pPr>
            <a:r>
              <a:rPr lang="en-US" altLang="en-GH" sz="2100">
                <a:solidFill>
                  <a:srgbClr val="000000"/>
                </a:solidFill>
                <a:latin typeface="Times New Roman" panose="02020603050405020304" pitchFamily="18" charset="0"/>
              </a:rPr>
              <a:t>A variable called a </a:t>
            </a:r>
            <a:r>
              <a:rPr lang="en-US" altLang="en-GH" sz="2100">
                <a:solidFill>
                  <a:srgbClr val="0000FF"/>
                </a:solidFill>
                <a:latin typeface="Times New Roman" panose="02020603050405020304" pitchFamily="18" charset="0"/>
              </a:rPr>
              <a:t>counter</a:t>
            </a:r>
            <a:r>
              <a:rPr lang="en-US" altLang="en-GH" sz="2100">
                <a:solidFill>
                  <a:srgbClr val="000000"/>
                </a:solidFill>
                <a:latin typeface="Times New Roman" panose="02020603050405020304" pitchFamily="18" charset="0"/>
              </a:rPr>
              <a:t> (or </a:t>
            </a:r>
            <a:r>
              <a:rPr lang="en-US" altLang="en-GH" sz="2100">
                <a:solidFill>
                  <a:srgbClr val="0000FF"/>
                </a:solidFill>
                <a:latin typeface="Times New Roman" panose="02020603050405020304" pitchFamily="18" charset="0"/>
              </a:rPr>
              <a:t>control variable</a:t>
            </a:r>
            <a:r>
              <a:rPr lang="en-US" altLang="en-GH" sz="2100">
                <a:solidFill>
                  <a:srgbClr val="000000"/>
                </a:solidFill>
                <a:latin typeface="Times New Roman" panose="02020603050405020304" pitchFamily="18" charset="0"/>
              </a:rPr>
              <a:t>) controls the number of times a set of statements will execute. </a:t>
            </a:r>
          </a:p>
          <a:p>
            <a:pPr eaLnBrk="1" hangingPunct="1">
              <a:lnSpc>
                <a:spcPct val="80000"/>
              </a:lnSpc>
            </a:pPr>
            <a:r>
              <a:rPr lang="en-US" altLang="en-GH" sz="2100">
                <a:solidFill>
                  <a:srgbClr val="000000"/>
                </a:solidFill>
                <a:latin typeface="Times New Roman" panose="02020603050405020304" pitchFamily="18" charset="0"/>
              </a:rPr>
              <a:t>Counter-controlled repetition is often called </a:t>
            </a:r>
            <a:r>
              <a:rPr lang="en-US" altLang="en-GH" sz="2100">
                <a:solidFill>
                  <a:srgbClr val="0000FF"/>
                </a:solidFill>
                <a:latin typeface="Times New Roman" panose="02020603050405020304" pitchFamily="18" charset="0"/>
              </a:rPr>
              <a:t>definite repetition</a:t>
            </a:r>
            <a:r>
              <a:rPr lang="en-US" altLang="en-GH" sz="2100">
                <a:solidFill>
                  <a:srgbClr val="000000"/>
                </a:solidFill>
                <a:latin typeface="Times New Roman" panose="02020603050405020304" pitchFamily="18" charset="0"/>
              </a:rPr>
              <a:t>, because the number of repetitions is known before the loop begins executing. </a:t>
            </a:r>
          </a:p>
        </p:txBody>
      </p:sp>
      <p:sp>
        <p:nvSpPr>
          <p:cNvPr id="4" name="Footer Placeholder 3">
            <a:extLst>
              <a:ext uri="{FF2B5EF4-FFF2-40B4-BE49-F238E27FC236}">
                <a16:creationId xmlns:a16="http://schemas.microsoft.com/office/drawing/2014/main" id="{B02C6F3F-CB11-A81E-C571-9117830305C0}"/>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descr="ch4imageslides_Page_15.png">
            <a:extLst>
              <a:ext uri="{FF2B5EF4-FFF2-40B4-BE49-F238E27FC236}">
                <a16:creationId xmlns:a16="http://schemas.microsoft.com/office/drawing/2014/main" id="{B5774BF9-C676-4184-CBEE-BFB3E84BB24C}"/>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9346603E-247B-87DA-1FA7-91B3EC3BC066}"/>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11B2-21D3-7E34-6807-C760FDDBDB71}"/>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4.11</a:t>
            </a:r>
            <a:r>
              <a:rPr lang="en-US" dirty="0">
                <a:solidFill>
                  <a:srgbClr val="24B5A1"/>
                </a:solidFill>
                <a:latin typeface="Goudy Sans Medium"/>
              </a:rPr>
              <a:t>  </a:t>
            </a:r>
            <a:r>
              <a:rPr lang="en-US" dirty="0">
                <a:solidFill>
                  <a:srgbClr val="3380E6"/>
                </a:solidFill>
                <a:latin typeface="Arial"/>
              </a:rPr>
              <a:t>Compound Assignment Operators</a:t>
            </a:r>
          </a:p>
        </p:txBody>
      </p:sp>
      <p:sp>
        <p:nvSpPr>
          <p:cNvPr id="100355" name="Text Placeholder 2">
            <a:extLst>
              <a:ext uri="{FF2B5EF4-FFF2-40B4-BE49-F238E27FC236}">
                <a16:creationId xmlns:a16="http://schemas.microsoft.com/office/drawing/2014/main" id="{0EE2466E-5F15-DBC6-0401-DC312475F8AA}"/>
              </a:ext>
            </a:extLst>
          </p:cNvPr>
          <p:cNvSpPr>
            <a:spLocks noGrp="1"/>
          </p:cNvSpPr>
          <p:nvPr>
            <p:ph type="body" idx="1"/>
          </p:nvPr>
        </p:nvSpPr>
        <p:spPr/>
        <p:txBody>
          <a:bodyPr/>
          <a:lstStyle/>
          <a:p>
            <a:pPr eaLnBrk="1" hangingPunct="1">
              <a:lnSpc>
                <a:spcPct val="80000"/>
              </a:lnSpc>
            </a:pPr>
            <a:r>
              <a:rPr lang="en-US" altLang="en-GH" sz="2300">
                <a:solidFill>
                  <a:srgbClr val="0000FF"/>
                </a:solidFill>
                <a:latin typeface="Times New Roman" panose="02020603050405020304" pitchFamily="18" charset="0"/>
              </a:rPr>
              <a:t>Compound assignment operators</a:t>
            </a:r>
            <a:r>
              <a:rPr lang="en-US" altLang="en-GH" sz="2300">
                <a:solidFill>
                  <a:srgbClr val="000000"/>
                </a:solidFill>
                <a:latin typeface="Times New Roman" panose="02020603050405020304" pitchFamily="18" charset="0"/>
              </a:rPr>
              <a:t> abbreviate assignment expressions. </a:t>
            </a:r>
          </a:p>
          <a:p>
            <a:pPr eaLnBrk="1" hangingPunct="1">
              <a:lnSpc>
                <a:spcPct val="80000"/>
              </a:lnSpc>
            </a:pPr>
            <a:r>
              <a:rPr lang="en-US" altLang="en-GH" sz="2300">
                <a:solidFill>
                  <a:srgbClr val="000000"/>
                </a:solidFill>
                <a:latin typeface="Times New Roman" panose="02020603050405020304" pitchFamily="18" charset="0"/>
              </a:rPr>
              <a:t>Statements like</a:t>
            </a:r>
            <a:br>
              <a:rPr lang="en-US" altLang="en-GH" sz="2300">
                <a:solidFill>
                  <a:srgbClr val="000000"/>
                </a:solidFill>
                <a:latin typeface="Times New Roman" panose="02020603050405020304" pitchFamily="18" charset="0"/>
              </a:rPr>
            </a:br>
            <a:r>
              <a:rPr lang="en-US" altLang="en-GH" sz="1800">
                <a:solidFill>
                  <a:srgbClr val="000000"/>
                </a:solidFill>
                <a:latin typeface="Times New Roman" panose="02020603050405020304" pitchFamily="18" charset="0"/>
              </a:rPr>
              <a:t>	</a:t>
            </a:r>
            <a:r>
              <a:rPr lang="en-US" altLang="en-GH" sz="1800" i="1">
                <a:solidFill>
                  <a:srgbClr val="000000"/>
                </a:solidFill>
                <a:latin typeface="Times New Roman" panose="02020603050405020304" pitchFamily="18" charset="0"/>
                <a:cs typeface="Times New Roman" panose="02020603050405020304" pitchFamily="18" charset="0"/>
              </a:rPr>
              <a:t>variable = variable  operator  expression;</a:t>
            </a:r>
            <a:br>
              <a:rPr lang="en-US" altLang="en-GH" sz="2300" i="1">
                <a:solidFill>
                  <a:srgbClr val="000000"/>
                </a:solidFill>
                <a:latin typeface="Times New Roman" panose="02020603050405020304" pitchFamily="18" charset="0"/>
              </a:rPr>
            </a:br>
            <a:r>
              <a:rPr lang="en-US" altLang="en-GH" sz="2300">
                <a:solidFill>
                  <a:srgbClr val="000000"/>
                </a:solidFill>
                <a:latin typeface="Times New Roman" panose="02020603050405020304" pitchFamily="18" charset="0"/>
              </a:rPr>
              <a:t>where operator is one of the binary operators </a:t>
            </a:r>
            <a:r>
              <a:rPr lang="en-US" altLang="en-GH" sz="2300">
                <a:solidFill>
                  <a:srgbClr val="000000"/>
                </a:solidFill>
                <a:latin typeface="Lucida Console" panose="020B0609040504020204" pitchFamily="49" charset="0"/>
              </a:rPr>
              <a:t>+</a:t>
            </a:r>
            <a:r>
              <a:rPr lang="en-US" altLang="en-GH" sz="2300">
                <a:solidFill>
                  <a:srgbClr val="000000"/>
                </a:solidFill>
                <a:latin typeface="Times New Roman" panose="02020603050405020304" pitchFamily="18" charset="0"/>
              </a:rPr>
              <a:t>, </a:t>
            </a:r>
            <a:r>
              <a:rPr lang="en-US" altLang="en-GH" sz="2300">
                <a:solidFill>
                  <a:srgbClr val="000000"/>
                </a:solidFill>
                <a:latin typeface="Lucida Console" panose="020B0609040504020204" pitchFamily="49" charset="0"/>
              </a:rPr>
              <a:t>-</a:t>
            </a:r>
            <a:r>
              <a:rPr lang="en-US" altLang="en-GH" sz="2300">
                <a:solidFill>
                  <a:srgbClr val="000000"/>
                </a:solidFill>
                <a:latin typeface="Times New Roman" panose="02020603050405020304" pitchFamily="18" charset="0"/>
              </a:rPr>
              <a:t>, </a:t>
            </a:r>
            <a:r>
              <a:rPr lang="en-US" altLang="en-GH" sz="2300">
                <a:solidFill>
                  <a:srgbClr val="000000"/>
                </a:solidFill>
                <a:latin typeface="Lucida Console" panose="020B0609040504020204" pitchFamily="49" charset="0"/>
              </a:rPr>
              <a:t>*</a:t>
            </a:r>
            <a:r>
              <a:rPr lang="en-US" altLang="en-GH" sz="2300">
                <a:solidFill>
                  <a:srgbClr val="000000"/>
                </a:solidFill>
                <a:latin typeface="Times New Roman" panose="02020603050405020304" pitchFamily="18" charset="0"/>
              </a:rPr>
              <a:t>, </a:t>
            </a:r>
            <a:r>
              <a:rPr lang="en-US" altLang="en-GH" sz="2300">
                <a:solidFill>
                  <a:srgbClr val="000000"/>
                </a:solidFill>
                <a:latin typeface="Lucida Console" panose="020B0609040504020204" pitchFamily="49" charset="0"/>
              </a:rPr>
              <a:t>/</a:t>
            </a:r>
            <a:r>
              <a:rPr lang="en-US" altLang="en-GH" sz="2300">
                <a:solidFill>
                  <a:srgbClr val="000000"/>
                </a:solidFill>
                <a:latin typeface="Times New Roman" panose="02020603050405020304" pitchFamily="18" charset="0"/>
              </a:rPr>
              <a:t> or </a:t>
            </a:r>
            <a:r>
              <a:rPr lang="en-US" altLang="en-GH" sz="2300">
                <a:solidFill>
                  <a:srgbClr val="000000"/>
                </a:solidFill>
                <a:latin typeface="Lucida Console" panose="020B0609040504020204" pitchFamily="49" charset="0"/>
              </a:rPr>
              <a:t>%</a:t>
            </a:r>
            <a:r>
              <a:rPr lang="en-US" altLang="en-GH" sz="2300">
                <a:solidFill>
                  <a:srgbClr val="000000"/>
                </a:solidFill>
                <a:latin typeface="Times New Roman" panose="02020603050405020304" pitchFamily="18" charset="0"/>
              </a:rPr>
              <a:t> can be written in the form </a:t>
            </a:r>
          </a:p>
          <a:p>
            <a:pPr lvl="2" eaLnBrk="1" hangingPunct="1">
              <a:lnSpc>
                <a:spcPct val="80000"/>
              </a:lnSpc>
              <a:buFont typeface="Wingdings 2" pitchFamily="2" charset="2"/>
              <a:buNone/>
            </a:pPr>
            <a:r>
              <a:rPr lang="en-US" altLang="en-GH" sz="1800" i="1">
                <a:solidFill>
                  <a:srgbClr val="000000"/>
                </a:solidFill>
                <a:latin typeface="Times New Roman" panose="02020603050405020304" pitchFamily="18" charset="0"/>
                <a:cs typeface="Times New Roman" panose="02020603050405020304" pitchFamily="18" charset="0"/>
              </a:rPr>
              <a:t>	variable  operator=  expression;</a:t>
            </a:r>
          </a:p>
          <a:p>
            <a:pPr eaLnBrk="1" hangingPunct="1">
              <a:lnSpc>
                <a:spcPct val="80000"/>
              </a:lnSpc>
            </a:pPr>
            <a:r>
              <a:rPr lang="en-US" altLang="en-GH" sz="2300">
                <a:solidFill>
                  <a:srgbClr val="000000"/>
                </a:solidFill>
                <a:latin typeface="Times New Roman" panose="02020603050405020304" pitchFamily="18" charset="0"/>
              </a:rPr>
              <a:t>Example:</a:t>
            </a:r>
          </a:p>
          <a:p>
            <a:pPr lvl="2" eaLnBrk="1" hangingPunct="1">
              <a:lnSpc>
                <a:spcPct val="80000"/>
              </a:lnSpc>
              <a:buFont typeface="Wingdings 2" pitchFamily="2" charset="2"/>
              <a:buNone/>
            </a:pPr>
            <a:r>
              <a:rPr lang="en-US" altLang="en-GH" sz="1800">
                <a:solidFill>
                  <a:srgbClr val="000000"/>
                </a:solidFill>
                <a:latin typeface="Lucida Console" panose="020B0609040504020204" pitchFamily="49" charset="0"/>
              </a:rPr>
              <a:t>	c = c + </a:t>
            </a:r>
            <a:r>
              <a:rPr lang="en-US" altLang="en-GH" sz="1800">
                <a:solidFill>
                  <a:srgbClr val="128AFF"/>
                </a:solidFill>
                <a:latin typeface="Lucida Console" panose="020B0609040504020204" pitchFamily="49" charset="0"/>
              </a:rPr>
              <a:t>3</a:t>
            </a:r>
            <a:r>
              <a:rPr lang="en-US" altLang="en-GH" sz="1800">
                <a:solidFill>
                  <a:srgbClr val="000000"/>
                </a:solidFill>
                <a:latin typeface="Lucida Console" panose="020B0609040504020204" pitchFamily="49" charset="0"/>
              </a:rPr>
              <a:t>;</a:t>
            </a:r>
          </a:p>
          <a:p>
            <a:pPr eaLnBrk="1" hangingPunct="1">
              <a:lnSpc>
                <a:spcPct val="80000"/>
              </a:lnSpc>
              <a:buFont typeface="Wingdings 3" pitchFamily="2" charset="2"/>
              <a:buNone/>
            </a:pPr>
            <a:r>
              <a:rPr lang="en-US" altLang="en-GH" sz="2300">
                <a:solidFill>
                  <a:srgbClr val="000000"/>
                </a:solidFill>
                <a:latin typeface="Times New Roman" panose="02020603050405020304" pitchFamily="18" charset="0"/>
              </a:rPr>
              <a:t>	can be written with the </a:t>
            </a:r>
            <a:r>
              <a:rPr lang="en-US" altLang="en-GH" sz="2300">
                <a:solidFill>
                  <a:srgbClr val="0000FF"/>
                </a:solidFill>
                <a:latin typeface="Times New Roman" panose="02020603050405020304" pitchFamily="18" charset="0"/>
              </a:rPr>
              <a:t>addition compound assignment operator</a:t>
            </a:r>
            <a:r>
              <a:rPr lang="en-US" altLang="en-GH" sz="2300">
                <a:solidFill>
                  <a:srgbClr val="000000"/>
                </a:solidFill>
                <a:latin typeface="Times New Roman" panose="02020603050405020304" pitchFamily="18" charset="0"/>
              </a:rPr>
              <a:t>, </a:t>
            </a:r>
            <a:r>
              <a:rPr lang="en-US" altLang="en-GH" sz="2300">
                <a:solidFill>
                  <a:srgbClr val="0000FF"/>
                </a:solidFill>
                <a:latin typeface="LucidaSansTypewriter" pitchFamily="49" charset="0"/>
              </a:rPr>
              <a:t>+=</a:t>
            </a:r>
            <a:r>
              <a:rPr lang="en-US" altLang="en-GH" sz="2300">
                <a:solidFill>
                  <a:srgbClr val="000000"/>
                </a:solidFill>
                <a:latin typeface="Times New Roman" panose="02020603050405020304" pitchFamily="18" charset="0"/>
              </a:rPr>
              <a:t>, as</a:t>
            </a:r>
          </a:p>
          <a:p>
            <a:pPr lvl="2" eaLnBrk="1" hangingPunct="1">
              <a:lnSpc>
                <a:spcPct val="80000"/>
              </a:lnSpc>
              <a:buFont typeface="Wingdings 2" pitchFamily="2" charset="2"/>
              <a:buNone/>
            </a:pPr>
            <a:r>
              <a:rPr lang="en-US" altLang="en-GH" sz="1800">
                <a:solidFill>
                  <a:srgbClr val="000000"/>
                </a:solidFill>
                <a:latin typeface="Lucida Console" panose="020B0609040504020204" pitchFamily="49" charset="0"/>
              </a:rPr>
              <a:t>	c += </a:t>
            </a:r>
            <a:r>
              <a:rPr lang="en-US" altLang="en-GH" sz="1800">
                <a:solidFill>
                  <a:srgbClr val="128AFF"/>
                </a:solidFill>
                <a:latin typeface="Lucida Console" panose="020B0609040504020204" pitchFamily="49" charset="0"/>
              </a:rPr>
              <a:t>3</a:t>
            </a:r>
            <a:r>
              <a:rPr lang="en-US" altLang="en-GH" sz="1800">
                <a:solidFill>
                  <a:srgbClr val="000000"/>
                </a:solidFill>
                <a:latin typeface="Lucida Console" panose="020B0609040504020204" pitchFamily="49" charset="0"/>
              </a:rPr>
              <a:t>;</a:t>
            </a:r>
          </a:p>
          <a:p>
            <a:pPr eaLnBrk="1" hangingPunct="1">
              <a:lnSpc>
                <a:spcPct val="80000"/>
              </a:lnSpc>
            </a:pPr>
            <a:r>
              <a:rPr lang="en-US" altLang="en-GH" sz="2300">
                <a:solidFill>
                  <a:srgbClr val="000000"/>
                </a:solidFill>
                <a:latin typeface="Times New Roman" panose="02020603050405020304" pitchFamily="18" charset="0"/>
              </a:rPr>
              <a:t>The </a:t>
            </a:r>
            <a:r>
              <a:rPr lang="en-US" altLang="en-GH" sz="2300">
                <a:solidFill>
                  <a:srgbClr val="000000"/>
                </a:solidFill>
                <a:latin typeface="Lucida Console" panose="020B0609040504020204" pitchFamily="49" charset="0"/>
              </a:rPr>
              <a:t>+=</a:t>
            </a:r>
            <a:r>
              <a:rPr lang="en-US" altLang="en-GH" sz="2300">
                <a:solidFill>
                  <a:srgbClr val="000000"/>
                </a:solidFill>
                <a:latin typeface="Times New Roman" panose="02020603050405020304" pitchFamily="18" charset="0"/>
              </a:rPr>
              <a:t> operator adds the value of the expression on its right to the value of the variable on its left and stores the result in the variable on the left of the operator. </a:t>
            </a:r>
          </a:p>
        </p:txBody>
      </p:sp>
      <p:sp>
        <p:nvSpPr>
          <p:cNvPr id="4" name="Footer Placeholder 3">
            <a:extLst>
              <a:ext uri="{FF2B5EF4-FFF2-40B4-BE49-F238E27FC236}">
                <a16:creationId xmlns:a16="http://schemas.microsoft.com/office/drawing/2014/main" id="{759B3D31-330F-640B-8901-FB8AC09392E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1" descr="ch4imageslides_Page_47.png">
            <a:extLst>
              <a:ext uri="{FF2B5EF4-FFF2-40B4-BE49-F238E27FC236}">
                <a16:creationId xmlns:a16="http://schemas.microsoft.com/office/drawing/2014/main" id="{74A4E171-13DB-7DE1-64B3-12351C16797F}"/>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50A6D78-775A-2619-E62C-B264A8BC359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42D1-B35B-BBEA-4C82-BA6B72FC5E48}"/>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4.12</a:t>
            </a:r>
            <a:r>
              <a:rPr lang="en-US" dirty="0">
                <a:solidFill>
                  <a:srgbClr val="24B5A1"/>
                </a:solidFill>
                <a:latin typeface="Goudy Sans Medium"/>
              </a:rPr>
              <a:t>  </a:t>
            </a:r>
            <a:r>
              <a:rPr lang="en-US" dirty="0">
                <a:solidFill>
                  <a:srgbClr val="3380E6"/>
                </a:solidFill>
                <a:latin typeface="Arial"/>
              </a:rPr>
              <a:t>Increment and Decrement Operators</a:t>
            </a:r>
          </a:p>
        </p:txBody>
      </p:sp>
      <p:sp>
        <p:nvSpPr>
          <p:cNvPr id="102403" name="Text Placeholder 2">
            <a:extLst>
              <a:ext uri="{FF2B5EF4-FFF2-40B4-BE49-F238E27FC236}">
                <a16:creationId xmlns:a16="http://schemas.microsoft.com/office/drawing/2014/main" id="{62C8F3B3-EDA9-B130-BF7E-2A77A40E0758}"/>
              </a:ext>
            </a:extLst>
          </p:cNvPr>
          <p:cNvSpPr>
            <a:spLocks noGrp="1"/>
          </p:cNvSpPr>
          <p:nvPr>
            <p:ph type="body" idx="1"/>
          </p:nvPr>
        </p:nvSpPr>
        <p:spPr/>
        <p:txBody>
          <a:bodyPr/>
          <a:lstStyle/>
          <a:p>
            <a:pPr eaLnBrk="1" hangingPunct="1"/>
            <a:r>
              <a:rPr lang="en-US" altLang="en-GH">
                <a:solidFill>
                  <a:srgbClr val="000000"/>
                </a:solidFill>
                <a:latin typeface="Times New Roman" panose="02020603050405020304" pitchFamily="18" charset="0"/>
              </a:rPr>
              <a:t>Unary </a:t>
            </a:r>
            <a:r>
              <a:rPr lang="en-US" altLang="en-GH">
                <a:solidFill>
                  <a:srgbClr val="0000FF"/>
                </a:solidFill>
                <a:latin typeface="Times New Roman" panose="02020603050405020304" pitchFamily="18" charset="0"/>
              </a:rPr>
              <a:t>increment operator</a:t>
            </a:r>
            <a:r>
              <a:rPr lang="en-US" altLang="en-GH">
                <a:solidFill>
                  <a:srgbClr val="000000"/>
                </a:solidFill>
                <a:latin typeface="Times New Roman" panose="02020603050405020304" pitchFamily="18" charset="0"/>
              </a:rPr>
              <a:t>, </a:t>
            </a:r>
            <a:r>
              <a:rPr lang="en-US" altLang="en-GH">
                <a:solidFill>
                  <a:srgbClr val="0000FF"/>
                </a:solidFill>
                <a:latin typeface="LucidaSansTypewriter" pitchFamily="49" charset="0"/>
              </a:rPr>
              <a:t>++</a:t>
            </a:r>
            <a:r>
              <a:rPr lang="en-US" altLang="en-GH">
                <a:solidFill>
                  <a:srgbClr val="000000"/>
                </a:solidFill>
                <a:latin typeface="Times New Roman" panose="02020603050405020304" pitchFamily="18" charset="0"/>
              </a:rPr>
              <a:t>, adds one to its operand</a:t>
            </a:r>
          </a:p>
          <a:p>
            <a:pPr eaLnBrk="1" hangingPunct="1"/>
            <a:r>
              <a:rPr lang="en-US" altLang="en-GH">
                <a:solidFill>
                  <a:srgbClr val="000000"/>
                </a:solidFill>
                <a:latin typeface="Times New Roman" panose="02020603050405020304" pitchFamily="18" charset="0"/>
              </a:rPr>
              <a:t>Unary </a:t>
            </a:r>
            <a:r>
              <a:rPr lang="en-US" altLang="en-GH">
                <a:solidFill>
                  <a:srgbClr val="0000FF"/>
                </a:solidFill>
                <a:latin typeface="Times New Roman" panose="02020603050405020304" pitchFamily="18" charset="0"/>
              </a:rPr>
              <a:t>decrement operator</a:t>
            </a:r>
            <a:r>
              <a:rPr lang="en-US" altLang="en-GH">
                <a:solidFill>
                  <a:srgbClr val="000000"/>
                </a:solidFill>
                <a:latin typeface="Times New Roman" panose="02020603050405020304" pitchFamily="18" charset="0"/>
              </a:rPr>
              <a:t>, </a:t>
            </a:r>
            <a:r>
              <a:rPr lang="en-US" altLang="en-GH">
                <a:solidFill>
                  <a:srgbClr val="0000FF"/>
                </a:solidFill>
                <a:latin typeface="LucidaSansTypewriter" pitchFamily="49" charset="0"/>
              </a:rPr>
              <a:t>--</a:t>
            </a:r>
            <a:r>
              <a:rPr lang="en-US" altLang="en-GH">
                <a:solidFill>
                  <a:srgbClr val="000000"/>
                </a:solidFill>
                <a:latin typeface="Times New Roman" panose="02020603050405020304" pitchFamily="18" charset="0"/>
              </a:rPr>
              <a:t>, subtracts one from its operand</a:t>
            </a:r>
          </a:p>
          <a:p>
            <a:pPr eaLnBrk="1" hangingPunct="1"/>
            <a:r>
              <a:rPr lang="en-US" altLang="en-GH">
                <a:solidFill>
                  <a:srgbClr val="000000"/>
                </a:solidFill>
                <a:latin typeface="Times New Roman" panose="02020603050405020304" pitchFamily="18" charset="0"/>
              </a:rPr>
              <a:t>An increment or decrement operator that is prefixed to (placed before) a variable is referred to as the </a:t>
            </a:r>
            <a:r>
              <a:rPr lang="en-US" altLang="en-GH">
                <a:solidFill>
                  <a:srgbClr val="0000FF"/>
                </a:solidFill>
                <a:latin typeface="Times New Roman" panose="02020603050405020304" pitchFamily="18" charset="0"/>
              </a:rPr>
              <a:t>prefix increment</a:t>
            </a:r>
            <a:r>
              <a:rPr lang="en-US" altLang="en-GH">
                <a:solidFill>
                  <a:srgbClr val="000000"/>
                </a:solidFill>
                <a:latin typeface="Times New Roman" panose="02020603050405020304" pitchFamily="18" charset="0"/>
              </a:rPr>
              <a:t> or </a:t>
            </a:r>
            <a:r>
              <a:rPr lang="en-US" altLang="en-GH">
                <a:solidFill>
                  <a:srgbClr val="0000FF"/>
                </a:solidFill>
                <a:latin typeface="Times New Roman" panose="02020603050405020304" pitchFamily="18" charset="0"/>
              </a:rPr>
              <a:t>prefix decrement operator</a:t>
            </a:r>
            <a:r>
              <a:rPr lang="en-US" altLang="en-GH">
                <a:solidFill>
                  <a:srgbClr val="000000"/>
                </a:solidFill>
                <a:latin typeface="Times New Roman" panose="02020603050405020304" pitchFamily="18" charset="0"/>
              </a:rPr>
              <a:t>, respectively. </a:t>
            </a:r>
          </a:p>
          <a:p>
            <a:pPr eaLnBrk="1" hangingPunct="1"/>
            <a:r>
              <a:rPr lang="en-US" altLang="en-GH">
                <a:solidFill>
                  <a:srgbClr val="000000"/>
                </a:solidFill>
                <a:latin typeface="Times New Roman" panose="02020603050405020304" pitchFamily="18" charset="0"/>
              </a:rPr>
              <a:t>An increment or decrement operator that is postfixed to (placed after) a variable is referred to as the </a:t>
            </a:r>
            <a:r>
              <a:rPr lang="en-US" altLang="en-GH">
                <a:solidFill>
                  <a:srgbClr val="0000FF"/>
                </a:solidFill>
                <a:latin typeface="Times New Roman" panose="02020603050405020304" pitchFamily="18" charset="0"/>
              </a:rPr>
              <a:t>postfix increment</a:t>
            </a:r>
            <a:r>
              <a:rPr lang="en-US" altLang="en-GH">
                <a:solidFill>
                  <a:srgbClr val="000000"/>
                </a:solidFill>
                <a:latin typeface="Times New Roman" panose="02020603050405020304" pitchFamily="18" charset="0"/>
              </a:rPr>
              <a:t> or </a:t>
            </a:r>
            <a:r>
              <a:rPr lang="en-US" altLang="en-GH">
                <a:solidFill>
                  <a:srgbClr val="0000FF"/>
                </a:solidFill>
                <a:latin typeface="Times New Roman" panose="02020603050405020304" pitchFamily="18" charset="0"/>
              </a:rPr>
              <a:t>postfix decrement operator</a:t>
            </a:r>
            <a:r>
              <a:rPr lang="en-US" altLang="en-GH">
                <a:solidFill>
                  <a:srgbClr val="000000"/>
                </a:solidFill>
                <a:latin typeface="Times New Roman" panose="02020603050405020304" pitchFamily="18" charset="0"/>
              </a:rPr>
              <a:t>, respectively.</a:t>
            </a:r>
          </a:p>
        </p:txBody>
      </p:sp>
      <p:sp>
        <p:nvSpPr>
          <p:cNvPr id="4" name="Footer Placeholder 3">
            <a:extLst>
              <a:ext uri="{FF2B5EF4-FFF2-40B4-BE49-F238E27FC236}">
                <a16:creationId xmlns:a16="http://schemas.microsoft.com/office/drawing/2014/main" id="{12013182-E09F-E454-41E9-9939061D90C0}"/>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1" descr="ch4imageslides_Page_48.png">
            <a:extLst>
              <a:ext uri="{FF2B5EF4-FFF2-40B4-BE49-F238E27FC236}">
                <a16:creationId xmlns:a16="http://schemas.microsoft.com/office/drawing/2014/main" id="{23B5C273-C621-8AD4-F1E2-EE92BA0AF8C9}"/>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A0570F96-B01B-024E-4D36-5758CAFC5CD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CE8B-EA92-2C09-AED4-26F0E9182B67}"/>
              </a:ext>
            </a:extLst>
          </p:cNvPr>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pitchFamily="34" charset="0"/>
                <a:cs typeface="Arial" pitchFamily="34" charset="0"/>
              </a:rPr>
              <a:t>4.12</a:t>
            </a:r>
            <a:r>
              <a:rPr lang="en-US" dirty="0">
                <a:solidFill>
                  <a:srgbClr val="24B5A1"/>
                </a:solidFill>
                <a:latin typeface="Goudy Sans Medium"/>
              </a:rPr>
              <a:t>  </a:t>
            </a:r>
            <a:r>
              <a:rPr lang="en-US" dirty="0">
                <a:solidFill>
                  <a:srgbClr val="3380E6"/>
                </a:solidFill>
                <a:latin typeface="Arial"/>
              </a:rPr>
              <a:t>Increment and Decrement Operators (Cont.)</a:t>
            </a:r>
          </a:p>
        </p:txBody>
      </p:sp>
      <p:sp>
        <p:nvSpPr>
          <p:cNvPr id="104451" name="Text Placeholder 2">
            <a:extLst>
              <a:ext uri="{FF2B5EF4-FFF2-40B4-BE49-F238E27FC236}">
                <a16:creationId xmlns:a16="http://schemas.microsoft.com/office/drawing/2014/main" id="{DD592F25-6DDC-6331-DE53-D91DEAE86525}"/>
              </a:ext>
            </a:extLst>
          </p:cNvPr>
          <p:cNvSpPr>
            <a:spLocks noGrp="1"/>
          </p:cNvSpPr>
          <p:nvPr>
            <p:ph type="body" idx="1"/>
          </p:nvPr>
        </p:nvSpPr>
        <p:spPr/>
        <p:txBody>
          <a:bodyPr/>
          <a:lstStyle/>
          <a:p>
            <a:pPr eaLnBrk="1" hangingPunct="1">
              <a:lnSpc>
                <a:spcPct val="90000"/>
              </a:lnSpc>
            </a:pPr>
            <a:r>
              <a:rPr lang="en-US" altLang="en-GH" sz="2500">
                <a:solidFill>
                  <a:srgbClr val="000000"/>
                </a:solidFill>
                <a:latin typeface="Times New Roman" panose="02020603050405020304" pitchFamily="18" charset="0"/>
              </a:rPr>
              <a:t>Using the prefix increment (or decrement) operator to add (or subtract) 1 from a variable is known as </a:t>
            </a:r>
            <a:r>
              <a:rPr lang="en-US" altLang="en-GH" sz="2500">
                <a:solidFill>
                  <a:srgbClr val="0000FF"/>
                </a:solidFill>
                <a:latin typeface="Times New Roman" panose="02020603050405020304" pitchFamily="18" charset="0"/>
              </a:rPr>
              <a:t>preincrementing</a:t>
            </a:r>
            <a:r>
              <a:rPr lang="en-US" altLang="en-GH" sz="2500">
                <a:solidFill>
                  <a:srgbClr val="000000"/>
                </a:solidFill>
                <a:latin typeface="Times New Roman" panose="02020603050405020304" pitchFamily="18" charset="0"/>
              </a:rPr>
              <a:t> (or </a:t>
            </a:r>
            <a:r>
              <a:rPr lang="en-US" altLang="en-GH" sz="2500">
                <a:solidFill>
                  <a:srgbClr val="0000FF"/>
                </a:solidFill>
                <a:latin typeface="Times New Roman" panose="02020603050405020304" pitchFamily="18" charset="0"/>
              </a:rPr>
              <a:t>predecrementing</a:t>
            </a:r>
            <a:r>
              <a:rPr lang="en-US" altLang="en-GH" sz="2500">
                <a:solidFill>
                  <a:srgbClr val="000000"/>
                </a:solidFill>
                <a:latin typeface="Times New Roman" panose="02020603050405020304" pitchFamily="18" charset="0"/>
              </a:rPr>
              <a:t>) the variable. </a:t>
            </a:r>
          </a:p>
          <a:p>
            <a:pPr eaLnBrk="1" hangingPunct="1">
              <a:lnSpc>
                <a:spcPct val="90000"/>
              </a:lnSpc>
            </a:pPr>
            <a:r>
              <a:rPr lang="en-US" altLang="en-GH" sz="2500">
                <a:solidFill>
                  <a:srgbClr val="000000"/>
                </a:solidFill>
                <a:latin typeface="Times New Roman" panose="02020603050405020304" pitchFamily="18" charset="0"/>
              </a:rPr>
              <a:t>Preincrementing (or predecrementing) a variable causes the variable to be incremented (decremented) by 1; then the new value is used in the expression in which it appears. </a:t>
            </a:r>
          </a:p>
          <a:p>
            <a:pPr eaLnBrk="1" hangingPunct="1">
              <a:lnSpc>
                <a:spcPct val="90000"/>
              </a:lnSpc>
            </a:pPr>
            <a:r>
              <a:rPr lang="en-US" altLang="en-GH" sz="2500">
                <a:solidFill>
                  <a:srgbClr val="000000"/>
                </a:solidFill>
                <a:latin typeface="Times New Roman" panose="02020603050405020304" pitchFamily="18" charset="0"/>
              </a:rPr>
              <a:t>Using the postfix increment (or decrement) operator to add (or subtract) 1 from a variable is known as </a:t>
            </a:r>
            <a:r>
              <a:rPr lang="en-US" altLang="en-GH" sz="2500">
                <a:solidFill>
                  <a:srgbClr val="0000FF"/>
                </a:solidFill>
                <a:latin typeface="Times New Roman" panose="02020603050405020304" pitchFamily="18" charset="0"/>
              </a:rPr>
              <a:t>postincrementing</a:t>
            </a:r>
            <a:r>
              <a:rPr lang="en-US" altLang="en-GH" sz="2500">
                <a:solidFill>
                  <a:srgbClr val="000000"/>
                </a:solidFill>
                <a:latin typeface="Times New Roman" panose="02020603050405020304" pitchFamily="18" charset="0"/>
              </a:rPr>
              <a:t> (or </a:t>
            </a:r>
            <a:r>
              <a:rPr lang="en-US" altLang="en-GH" sz="2500">
                <a:solidFill>
                  <a:srgbClr val="0000FF"/>
                </a:solidFill>
                <a:latin typeface="Times New Roman" panose="02020603050405020304" pitchFamily="18" charset="0"/>
              </a:rPr>
              <a:t>postdecrementing</a:t>
            </a:r>
            <a:r>
              <a:rPr lang="en-US" altLang="en-GH" sz="2500">
                <a:solidFill>
                  <a:srgbClr val="000000"/>
                </a:solidFill>
                <a:latin typeface="Times New Roman" panose="02020603050405020304" pitchFamily="18" charset="0"/>
              </a:rPr>
              <a:t>) the variable. </a:t>
            </a:r>
          </a:p>
          <a:p>
            <a:pPr eaLnBrk="1" hangingPunct="1">
              <a:lnSpc>
                <a:spcPct val="90000"/>
              </a:lnSpc>
            </a:pPr>
            <a:r>
              <a:rPr lang="en-US" altLang="en-GH" sz="2500">
                <a:solidFill>
                  <a:srgbClr val="000000"/>
                </a:solidFill>
                <a:latin typeface="Times New Roman" panose="02020603050405020304" pitchFamily="18" charset="0"/>
              </a:rPr>
              <a:t>This causes the current value of the variable to be used in the expression in which it appears; then the variable’s value is incremented (decremented) by 1.</a:t>
            </a:r>
          </a:p>
        </p:txBody>
      </p:sp>
      <p:sp>
        <p:nvSpPr>
          <p:cNvPr id="4" name="Footer Placeholder 3">
            <a:extLst>
              <a:ext uri="{FF2B5EF4-FFF2-40B4-BE49-F238E27FC236}">
                <a16:creationId xmlns:a16="http://schemas.microsoft.com/office/drawing/2014/main" id="{926CAEE5-7D08-2302-0AFA-E8FB38CE58C0}"/>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1" descr="ch4imageslides_Page_49.png">
            <a:extLst>
              <a:ext uri="{FF2B5EF4-FFF2-40B4-BE49-F238E27FC236}">
                <a16:creationId xmlns:a16="http://schemas.microsoft.com/office/drawing/2014/main" id="{9D6B7814-1B3B-0994-F028-EBBA2759F9A0}"/>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160F319B-38FC-41CD-A408-EABB47047FFE}"/>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1" descr="ch4imageslides_Page_50.png">
            <a:extLst>
              <a:ext uri="{FF2B5EF4-FFF2-40B4-BE49-F238E27FC236}">
                <a16:creationId xmlns:a16="http://schemas.microsoft.com/office/drawing/2014/main" id="{4BD80A4D-BBBD-785C-91A0-80AF65450339}"/>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51C32EC5-4C73-607B-57B7-175353AD0D1E}"/>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1" descr="ch4imageslides_Page_51.png">
            <a:extLst>
              <a:ext uri="{FF2B5EF4-FFF2-40B4-BE49-F238E27FC236}">
                <a16:creationId xmlns:a16="http://schemas.microsoft.com/office/drawing/2014/main" id="{7177F3E3-6137-7146-EE2C-8506D3E5ACC1}"/>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D014C6E-DBD2-9250-BB73-6A942DB1CEF3}"/>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373F-17E8-4F1D-53DA-59A6F89CDFC8}"/>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4.2</a:t>
            </a:r>
            <a:r>
              <a:rPr lang="en-US" dirty="0">
                <a:solidFill>
                  <a:srgbClr val="24B5A1"/>
                </a:solidFill>
                <a:latin typeface="Goudy Sans Medium"/>
              </a:rPr>
              <a:t>  </a:t>
            </a:r>
            <a:r>
              <a:rPr lang="en-US" dirty="0">
                <a:solidFill>
                  <a:srgbClr val="3380E6"/>
                </a:solidFill>
                <a:latin typeface="Arial"/>
              </a:rPr>
              <a:t>Algorithms</a:t>
            </a:r>
          </a:p>
        </p:txBody>
      </p:sp>
      <p:sp>
        <p:nvSpPr>
          <p:cNvPr id="14339" name="Text Placeholder 2">
            <a:extLst>
              <a:ext uri="{FF2B5EF4-FFF2-40B4-BE49-F238E27FC236}">
                <a16:creationId xmlns:a16="http://schemas.microsoft.com/office/drawing/2014/main" id="{798FB34E-84EA-F178-D3C2-3C3E7CE6F2D2}"/>
              </a:ext>
            </a:extLst>
          </p:cNvPr>
          <p:cNvSpPr>
            <a:spLocks noGrp="1"/>
          </p:cNvSpPr>
          <p:nvPr>
            <p:ph type="body" idx="1"/>
          </p:nvPr>
        </p:nvSpPr>
        <p:spPr/>
        <p:txBody>
          <a:bodyPr/>
          <a:lstStyle/>
          <a:p>
            <a:pPr eaLnBrk="1" hangingPunct="1">
              <a:lnSpc>
                <a:spcPct val="80000"/>
              </a:lnSpc>
            </a:pPr>
            <a:r>
              <a:rPr lang="en-US" altLang="en-GH" sz="2300">
                <a:solidFill>
                  <a:srgbClr val="000000"/>
                </a:solidFill>
                <a:latin typeface="Times New Roman" panose="02020603050405020304" pitchFamily="18" charset="0"/>
              </a:rPr>
              <a:t>Any computing problem can be solved by executing a series of actions in a specific order. </a:t>
            </a:r>
          </a:p>
          <a:p>
            <a:pPr eaLnBrk="1" hangingPunct="1">
              <a:lnSpc>
                <a:spcPct val="80000"/>
              </a:lnSpc>
            </a:pPr>
            <a:r>
              <a:rPr lang="en-US" altLang="en-GH" sz="2300">
                <a:solidFill>
                  <a:srgbClr val="000000"/>
                </a:solidFill>
                <a:latin typeface="Times New Roman" panose="02020603050405020304" pitchFamily="18" charset="0"/>
              </a:rPr>
              <a:t>An </a:t>
            </a:r>
            <a:r>
              <a:rPr lang="en-US" altLang="en-GH" sz="2300">
                <a:solidFill>
                  <a:srgbClr val="0000FF"/>
                </a:solidFill>
                <a:latin typeface="Times New Roman" panose="02020603050405020304" pitchFamily="18" charset="0"/>
              </a:rPr>
              <a:t>algorithm</a:t>
            </a:r>
            <a:r>
              <a:rPr lang="en-US" altLang="en-GH" sz="2300">
                <a:solidFill>
                  <a:srgbClr val="000000"/>
                </a:solidFill>
                <a:latin typeface="Times New Roman" panose="02020603050405020304" pitchFamily="18" charset="0"/>
              </a:rPr>
              <a:t> is a procedure for solving a problem in terms of</a:t>
            </a:r>
          </a:p>
          <a:p>
            <a:pPr lvl="1" eaLnBrk="1" hangingPunct="1">
              <a:lnSpc>
                <a:spcPct val="80000"/>
              </a:lnSpc>
            </a:pPr>
            <a:r>
              <a:rPr lang="en-US" altLang="en-GH" sz="2000">
                <a:solidFill>
                  <a:srgbClr val="000000"/>
                </a:solidFill>
                <a:latin typeface="Times New Roman" panose="02020603050405020304" pitchFamily="18" charset="0"/>
              </a:rPr>
              <a:t>the </a:t>
            </a:r>
            <a:r>
              <a:rPr lang="en-US" altLang="en-GH" sz="2000">
                <a:solidFill>
                  <a:srgbClr val="0000FF"/>
                </a:solidFill>
                <a:latin typeface="Times New Roman" panose="02020603050405020304" pitchFamily="18" charset="0"/>
              </a:rPr>
              <a:t>actions</a:t>
            </a:r>
            <a:r>
              <a:rPr lang="en-US" altLang="en-GH" sz="2000">
                <a:solidFill>
                  <a:srgbClr val="000000"/>
                </a:solidFill>
                <a:latin typeface="Times New Roman" panose="02020603050405020304" pitchFamily="18" charset="0"/>
              </a:rPr>
              <a:t> to execute and</a:t>
            </a:r>
          </a:p>
          <a:p>
            <a:pPr lvl="1" eaLnBrk="1" hangingPunct="1">
              <a:lnSpc>
                <a:spcPct val="80000"/>
              </a:lnSpc>
            </a:pPr>
            <a:r>
              <a:rPr lang="en-US" altLang="en-GH" sz="2000">
                <a:solidFill>
                  <a:srgbClr val="000000"/>
                </a:solidFill>
                <a:latin typeface="Times New Roman" panose="02020603050405020304" pitchFamily="18" charset="0"/>
              </a:rPr>
              <a:t>the </a:t>
            </a:r>
            <a:r>
              <a:rPr lang="en-US" altLang="en-GH" sz="2000">
                <a:solidFill>
                  <a:srgbClr val="0000FF"/>
                </a:solidFill>
                <a:latin typeface="Times New Roman" panose="02020603050405020304" pitchFamily="18" charset="0"/>
              </a:rPr>
              <a:t>order</a:t>
            </a:r>
            <a:r>
              <a:rPr lang="en-US" altLang="en-GH" sz="2000">
                <a:solidFill>
                  <a:srgbClr val="000000"/>
                </a:solidFill>
                <a:latin typeface="Times New Roman" panose="02020603050405020304" pitchFamily="18" charset="0"/>
              </a:rPr>
              <a:t> in which these actions execute</a:t>
            </a:r>
          </a:p>
          <a:p>
            <a:pPr eaLnBrk="1" hangingPunct="1">
              <a:lnSpc>
                <a:spcPct val="80000"/>
              </a:lnSpc>
            </a:pPr>
            <a:r>
              <a:rPr lang="en-US" altLang="en-GH" sz="2300">
                <a:solidFill>
                  <a:srgbClr val="000000"/>
                </a:solidFill>
                <a:latin typeface="Times New Roman" panose="02020603050405020304" pitchFamily="18" charset="0"/>
              </a:rPr>
              <a:t>The “rise-and-shine algorithm” followed by one executive for getting out of bed and going to work: </a:t>
            </a:r>
          </a:p>
          <a:p>
            <a:pPr lvl="1" eaLnBrk="1" hangingPunct="1">
              <a:lnSpc>
                <a:spcPct val="80000"/>
              </a:lnSpc>
            </a:pPr>
            <a:r>
              <a:rPr lang="en-US" altLang="en-GH" sz="2000">
                <a:solidFill>
                  <a:srgbClr val="000000"/>
                </a:solidFill>
                <a:latin typeface="Times New Roman" panose="02020603050405020304" pitchFamily="18" charset="0"/>
              </a:rPr>
              <a:t>(1) Get out of bed; (2) take off pajamas; (3) take a shower; (4) get dressed; (5) eat breakfast; (6) carpool to work. </a:t>
            </a:r>
          </a:p>
          <a:p>
            <a:pPr eaLnBrk="1" hangingPunct="1">
              <a:lnSpc>
                <a:spcPct val="80000"/>
              </a:lnSpc>
            </a:pPr>
            <a:r>
              <a:rPr lang="en-US" altLang="en-GH" sz="2300">
                <a:solidFill>
                  <a:srgbClr val="000000"/>
                </a:solidFill>
                <a:latin typeface="Times New Roman" panose="02020603050405020304" pitchFamily="18" charset="0"/>
              </a:rPr>
              <a:t>Suppose that the same steps are performed in a slightly different order: </a:t>
            </a:r>
          </a:p>
          <a:p>
            <a:pPr lvl="1" eaLnBrk="1" hangingPunct="1">
              <a:lnSpc>
                <a:spcPct val="80000"/>
              </a:lnSpc>
            </a:pPr>
            <a:r>
              <a:rPr lang="en-US" altLang="en-GH" sz="2000">
                <a:solidFill>
                  <a:srgbClr val="000000"/>
                </a:solidFill>
                <a:latin typeface="Times New Roman" panose="02020603050405020304" pitchFamily="18" charset="0"/>
              </a:rPr>
              <a:t>(1) Get out of bed; (2) take off pajamas; (3) get dressed; (4) take a shower; (5) eat breakfast; (6) carpool to work. </a:t>
            </a:r>
          </a:p>
          <a:p>
            <a:pPr eaLnBrk="1" hangingPunct="1">
              <a:lnSpc>
                <a:spcPct val="80000"/>
              </a:lnSpc>
            </a:pPr>
            <a:r>
              <a:rPr lang="en-US" altLang="en-GH" sz="2300">
                <a:solidFill>
                  <a:srgbClr val="000000"/>
                </a:solidFill>
                <a:latin typeface="Times New Roman" panose="02020603050405020304" pitchFamily="18" charset="0"/>
              </a:rPr>
              <a:t>Specifying the order in which statements (actions) execute in a program is called </a:t>
            </a:r>
            <a:r>
              <a:rPr lang="en-US" altLang="en-GH" sz="2300">
                <a:solidFill>
                  <a:srgbClr val="0000FF"/>
                </a:solidFill>
                <a:latin typeface="Times New Roman" panose="02020603050405020304" pitchFamily="18" charset="0"/>
              </a:rPr>
              <a:t>program control</a:t>
            </a:r>
            <a:r>
              <a:rPr lang="en-US" altLang="en-GH" sz="23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4023DDE1-6755-152C-16CA-D2B0826171BC}"/>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1" descr="jhtp_04_CS1_Page_50.png">
            <a:extLst>
              <a:ext uri="{FF2B5EF4-FFF2-40B4-BE49-F238E27FC236}">
                <a16:creationId xmlns:a16="http://schemas.microsoft.com/office/drawing/2014/main" id="{9120F75D-3F8F-E283-57DE-3B8BF5B4D4B2}"/>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39E52FAD-AAB9-5F4C-71DB-3BD8FDB8C4D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1" descr="ch4imageslides_Page_53.png">
            <a:extLst>
              <a:ext uri="{FF2B5EF4-FFF2-40B4-BE49-F238E27FC236}">
                <a16:creationId xmlns:a16="http://schemas.microsoft.com/office/drawing/2014/main" id="{AC384F16-148A-B716-56A9-6CF35132B3B0}"/>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9EAFFFAA-F14B-62CF-3FB8-0F48A2AC729E}"/>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7266-A3F2-979F-1014-A6E5E80C0C9C}"/>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4.3</a:t>
            </a:r>
            <a:r>
              <a:rPr lang="en-US" dirty="0">
                <a:solidFill>
                  <a:srgbClr val="24B5A1"/>
                </a:solidFill>
                <a:latin typeface="Goudy Sans Medium"/>
              </a:rPr>
              <a:t>  </a:t>
            </a:r>
            <a:r>
              <a:rPr lang="en-US" dirty="0" err="1">
                <a:solidFill>
                  <a:srgbClr val="3380E6"/>
                </a:solidFill>
                <a:latin typeface="Arial"/>
              </a:rPr>
              <a:t>Pseudocode</a:t>
            </a:r>
            <a:endParaRPr lang="en-US" dirty="0">
              <a:solidFill>
                <a:srgbClr val="3380E6"/>
              </a:solidFill>
              <a:latin typeface="Arial"/>
            </a:endParaRPr>
          </a:p>
        </p:txBody>
      </p:sp>
      <p:sp>
        <p:nvSpPr>
          <p:cNvPr id="15363" name="Text Placeholder 2">
            <a:extLst>
              <a:ext uri="{FF2B5EF4-FFF2-40B4-BE49-F238E27FC236}">
                <a16:creationId xmlns:a16="http://schemas.microsoft.com/office/drawing/2014/main" id="{8BF73FB3-3CCF-9A5B-EF22-47915E4F45A4}"/>
              </a:ext>
            </a:extLst>
          </p:cNvPr>
          <p:cNvSpPr>
            <a:spLocks noGrp="1"/>
          </p:cNvSpPr>
          <p:nvPr>
            <p:ph type="body" idx="1"/>
          </p:nvPr>
        </p:nvSpPr>
        <p:spPr/>
        <p:txBody>
          <a:bodyPr/>
          <a:lstStyle/>
          <a:p>
            <a:pPr eaLnBrk="1" hangingPunct="1">
              <a:lnSpc>
                <a:spcPct val="80000"/>
              </a:lnSpc>
            </a:pPr>
            <a:r>
              <a:rPr lang="en-US" altLang="en-GH" sz="2100">
                <a:solidFill>
                  <a:srgbClr val="0000FF"/>
                </a:solidFill>
                <a:latin typeface="Times New Roman" panose="02020603050405020304" pitchFamily="18" charset="0"/>
              </a:rPr>
              <a:t>Pseudocode</a:t>
            </a:r>
            <a:r>
              <a:rPr lang="en-US" altLang="en-GH" sz="2100">
                <a:solidFill>
                  <a:srgbClr val="000000"/>
                </a:solidFill>
                <a:latin typeface="Times New Roman" panose="02020603050405020304" pitchFamily="18" charset="0"/>
              </a:rPr>
              <a:t> is an informal language that helps you develop algorithms without having to worry about the strict details of Java language syntax. </a:t>
            </a:r>
          </a:p>
          <a:p>
            <a:pPr eaLnBrk="1" hangingPunct="1">
              <a:lnSpc>
                <a:spcPct val="80000"/>
              </a:lnSpc>
            </a:pPr>
            <a:r>
              <a:rPr lang="en-US" altLang="en-GH" sz="2100">
                <a:solidFill>
                  <a:srgbClr val="000000"/>
                </a:solidFill>
                <a:latin typeface="Times New Roman" panose="02020603050405020304" pitchFamily="18" charset="0"/>
              </a:rPr>
              <a:t>Particularly useful for developing algorithms that will be converted to structured portions of Java programs. </a:t>
            </a:r>
          </a:p>
          <a:p>
            <a:pPr eaLnBrk="1" hangingPunct="1">
              <a:lnSpc>
                <a:spcPct val="80000"/>
              </a:lnSpc>
            </a:pPr>
            <a:r>
              <a:rPr lang="en-US" altLang="en-GH" sz="2100">
                <a:solidFill>
                  <a:srgbClr val="000000"/>
                </a:solidFill>
                <a:latin typeface="Times New Roman" panose="02020603050405020304" pitchFamily="18" charset="0"/>
              </a:rPr>
              <a:t>Similar to everyday English.</a:t>
            </a:r>
          </a:p>
          <a:p>
            <a:pPr eaLnBrk="1" hangingPunct="1">
              <a:lnSpc>
                <a:spcPct val="80000"/>
              </a:lnSpc>
            </a:pPr>
            <a:r>
              <a:rPr lang="en-US" altLang="en-GH" sz="2100">
                <a:solidFill>
                  <a:srgbClr val="000000"/>
                </a:solidFill>
                <a:latin typeface="Times New Roman" panose="02020603050405020304" pitchFamily="18" charset="0"/>
              </a:rPr>
              <a:t>Helps you “think out” a program before attempting to write it in a programming language, such as Java. </a:t>
            </a:r>
          </a:p>
          <a:p>
            <a:pPr eaLnBrk="1" hangingPunct="1">
              <a:lnSpc>
                <a:spcPct val="80000"/>
              </a:lnSpc>
            </a:pPr>
            <a:r>
              <a:rPr lang="en-US" altLang="en-GH" sz="2100">
                <a:solidFill>
                  <a:srgbClr val="000000"/>
                </a:solidFill>
                <a:latin typeface="Times New Roman" panose="02020603050405020304" pitchFamily="18" charset="0"/>
              </a:rPr>
              <a:t>You can type pseudocode conveniently, using any text-editor program. </a:t>
            </a:r>
          </a:p>
          <a:p>
            <a:pPr eaLnBrk="1" hangingPunct="1">
              <a:lnSpc>
                <a:spcPct val="80000"/>
              </a:lnSpc>
            </a:pPr>
            <a:r>
              <a:rPr lang="en-US" altLang="en-GH" sz="2100">
                <a:solidFill>
                  <a:srgbClr val="000000"/>
                </a:solidFill>
                <a:latin typeface="Times New Roman" panose="02020603050405020304" pitchFamily="18" charset="0"/>
              </a:rPr>
              <a:t>Carefully prepared pseudocode can easily be converted to a corresponding Java program. </a:t>
            </a:r>
          </a:p>
          <a:p>
            <a:pPr eaLnBrk="1" hangingPunct="1">
              <a:lnSpc>
                <a:spcPct val="80000"/>
              </a:lnSpc>
            </a:pPr>
            <a:r>
              <a:rPr lang="en-US" altLang="en-GH" sz="2100">
                <a:solidFill>
                  <a:srgbClr val="000000"/>
                </a:solidFill>
                <a:latin typeface="Times New Roman" panose="02020603050405020304" pitchFamily="18" charset="0"/>
              </a:rPr>
              <a:t>Pseudocode normally describes only statements representing the actions that occur after you convert a program from pseudocode to Java and the program is run on a computer. </a:t>
            </a:r>
          </a:p>
          <a:p>
            <a:pPr lvl="1" eaLnBrk="1" hangingPunct="1">
              <a:lnSpc>
                <a:spcPct val="80000"/>
              </a:lnSpc>
            </a:pPr>
            <a:r>
              <a:rPr lang="en-US" altLang="en-GH" sz="1800">
                <a:solidFill>
                  <a:srgbClr val="000000"/>
                </a:solidFill>
                <a:latin typeface="Times New Roman" panose="02020603050405020304" pitchFamily="18" charset="0"/>
              </a:rPr>
              <a:t>e.g., input, output or calculations. </a:t>
            </a:r>
          </a:p>
        </p:txBody>
      </p:sp>
      <p:sp>
        <p:nvSpPr>
          <p:cNvPr id="4" name="Footer Placeholder 3">
            <a:extLst>
              <a:ext uri="{FF2B5EF4-FFF2-40B4-BE49-F238E27FC236}">
                <a16:creationId xmlns:a16="http://schemas.microsoft.com/office/drawing/2014/main" id="{CBBCA899-8AED-A09B-6A77-21693E437931}"/>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87F8-C584-F0FB-A2A7-FCEC77843BFB}"/>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4.4</a:t>
            </a:r>
            <a:r>
              <a:rPr lang="en-US" dirty="0">
                <a:solidFill>
                  <a:srgbClr val="24B5A1"/>
                </a:solidFill>
                <a:latin typeface="Goudy Sans Medium"/>
              </a:rPr>
              <a:t>  </a:t>
            </a:r>
            <a:r>
              <a:rPr lang="en-US" dirty="0">
                <a:solidFill>
                  <a:srgbClr val="3380E6"/>
                </a:solidFill>
                <a:latin typeface="Arial"/>
              </a:rPr>
              <a:t>Control Structures</a:t>
            </a:r>
          </a:p>
        </p:txBody>
      </p:sp>
      <p:sp>
        <p:nvSpPr>
          <p:cNvPr id="16387" name="Text Placeholder 2">
            <a:extLst>
              <a:ext uri="{FF2B5EF4-FFF2-40B4-BE49-F238E27FC236}">
                <a16:creationId xmlns:a16="http://schemas.microsoft.com/office/drawing/2014/main" id="{A2D8A424-6C94-5E74-E69C-59488FDBFE83}"/>
              </a:ext>
            </a:extLst>
          </p:cNvPr>
          <p:cNvSpPr>
            <a:spLocks noGrp="1"/>
          </p:cNvSpPr>
          <p:nvPr>
            <p:ph type="body" idx="1"/>
          </p:nvPr>
        </p:nvSpPr>
        <p:spPr/>
        <p:txBody>
          <a:bodyPr/>
          <a:lstStyle/>
          <a:p>
            <a:pPr eaLnBrk="1" hangingPunct="1">
              <a:lnSpc>
                <a:spcPct val="80000"/>
              </a:lnSpc>
            </a:pPr>
            <a:r>
              <a:rPr lang="en-US" altLang="en-GH" sz="2300">
                <a:solidFill>
                  <a:srgbClr val="0000FF"/>
                </a:solidFill>
                <a:latin typeface="Times New Roman" panose="02020603050405020304" pitchFamily="18" charset="0"/>
              </a:rPr>
              <a:t>Sequential execution</a:t>
            </a:r>
            <a:r>
              <a:rPr lang="en-US" altLang="en-GH" sz="2300">
                <a:solidFill>
                  <a:srgbClr val="000000"/>
                </a:solidFill>
                <a:latin typeface="Times New Roman" panose="02020603050405020304" pitchFamily="18" charset="0"/>
              </a:rPr>
              <a:t>: Statements in a program execute one after the other in the order in which they are written. </a:t>
            </a:r>
          </a:p>
          <a:p>
            <a:pPr eaLnBrk="1" hangingPunct="1">
              <a:lnSpc>
                <a:spcPct val="80000"/>
              </a:lnSpc>
            </a:pPr>
            <a:r>
              <a:rPr lang="en-US" altLang="en-GH" sz="2300">
                <a:solidFill>
                  <a:srgbClr val="0000FF"/>
                </a:solidFill>
                <a:latin typeface="Times New Roman" panose="02020603050405020304" pitchFamily="18" charset="0"/>
              </a:rPr>
              <a:t>Transfer of control</a:t>
            </a:r>
            <a:r>
              <a:rPr lang="en-US" altLang="en-GH" sz="2300">
                <a:solidFill>
                  <a:srgbClr val="000000"/>
                </a:solidFill>
                <a:latin typeface="Times New Roman" panose="02020603050405020304" pitchFamily="18" charset="0"/>
              </a:rPr>
              <a:t>: Various Java statements, enable you to specify that the next statement to execute is not necessarily the next one in sequence. </a:t>
            </a:r>
          </a:p>
          <a:p>
            <a:pPr eaLnBrk="1" hangingPunct="1">
              <a:lnSpc>
                <a:spcPct val="80000"/>
              </a:lnSpc>
            </a:pPr>
            <a:r>
              <a:rPr lang="en-US" altLang="en-GH" sz="2300">
                <a:solidFill>
                  <a:srgbClr val="000000"/>
                </a:solidFill>
                <a:latin typeface="Times New Roman" panose="02020603050405020304" pitchFamily="18" charset="0"/>
              </a:rPr>
              <a:t>Bohm and Jacopini </a:t>
            </a:r>
          </a:p>
          <a:p>
            <a:pPr lvl="1" eaLnBrk="1" hangingPunct="1">
              <a:lnSpc>
                <a:spcPct val="80000"/>
              </a:lnSpc>
            </a:pPr>
            <a:r>
              <a:rPr lang="en-US" altLang="en-GH" sz="2000">
                <a:solidFill>
                  <a:srgbClr val="000000"/>
                </a:solidFill>
                <a:latin typeface="Times New Roman" panose="02020603050405020304" pitchFamily="18" charset="0"/>
              </a:rPr>
              <a:t>Demonstrated that programs could be written </a:t>
            </a:r>
            <a:r>
              <a:rPr lang="en-US" altLang="en-GH" sz="2000" i="1">
                <a:solidFill>
                  <a:srgbClr val="000000"/>
                </a:solidFill>
                <a:latin typeface="Times New Roman" panose="02020603050405020304" pitchFamily="18" charset="0"/>
              </a:rPr>
              <a:t>without any </a:t>
            </a:r>
            <a:r>
              <a:rPr lang="en-US" altLang="en-GH" sz="2000" i="1">
                <a:solidFill>
                  <a:srgbClr val="000000"/>
                </a:solidFill>
                <a:latin typeface="Lucida Console" panose="020B0609040504020204" pitchFamily="49" charset="0"/>
              </a:rPr>
              <a:t>goto</a:t>
            </a:r>
            <a:r>
              <a:rPr lang="en-US" altLang="en-GH" sz="2000" i="1">
                <a:solidFill>
                  <a:srgbClr val="000000"/>
                </a:solidFill>
                <a:latin typeface="Times New Roman" panose="02020603050405020304" pitchFamily="18" charset="0"/>
              </a:rPr>
              <a:t> statements. </a:t>
            </a:r>
          </a:p>
          <a:p>
            <a:pPr lvl="1" eaLnBrk="1" hangingPunct="1">
              <a:lnSpc>
                <a:spcPct val="80000"/>
              </a:lnSpc>
            </a:pPr>
            <a:r>
              <a:rPr lang="en-US" altLang="en-GH" sz="2000">
                <a:solidFill>
                  <a:srgbClr val="000000"/>
                </a:solidFill>
                <a:latin typeface="Times New Roman" panose="02020603050405020304" pitchFamily="18" charset="0"/>
              </a:rPr>
              <a:t>All programs can be written in terms of only three control structures—the </a:t>
            </a:r>
            <a:r>
              <a:rPr lang="en-US" altLang="en-GH" sz="2000">
                <a:solidFill>
                  <a:srgbClr val="0000FF"/>
                </a:solidFill>
                <a:latin typeface="Times New Roman" panose="02020603050405020304" pitchFamily="18" charset="0"/>
              </a:rPr>
              <a:t>sequence structure</a:t>
            </a:r>
            <a:r>
              <a:rPr lang="en-US" altLang="en-GH" sz="2000">
                <a:solidFill>
                  <a:srgbClr val="000000"/>
                </a:solidFill>
                <a:latin typeface="Times New Roman" panose="02020603050405020304" pitchFamily="18" charset="0"/>
              </a:rPr>
              <a:t>, the </a:t>
            </a:r>
            <a:r>
              <a:rPr lang="en-US" altLang="en-GH" sz="2000">
                <a:solidFill>
                  <a:srgbClr val="0000FF"/>
                </a:solidFill>
                <a:latin typeface="Times New Roman" panose="02020603050405020304" pitchFamily="18" charset="0"/>
              </a:rPr>
              <a:t>selection structure</a:t>
            </a:r>
            <a:r>
              <a:rPr lang="en-US" altLang="en-GH" sz="2000">
                <a:solidFill>
                  <a:srgbClr val="000000"/>
                </a:solidFill>
                <a:latin typeface="Times New Roman" panose="02020603050405020304" pitchFamily="18" charset="0"/>
              </a:rPr>
              <a:t> and the </a:t>
            </a:r>
            <a:r>
              <a:rPr lang="en-US" altLang="en-GH" sz="2000">
                <a:solidFill>
                  <a:srgbClr val="0000FF"/>
                </a:solidFill>
                <a:latin typeface="Times New Roman" panose="02020603050405020304" pitchFamily="18" charset="0"/>
              </a:rPr>
              <a:t>repetition structure</a:t>
            </a:r>
            <a:r>
              <a:rPr lang="en-US" altLang="en-GH" sz="2000">
                <a:solidFill>
                  <a:srgbClr val="000000"/>
                </a:solidFill>
                <a:latin typeface="Times New Roman" panose="02020603050405020304" pitchFamily="18" charset="0"/>
              </a:rPr>
              <a:t>. </a:t>
            </a:r>
          </a:p>
          <a:p>
            <a:pPr eaLnBrk="1" hangingPunct="1">
              <a:lnSpc>
                <a:spcPct val="80000"/>
              </a:lnSpc>
            </a:pPr>
            <a:r>
              <a:rPr lang="en-US" altLang="en-GH" sz="2300">
                <a:solidFill>
                  <a:srgbClr val="000000"/>
                </a:solidFill>
                <a:latin typeface="Times New Roman" panose="02020603050405020304" pitchFamily="18" charset="0"/>
              </a:rPr>
              <a:t>When we introduce Java’s control structure implementations, we’ll refer to them in the terminology of the </a:t>
            </a:r>
            <a:r>
              <a:rPr lang="en-US" altLang="en-GH" sz="2300" i="1">
                <a:solidFill>
                  <a:srgbClr val="000000"/>
                </a:solidFill>
                <a:latin typeface="Times New Roman" panose="02020603050405020304" pitchFamily="18" charset="0"/>
              </a:rPr>
              <a:t>Java Language Specification as “control statements.”</a:t>
            </a:r>
          </a:p>
        </p:txBody>
      </p:sp>
      <p:sp>
        <p:nvSpPr>
          <p:cNvPr id="4" name="Footer Placeholder 3">
            <a:extLst>
              <a:ext uri="{FF2B5EF4-FFF2-40B4-BE49-F238E27FC236}">
                <a16:creationId xmlns:a16="http://schemas.microsoft.com/office/drawing/2014/main" id="{922CC595-5627-E533-416D-64BD536CD68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BC78-46C0-3ED2-0BAD-1343E626C391}"/>
              </a:ext>
            </a:extLst>
          </p:cNvPr>
          <p:cNvSpPr>
            <a:spLocks noGrp="1"/>
          </p:cNvSpPr>
          <p:nvPr>
            <p:ph type="title"/>
          </p:nvPr>
        </p:nvSpPr>
        <p:spPr/>
        <p:txBody>
          <a:bodyPr/>
          <a:lstStyle/>
          <a:p>
            <a:pPr eaLnBrk="1" fontAlgn="auto" hangingPunct="1">
              <a:spcAft>
                <a:spcPts val="0"/>
              </a:spcAft>
              <a:defRPr/>
            </a:pPr>
            <a:r>
              <a:rPr lang="en-US" dirty="0">
                <a:solidFill>
                  <a:srgbClr val="24B5A1"/>
                </a:solidFill>
                <a:latin typeface="Arial" pitchFamily="34" charset="0"/>
                <a:cs typeface="Arial" pitchFamily="34" charset="0"/>
              </a:rPr>
              <a:t>4.4</a:t>
            </a:r>
            <a:r>
              <a:rPr lang="en-US" dirty="0">
                <a:solidFill>
                  <a:srgbClr val="24B5A1"/>
                </a:solidFill>
                <a:latin typeface="Goudy Sans Medium"/>
              </a:rPr>
              <a:t>  </a:t>
            </a:r>
            <a:r>
              <a:rPr lang="en-US" dirty="0">
                <a:solidFill>
                  <a:srgbClr val="3380E6"/>
                </a:solidFill>
                <a:latin typeface="Arial"/>
              </a:rPr>
              <a:t>Control Structures (Cont.)</a:t>
            </a:r>
          </a:p>
        </p:txBody>
      </p:sp>
      <p:sp>
        <p:nvSpPr>
          <p:cNvPr id="17411" name="Text Placeholder 2">
            <a:extLst>
              <a:ext uri="{FF2B5EF4-FFF2-40B4-BE49-F238E27FC236}">
                <a16:creationId xmlns:a16="http://schemas.microsoft.com/office/drawing/2014/main" id="{ABBA65EE-9B0A-1D45-4B89-9CE7A90E1D05}"/>
              </a:ext>
            </a:extLst>
          </p:cNvPr>
          <p:cNvSpPr>
            <a:spLocks noGrp="1"/>
          </p:cNvSpPr>
          <p:nvPr>
            <p:ph type="body" idx="1"/>
          </p:nvPr>
        </p:nvSpPr>
        <p:spPr/>
        <p:txBody>
          <a:bodyPr/>
          <a:lstStyle/>
          <a:p>
            <a:pPr eaLnBrk="1" hangingPunct="1"/>
            <a:r>
              <a:rPr lang="en-US" altLang="en-GH">
                <a:solidFill>
                  <a:srgbClr val="000000"/>
                </a:solidFill>
                <a:latin typeface="Times New Roman" panose="02020603050405020304" pitchFamily="18" charset="0"/>
              </a:rPr>
              <a:t>Sequence structure </a:t>
            </a:r>
          </a:p>
          <a:p>
            <a:pPr lvl="1" eaLnBrk="1" hangingPunct="1"/>
            <a:r>
              <a:rPr lang="en-US" altLang="en-GH">
                <a:solidFill>
                  <a:srgbClr val="000000"/>
                </a:solidFill>
                <a:latin typeface="Times New Roman" panose="02020603050405020304" pitchFamily="18" charset="0"/>
              </a:rPr>
              <a:t>Built into Java. </a:t>
            </a:r>
          </a:p>
          <a:p>
            <a:pPr lvl="1" eaLnBrk="1" hangingPunct="1"/>
            <a:r>
              <a:rPr lang="en-US" altLang="en-GH">
                <a:solidFill>
                  <a:srgbClr val="000000"/>
                </a:solidFill>
                <a:latin typeface="Times New Roman" panose="02020603050405020304" pitchFamily="18" charset="0"/>
              </a:rPr>
              <a:t>Unless directed otherwise, the computer executes Java statements one after the other in the order in which they’re written. </a:t>
            </a:r>
          </a:p>
          <a:p>
            <a:pPr lvl="1" eaLnBrk="1" hangingPunct="1"/>
            <a:r>
              <a:rPr lang="en-US" altLang="en-GH">
                <a:solidFill>
                  <a:srgbClr val="000000"/>
                </a:solidFill>
                <a:latin typeface="Times New Roman" panose="02020603050405020304" pitchFamily="18" charset="0"/>
              </a:rPr>
              <a:t>The</a:t>
            </a:r>
            <a:r>
              <a:rPr lang="en-US" altLang="en-GH">
                <a:solidFill>
                  <a:srgbClr val="0000FF"/>
                </a:solidFill>
                <a:latin typeface="Times New Roman" panose="02020603050405020304" pitchFamily="18" charset="0"/>
              </a:rPr>
              <a:t> activity diagram</a:t>
            </a:r>
            <a:r>
              <a:rPr lang="en-US" altLang="en-GH">
                <a:solidFill>
                  <a:srgbClr val="000000"/>
                </a:solidFill>
                <a:latin typeface="Times New Roman" panose="02020603050405020304" pitchFamily="18" charset="0"/>
              </a:rPr>
              <a:t> in Fig. 4.1 illustrates a typical sequence structure in which two calculations are performed in order. </a:t>
            </a:r>
          </a:p>
          <a:p>
            <a:pPr lvl="1" eaLnBrk="1" hangingPunct="1"/>
            <a:r>
              <a:rPr lang="en-US" altLang="en-GH">
                <a:solidFill>
                  <a:srgbClr val="000000"/>
                </a:solidFill>
                <a:latin typeface="Times New Roman" panose="02020603050405020304" pitchFamily="18" charset="0"/>
              </a:rPr>
              <a:t>Java lets you have as many actions as you want in a sequence structure. </a:t>
            </a:r>
          </a:p>
          <a:p>
            <a:pPr lvl="1" eaLnBrk="1" hangingPunct="1"/>
            <a:r>
              <a:rPr lang="en-US" altLang="en-GH">
                <a:solidFill>
                  <a:srgbClr val="000000"/>
                </a:solidFill>
                <a:latin typeface="Times New Roman" panose="02020603050405020304" pitchFamily="18" charset="0"/>
              </a:rPr>
              <a:t>Anywhere a single action may be placed, we may place several actions in sequence. </a:t>
            </a:r>
          </a:p>
        </p:txBody>
      </p:sp>
      <p:sp>
        <p:nvSpPr>
          <p:cNvPr id="4" name="Footer Placeholder 3">
            <a:extLst>
              <a:ext uri="{FF2B5EF4-FFF2-40B4-BE49-F238E27FC236}">
                <a16:creationId xmlns:a16="http://schemas.microsoft.com/office/drawing/2014/main" id="{F8E2BAF6-60C1-DEBA-75D9-C1FF10491EBC}"/>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descr="ch4imageslides_Page_04.png">
            <a:extLst>
              <a:ext uri="{FF2B5EF4-FFF2-40B4-BE49-F238E27FC236}">
                <a16:creationId xmlns:a16="http://schemas.microsoft.com/office/drawing/2014/main" id="{FC3F24DF-6FBF-B28B-1ADA-E5826CA36DDC}"/>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56522607-4231-A8B8-4914-E59B30B20EF0}"/>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WikiEditForm</Display>
  <Edit>WikiEditForm</Edit>
  <New>WikiEditForm</New>
</FormTemplates>
</file>

<file path=customXml/item2.xml><?xml version="1.0" encoding="utf-8"?>
<ct:contentTypeSchema xmlns:ct="http://schemas.microsoft.com/office/2006/metadata/contentType" xmlns:ma="http://schemas.microsoft.com/office/2006/metadata/properties/metaAttributes" ct:_="" ma:_="" ma:contentTypeName="Wiki Page" ma:contentTypeID="0x01010800C661CDCFE8494F4E9AB730BE44130AE2" ma:contentTypeVersion="1" ma:contentTypeDescription="Create a new wiki page." ma:contentTypeScope="" ma:versionID="ac3f0c655fe2ae58085a4548e8dc0796">
  <xsd:schema xmlns:xsd="http://www.w3.org/2001/XMLSchema" xmlns:xs="http://www.w3.org/2001/XMLSchema" xmlns:p="http://schemas.microsoft.com/office/2006/metadata/properties" xmlns:ns1="http://schemas.microsoft.com/sharepoint/v3" xmlns:ns2="e5222bea-0a0f-4f8c-b9f7-21e1ae72cb64" targetNamespace="http://schemas.microsoft.com/office/2006/metadata/properties" ma:root="true" ma:fieldsID="35dc98d1b06bd8f9f810fb7c0d70b157" ns1:_="" ns2:_="">
    <xsd:import namespace="http://schemas.microsoft.com/sharepoint/v3"/>
    <xsd:import namespace="e5222bea-0a0f-4f8c-b9f7-21e1ae72cb64"/>
    <xsd:element name="properties">
      <xsd:complexType>
        <xsd:sequence>
          <xsd:element name="documentManagement">
            <xsd:complexType>
              <xsd:all>
                <xsd:element ref="ns1:WikiField"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WikiField" ma:index="7" nillable="true" ma:displayName="Wiki Content" ma:internalName="WikiField">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222bea-0a0f-4f8c-b9f7-21e1ae72cb6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2420092-A8E1-48AE-9AA2-EC45F168685E}">
  <ds:schemaRefs>
    <ds:schemaRef ds:uri="http://schemas.microsoft.com/sharepoint/v3/contenttype/forms"/>
  </ds:schemaRefs>
</ds:datastoreItem>
</file>

<file path=customXml/itemProps2.xml><?xml version="1.0" encoding="utf-8"?>
<ds:datastoreItem xmlns:ds="http://schemas.openxmlformats.org/officeDocument/2006/customXml" ds:itemID="{97D8DBE0-B2E2-4726-9734-A32DC85269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5222bea-0a0f-4f8c-b9f7-21e1ae72cb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FFD3C3-56E8-45D6-A46C-077C53FA9199}">
  <ds:schemaRefs>
    <ds:schemaRef ds:uri="http://schemas.microsoft.com/office/2006/metadata/longProperties"/>
  </ds:schemaRefs>
</ds:datastoreItem>
</file>

<file path=customXml/itemProps4.xml><?xml version="1.0" encoding="utf-8"?>
<ds:datastoreItem xmlns:ds="http://schemas.openxmlformats.org/officeDocument/2006/customXml" ds:itemID="{89C264C8-A1B5-495A-BA11-7D91203B0CE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1073</TotalTime>
  <Words>4018</Words>
  <Application>Microsoft Macintosh PowerPoint</Application>
  <PresentationFormat>On-screen Show (4:3)</PresentationFormat>
  <Paragraphs>292</Paragraphs>
  <Slides>51</Slides>
  <Notes>43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AGaramond</vt:lpstr>
      <vt:lpstr>Arial</vt:lpstr>
      <vt:lpstr>Calibri</vt:lpstr>
      <vt:lpstr>Goudy Sans Medium</vt:lpstr>
      <vt:lpstr>Lucida Console</vt:lpstr>
      <vt:lpstr>Lucida Sans Unicode</vt:lpstr>
      <vt:lpstr>LucidaSansTypewriter</vt:lpstr>
      <vt:lpstr>Times New Roman</vt:lpstr>
      <vt:lpstr>Wingdings</vt:lpstr>
      <vt:lpstr>Wingdings 2</vt:lpstr>
      <vt:lpstr>Wingdings 3</vt:lpstr>
      <vt:lpstr>Concourse</vt:lpstr>
      <vt:lpstr> Control Statements: Part I</vt:lpstr>
      <vt:lpstr>PowerPoint Presentation</vt:lpstr>
      <vt:lpstr>PowerPoint Presentation</vt:lpstr>
      <vt:lpstr>4.1  Introduction</vt:lpstr>
      <vt:lpstr>4.2  Algorithms</vt:lpstr>
      <vt:lpstr>4.3  Pseudocode</vt:lpstr>
      <vt:lpstr>4.4  Control Structures</vt:lpstr>
      <vt:lpstr>4.4  Control Structures (Cont.)</vt:lpstr>
      <vt:lpstr>PowerPoint Presentation</vt:lpstr>
      <vt:lpstr>4.4  Control Structures (Cont.)</vt:lpstr>
      <vt:lpstr>4.4  Control Structures (Cont.)</vt:lpstr>
      <vt:lpstr>4.4  Control Structures (Cont.)</vt:lpstr>
      <vt:lpstr>4.4  Control Structures (Cont.)</vt:lpstr>
      <vt:lpstr>4.5  if Single-Selection Statement</vt:lpstr>
      <vt:lpstr>4.5  if Single-Selection Statement (Cont.)</vt:lpstr>
      <vt:lpstr>PowerPoint Presentation</vt:lpstr>
      <vt:lpstr>4.6  if…else Double-Selection Statement</vt:lpstr>
      <vt:lpstr>PowerPoint Presentation</vt:lpstr>
      <vt:lpstr>PowerPoint Presentation</vt:lpstr>
      <vt:lpstr>4.6  if…else Double-Selection Statement (Cont.)</vt:lpstr>
      <vt:lpstr>PowerPoint Presentation</vt:lpstr>
      <vt:lpstr>4.6  if…else Double-Selection Statement (Cont.)</vt:lpstr>
      <vt:lpstr>4.6  if…else Double-Selection Statement (Cont.)</vt:lpstr>
      <vt:lpstr>PowerPoint Presentation</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PowerPoint Presentation</vt:lpstr>
      <vt:lpstr>4.7  while Repetition Statement</vt:lpstr>
      <vt:lpstr>4.7  while Repetition Statement (Cont.)</vt:lpstr>
      <vt:lpstr>PowerPoint Presentation</vt:lpstr>
      <vt:lpstr>4.7  while Repetition Statement (Cont.)</vt:lpstr>
      <vt:lpstr>4.7  while Repetition Statement (Cont.)</vt:lpstr>
      <vt:lpstr>PowerPoint Presentation</vt:lpstr>
      <vt:lpstr>4.8  Formulating Algorithms: Counter-Controlled Repetition</vt:lpstr>
      <vt:lpstr>PowerPoint Presentation</vt:lpstr>
      <vt:lpstr>4.11  Compound Assignment Operators</vt:lpstr>
      <vt:lpstr>PowerPoint Presentation</vt:lpstr>
      <vt:lpstr>4.12  Increment and Decrement Operators</vt:lpstr>
      <vt:lpstr>PowerPoint Presentation</vt:lpstr>
      <vt:lpstr>4.12  Increment and Decrement Operators (Cont.)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Part I</dc:title>
  <dc:creator>paul</dc:creator>
  <cp:lastModifiedBy>Microsoft Office User</cp:lastModifiedBy>
  <cp:revision>32</cp:revision>
  <dcterms:created xsi:type="dcterms:W3CDTF">2009-05-04T20:43:49Z</dcterms:created>
  <dcterms:modified xsi:type="dcterms:W3CDTF">2023-03-27T10:26:47Z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4DEH7KH7T3PT-106-12148</vt:lpwstr>
  </property>
  <property fmtid="{D5CDD505-2E9C-101B-9397-08002B2CF9AE}" pid="3" name="_dlc_DocIdItemGuid">
    <vt:lpwstr>e74bc179-1efb-495c-8183-cb269eb4d68f</vt:lpwstr>
  </property>
  <property fmtid="{D5CDD505-2E9C-101B-9397-08002B2CF9AE}" pid="4" name="_dlc_DocIdUrl">
    <vt:lpwstr>http://10.1.5.1/jwilson/_layouts/DocIdRedir.aspx?ID=4DEH7KH7T3PT-106-12148, 4DEH7KH7T3PT-106-12148</vt:lpwstr>
  </property>
</Properties>
</file>