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97" r:id="rId2"/>
    <p:sldId id="833" r:id="rId3"/>
    <p:sldId id="834" r:id="rId4"/>
    <p:sldId id="836" r:id="rId5"/>
  </p:sldIdLst>
  <p:sldSz cx="9144000" cy="6858000" type="screen4x3"/>
  <p:notesSz cx="7102475" cy="10233025"/>
  <p:embeddedFontLst>
    <p:embeddedFont>
      <p:font typeface="맑은 고딕" panose="020B0503020000020004" pitchFamily="50" charset="-127"/>
      <p:regular r:id="rId8"/>
      <p:bold r:id="rId9"/>
    </p:embeddedFont>
    <p:embeddedFont>
      <p:font typeface="함초롬돋움" panose="020B0600000101010101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yriad Pro" panose="020B0503030403020204" charset="0"/>
      <p:regular r:id="rId15"/>
      <p:bold r:id="rId16"/>
      <p:boldItalic r:id="rId17"/>
    </p:embeddedFont>
    <p:embeddedFont>
      <p:font typeface="Myriad Pro Light" panose="020B0403030403020204" charset="0"/>
      <p:regular r:id="rId18"/>
      <p:bold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030A0"/>
    <a:srgbClr val="0F6FC6"/>
    <a:srgbClr val="34C23B"/>
    <a:srgbClr val="FF5050"/>
    <a:srgbClr val="009DD9"/>
    <a:srgbClr val="414141"/>
    <a:srgbClr val="AAC03A"/>
    <a:srgbClr val="114864"/>
    <a:srgbClr val="0B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4" autoAdjust="0"/>
    <p:restoredTop sz="90105" autoAdjust="0"/>
  </p:normalViewPr>
  <p:slideViewPr>
    <p:cSldViewPr showGuides="1">
      <p:cViewPr varScale="1">
        <p:scale>
          <a:sx n="77" d="100"/>
          <a:sy n="77" d="100"/>
        </p:scale>
        <p:origin x="1517" y="48"/>
      </p:cViewPr>
      <p:guideLst>
        <p:guide orient="horz" pos="2160"/>
        <p:guide pos="2880"/>
        <p:guide pos="249"/>
        <p:guide pos="5511"/>
        <p:guide orient="horz" pos="4065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C839B-A9D3-4987-90B8-52DA3C4D22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E72BD-62E8-40FE-A5B5-DBF9DC6D9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34D60-CBC2-4C4D-9F8E-4776C864612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D435A-E745-4B08-B77D-89CA8D887C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3286-EB2D-4A94-BAA9-4D6E9E5732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EFCAC-6FFC-42C9-B27C-7D46945B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AFB55F9-44BB-4F25-9BD5-B840989B53CB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14D71D7F-0CDB-403C-AD39-381D26A0C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174">
            <a:extLst>
              <a:ext uri="{FF2B5EF4-FFF2-40B4-BE49-F238E27FC236}">
                <a16:creationId xmlns:a16="http://schemas.microsoft.com/office/drawing/2014/main" id="{E6C1E809-DA16-4084-99AE-9DC7CF90AD9A}"/>
              </a:ext>
            </a:extLst>
          </p:cNvPr>
          <p:cNvSpPr/>
          <p:nvPr userDrawn="1"/>
        </p:nvSpPr>
        <p:spPr>
          <a:xfrm flipH="1">
            <a:off x="3798773" y="74803"/>
            <a:ext cx="3468033" cy="666390"/>
          </a:xfrm>
          <a:custGeom>
            <a:avLst/>
            <a:gdLst>
              <a:gd name="connsiteX0" fmla="*/ 7766232 w 7766232"/>
              <a:gd name="connsiteY0" fmla="*/ 0 h 1067315"/>
              <a:gd name="connsiteX1" fmla="*/ 3955124 w 7766232"/>
              <a:gd name="connsiteY1" fmla="*/ 0 h 1067315"/>
              <a:gd name="connsiteX2" fmla="*/ 3811108 w 7766232"/>
              <a:gd name="connsiteY2" fmla="*/ 0 h 1067315"/>
              <a:gd name="connsiteX3" fmla="*/ 0 w 7766232"/>
              <a:gd name="connsiteY3" fmla="*/ 0 h 1067315"/>
              <a:gd name="connsiteX4" fmla="*/ 579640 w 7766232"/>
              <a:gd name="connsiteY4" fmla="*/ 126015 h 1067315"/>
              <a:gd name="connsiteX5" fmla="*/ 1128251 w 7766232"/>
              <a:gd name="connsiteY5" fmla="*/ 825262 h 1067315"/>
              <a:gd name="connsiteX6" fmla="*/ 1814016 w 7766232"/>
              <a:gd name="connsiteY6" fmla="*/ 1067309 h 1067315"/>
              <a:gd name="connsiteX7" fmla="*/ 3811108 w 7766232"/>
              <a:gd name="connsiteY7" fmla="*/ 1067309 h 1067315"/>
              <a:gd name="connsiteX8" fmla="*/ 3955124 w 7766232"/>
              <a:gd name="connsiteY8" fmla="*/ 1067309 h 1067315"/>
              <a:gd name="connsiteX9" fmla="*/ 5952216 w 7766232"/>
              <a:gd name="connsiteY9" fmla="*/ 1067309 h 1067315"/>
              <a:gd name="connsiteX10" fmla="*/ 6637981 w 7766232"/>
              <a:gd name="connsiteY10" fmla="*/ 825262 h 1067315"/>
              <a:gd name="connsiteX11" fmla="*/ 7186593 w 7766232"/>
              <a:gd name="connsiteY11" fmla="*/ 126015 h 1067315"/>
              <a:gd name="connsiteX12" fmla="*/ 7766232 w 7766232"/>
              <a:gd name="connsiteY12" fmla="*/ 0 h 106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66232" h="1067315">
                <a:moveTo>
                  <a:pt x="7766232" y="0"/>
                </a:moveTo>
                <a:lnTo>
                  <a:pt x="3955124" y="0"/>
                </a:lnTo>
                <a:lnTo>
                  <a:pt x="3811108" y="0"/>
                </a:lnTo>
                <a:lnTo>
                  <a:pt x="0" y="0"/>
                </a:lnTo>
                <a:cubicBezTo>
                  <a:pt x="208452" y="6146"/>
                  <a:pt x="396770" y="36368"/>
                  <a:pt x="579640" y="126015"/>
                </a:cubicBezTo>
                <a:cubicBezTo>
                  <a:pt x="762509" y="215662"/>
                  <a:pt x="955547" y="578392"/>
                  <a:pt x="1128251" y="825262"/>
                </a:cubicBezTo>
                <a:cubicBezTo>
                  <a:pt x="1300955" y="1072132"/>
                  <a:pt x="1524470" y="1067309"/>
                  <a:pt x="1814016" y="1067309"/>
                </a:cubicBezTo>
                <a:lnTo>
                  <a:pt x="3811108" y="1067309"/>
                </a:lnTo>
                <a:lnTo>
                  <a:pt x="3955124" y="1067309"/>
                </a:lnTo>
                <a:lnTo>
                  <a:pt x="5952216" y="1067309"/>
                </a:lnTo>
                <a:cubicBezTo>
                  <a:pt x="6241762" y="1067309"/>
                  <a:pt x="6500827" y="1031450"/>
                  <a:pt x="6637981" y="825262"/>
                </a:cubicBezTo>
                <a:cubicBezTo>
                  <a:pt x="6775136" y="619074"/>
                  <a:pt x="7003723" y="215662"/>
                  <a:pt x="7186593" y="126015"/>
                </a:cubicBezTo>
                <a:cubicBezTo>
                  <a:pt x="7369462" y="36368"/>
                  <a:pt x="7557780" y="6146"/>
                  <a:pt x="776623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endParaRPr lang="en-US" altLang="ko-KR" spc="-8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Myriad Pro Light" panose="020B0403030403020204" pitchFamily="34" charset="0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E0EA5A-58FF-4FA4-BD32-B0DD47A7840E}"/>
              </a:ext>
            </a:extLst>
          </p:cNvPr>
          <p:cNvSpPr/>
          <p:nvPr userDrawn="1"/>
        </p:nvSpPr>
        <p:spPr>
          <a:xfrm>
            <a:off x="0" y="74799"/>
            <a:ext cx="6172200" cy="6663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yriad Pro Light" panose="020B0403030403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1DE8BE-2757-4E82-84FC-61165D25BCC5}"/>
              </a:ext>
            </a:extLst>
          </p:cNvPr>
          <p:cNvSpPr/>
          <p:nvPr userDrawn="1"/>
        </p:nvSpPr>
        <p:spPr>
          <a:xfrm>
            <a:off x="0" y="0"/>
            <a:ext cx="9144000" cy="84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 Light" panose="020B0403030403020204" pitchFamily="34" charset="0"/>
            </a:endParaRPr>
          </a:p>
        </p:txBody>
      </p:sp>
      <p:pic>
        <p:nvPicPr>
          <p:cNvPr id="13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18ECF5E5-D5DF-4969-80E1-5B584F58FC9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5" y="188640"/>
            <a:ext cx="1484703" cy="5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B93BB4E-7C8D-4E8F-9532-F941AFBA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1" y="2060849"/>
            <a:ext cx="8355521" cy="1334209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직선 연결선 53">
            <a:extLst>
              <a:ext uri="{FF2B5EF4-FFF2-40B4-BE49-F238E27FC236}">
                <a16:creationId xmlns:a16="http://schemas.microsoft.com/office/drawing/2014/main" id="{50FCFAFE-06F4-41A1-9B90-3D77B7B5013C}"/>
              </a:ext>
            </a:extLst>
          </p:cNvPr>
          <p:cNvCxnSpPr>
            <a:cxnSpLocks/>
          </p:cNvCxnSpPr>
          <p:nvPr userDrawn="1"/>
        </p:nvCxnSpPr>
        <p:spPr>
          <a:xfrm>
            <a:off x="1316735" y="3429000"/>
            <a:ext cx="743197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55">
            <a:extLst>
              <a:ext uri="{FF2B5EF4-FFF2-40B4-BE49-F238E27FC236}">
                <a16:creationId xmlns:a16="http://schemas.microsoft.com/office/drawing/2014/main" id="{FB650825-294B-4AEC-B0CC-C67E747897AF}"/>
              </a:ext>
            </a:extLst>
          </p:cNvPr>
          <p:cNvCxnSpPr>
            <a:cxnSpLocks/>
          </p:cNvCxnSpPr>
          <p:nvPr userDrawn="1"/>
        </p:nvCxnSpPr>
        <p:spPr>
          <a:xfrm>
            <a:off x="393191" y="3429000"/>
            <a:ext cx="1959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24B4565-BFBB-4C21-84E2-E736FEF33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192" y="1628800"/>
            <a:ext cx="8355272" cy="355290"/>
          </a:xfrm>
        </p:spPr>
        <p:txBody>
          <a:bodyPr>
            <a:noAutofit/>
          </a:bodyPr>
          <a:lstStyle>
            <a:lvl1pPr algn="r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EE48-7767-4D1E-9A4C-CA7F2442900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08175" y="4077072"/>
            <a:ext cx="5184775" cy="1728292"/>
          </a:xfrm>
        </p:spPr>
        <p:txBody>
          <a:bodyPr/>
          <a:lstStyle>
            <a:lvl1pPr algn="ct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86219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F8164-DC72-42AC-ADBA-831A5E0F10D4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Myriad Pro" panose="020B0503030403020204" pitchFamily="34" charset="0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9ACCE115-10C5-46C4-AA8F-35ACC2BC5E7A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" panose="020B0503030403020204" pitchFamily="34" charset="0"/>
            </a:endParaRPr>
          </a:p>
        </p:txBody>
      </p:sp>
      <p:grpSp>
        <p:nvGrpSpPr>
          <p:cNvPr id="7" name="그룹 46">
            <a:extLst>
              <a:ext uri="{FF2B5EF4-FFF2-40B4-BE49-F238E27FC236}">
                <a16:creationId xmlns:a16="http://schemas.microsoft.com/office/drawing/2014/main" id="{6B42654A-A7B8-4F6D-9C59-78E1E9C0DB6D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8" name="직사각형 6">
              <a:extLst>
                <a:ext uri="{FF2B5EF4-FFF2-40B4-BE49-F238E27FC236}">
                  <a16:creationId xmlns:a16="http://schemas.microsoft.com/office/drawing/2014/main" id="{48D418E6-354D-45FE-B5B1-A7018BEBB40B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yriad Pro" panose="020B0503030403020204" pitchFamily="34" charset="0"/>
              </a:endParaRPr>
            </a:p>
          </p:txBody>
        </p:sp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id="{120A690A-15D7-4448-A3DD-EB0A5F59DA83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yriad Pro" panose="020B0503030403020204" pitchFamily="34" charset="0"/>
              </a:endParaRPr>
            </a:p>
          </p:txBody>
        </p:sp>
      </p:grpSp>
      <p:pic>
        <p:nvPicPr>
          <p:cNvPr id="15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FE8BDAD9-D58D-4D6E-90C5-365A05116D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92CDF140-BBF4-47DA-8F3C-C5345711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29735DB-C05E-4E8B-BEAF-5E7E1F85B4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2996952"/>
            <a:ext cx="8455802" cy="3240359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7" name="직선 연결선 53">
            <a:extLst>
              <a:ext uri="{FF2B5EF4-FFF2-40B4-BE49-F238E27FC236}">
                <a16:creationId xmlns:a16="http://schemas.microsoft.com/office/drawing/2014/main" id="{03A254DA-5200-4EB8-8E14-450A513A0CDC}"/>
              </a:ext>
            </a:extLst>
          </p:cNvPr>
          <p:cNvCxnSpPr>
            <a:cxnSpLocks/>
          </p:cNvCxnSpPr>
          <p:nvPr userDrawn="1"/>
        </p:nvCxnSpPr>
        <p:spPr>
          <a:xfrm>
            <a:off x="1316735" y="2780928"/>
            <a:ext cx="743197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999894-1F5C-4CA9-8C27-3C7BA8275369}"/>
              </a:ext>
            </a:extLst>
          </p:cNvPr>
          <p:cNvGrpSpPr/>
          <p:nvPr userDrawn="1"/>
        </p:nvGrpSpPr>
        <p:grpSpPr>
          <a:xfrm>
            <a:off x="393191" y="1000725"/>
            <a:ext cx="8355522" cy="0"/>
            <a:chOff x="393191" y="1000725"/>
            <a:chExt cx="8355522" cy="0"/>
          </a:xfrm>
        </p:grpSpPr>
        <p:cxnSp>
          <p:nvCxnSpPr>
            <p:cNvPr id="19" name="직선 연결선 52">
              <a:extLst>
                <a:ext uri="{FF2B5EF4-FFF2-40B4-BE49-F238E27FC236}">
                  <a16:creationId xmlns:a16="http://schemas.microsoft.com/office/drawing/2014/main" id="{0553C0A0-1A7B-4299-8A46-7486FC3F869A}"/>
                </a:ext>
              </a:extLst>
            </p:cNvPr>
            <p:cNvCxnSpPr>
              <a:cxnSpLocks/>
            </p:cNvCxnSpPr>
            <p:nvPr/>
          </p:nvCxnSpPr>
          <p:spPr>
            <a:xfrm>
              <a:off x="1316735" y="1000725"/>
              <a:ext cx="743197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54">
              <a:extLst>
                <a:ext uri="{FF2B5EF4-FFF2-40B4-BE49-F238E27FC236}">
                  <a16:creationId xmlns:a16="http://schemas.microsoft.com/office/drawing/2014/main" id="{2DED46B7-F0BB-4EF1-8A74-32296224EC19}"/>
                </a:ext>
              </a:extLst>
            </p:cNvPr>
            <p:cNvCxnSpPr>
              <a:cxnSpLocks/>
            </p:cNvCxnSpPr>
            <p:nvPr/>
          </p:nvCxnSpPr>
          <p:spPr>
            <a:xfrm>
              <a:off x="393191" y="1000725"/>
              <a:ext cx="19594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55">
            <a:extLst>
              <a:ext uri="{FF2B5EF4-FFF2-40B4-BE49-F238E27FC236}">
                <a16:creationId xmlns:a16="http://schemas.microsoft.com/office/drawing/2014/main" id="{4A9DD25E-059D-4800-B833-8D18F01397B7}"/>
              </a:ext>
            </a:extLst>
          </p:cNvPr>
          <p:cNvCxnSpPr>
            <a:cxnSpLocks/>
          </p:cNvCxnSpPr>
          <p:nvPr userDrawn="1"/>
        </p:nvCxnSpPr>
        <p:spPr>
          <a:xfrm>
            <a:off x="393191" y="2780928"/>
            <a:ext cx="1959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70C4F59-ED52-4C70-8F18-B36E4BC0CC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1413" y="1125538"/>
            <a:ext cx="6264275" cy="1511300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1800"/>
            </a:lvl1pPr>
            <a:lvl2pPr>
              <a:buClr>
                <a:srgbClr val="0F6FC6"/>
              </a:buClr>
              <a:defRPr sz="1600"/>
            </a:lvl2pPr>
            <a:lvl3pPr>
              <a:buClr>
                <a:srgbClr val="0F6FC6"/>
              </a:buClr>
              <a:defRPr sz="1400"/>
            </a:lvl3pPr>
            <a:lvl4pPr>
              <a:buClr>
                <a:srgbClr val="0F6FC6"/>
              </a:buClr>
              <a:defRPr sz="1200"/>
            </a:lvl4pPr>
            <a:lvl5pPr>
              <a:buClr>
                <a:srgbClr val="0F6FC6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EEDA7AC-4229-4838-9B0C-E309CB187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5288" y="1125538"/>
            <a:ext cx="1957387" cy="1511300"/>
          </a:xfrm>
        </p:spPr>
        <p:txBody>
          <a:bodyPr>
            <a:normAutofit/>
          </a:bodyPr>
          <a:lstStyle>
            <a:lvl1pPr marL="0">
              <a:buNone/>
              <a:defRPr sz="2000">
                <a:solidFill>
                  <a:srgbClr val="0F6FC6"/>
                </a:solidFill>
                <a:latin typeface="+mj-ea"/>
                <a:ea typeface="+mj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11992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4C6102-B06F-4020-8D2A-83BDE7E2E931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1F0B0F63-8539-4E17-A494-00C1471B6D76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46">
            <a:extLst>
              <a:ext uri="{FF2B5EF4-FFF2-40B4-BE49-F238E27FC236}">
                <a16:creationId xmlns:a16="http://schemas.microsoft.com/office/drawing/2014/main" id="{7A1C7129-A34F-4EFA-B89C-6B3E157CC005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8" name="직사각형 6">
              <a:extLst>
                <a:ext uri="{FF2B5EF4-FFF2-40B4-BE49-F238E27FC236}">
                  <a16:creationId xmlns:a16="http://schemas.microsoft.com/office/drawing/2014/main" id="{22767AB2-3034-4E55-A497-26EB51E6DE06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6">
              <a:extLst>
                <a:ext uri="{FF2B5EF4-FFF2-40B4-BE49-F238E27FC236}">
                  <a16:creationId xmlns:a16="http://schemas.microsoft.com/office/drawing/2014/main" id="{CC8FD575-567F-4F03-B3A7-2F3CCFA889FD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pic>
        <p:nvPicPr>
          <p:cNvPr id="12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8D0D5A44-6F3C-4669-A18B-F398428EAB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5">
            <a:extLst>
              <a:ext uri="{FF2B5EF4-FFF2-40B4-BE49-F238E27FC236}">
                <a16:creationId xmlns:a16="http://schemas.microsoft.com/office/drawing/2014/main" id="{63128052-FBF6-441C-93FA-6169DC9F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7C802AC-294E-44C7-BB6F-0BF1B2145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1052736"/>
            <a:ext cx="8455802" cy="5184576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25704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FBA88A-8896-4C05-84C5-AFD031008355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rgbClr val="AAC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301D1033-D6A3-453D-A1E1-8583D4B7D274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46">
            <a:extLst>
              <a:ext uri="{FF2B5EF4-FFF2-40B4-BE49-F238E27FC236}">
                <a16:creationId xmlns:a16="http://schemas.microsoft.com/office/drawing/2014/main" id="{AD5E9D02-248A-4048-A65F-102C874391EF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8" name="직사각형 6">
              <a:extLst>
                <a:ext uri="{FF2B5EF4-FFF2-40B4-BE49-F238E27FC236}">
                  <a16:creationId xmlns:a16="http://schemas.microsoft.com/office/drawing/2014/main" id="{D6E37969-0E25-41F7-A5A1-E5FBC9148127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id="{A599B098-7EC3-4430-81C9-68D8947A6714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pic>
        <p:nvPicPr>
          <p:cNvPr id="14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0BC95DA9-390F-4A7F-A1BF-11FF50E7A76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F33D6836-89D1-4048-A227-D3FA06D6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FBD770-84A1-4586-BB15-04E34297E1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1052736"/>
            <a:ext cx="8455802" cy="5184576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44357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FBA88A-8896-4C05-84C5-AFD031008355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E535FF-87AF-4B00-936F-6586E7431473}"/>
              </a:ext>
            </a:extLst>
          </p:cNvPr>
          <p:cNvSpPr/>
          <p:nvPr userDrawn="1"/>
        </p:nvSpPr>
        <p:spPr>
          <a:xfrm>
            <a:off x="279631" y="117689"/>
            <a:ext cx="6479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Appendix</a:t>
            </a:r>
            <a:endParaRPr lang="ko-KR" altLang="en-US" sz="105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301D1033-D6A3-453D-A1E1-8583D4B7D274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46">
            <a:extLst>
              <a:ext uri="{FF2B5EF4-FFF2-40B4-BE49-F238E27FC236}">
                <a16:creationId xmlns:a16="http://schemas.microsoft.com/office/drawing/2014/main" id="{BBE38985-8CF7-4445-B6F3-03DC914241BB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8" name="직사각형 6">
              <a:extLst>
                <a:ext uri="{FF2B5EF4-FFF2-40B4-BE49-F238E27FC236}">
                  <a16:creationId xmlns:a16="http://schemas.microsoft.com/office/drawing/2014/main" id="{8BB062CC-04A5-48D2-A934-5FC4CE50DDA8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id="{F5D3F8C9-46D8-488F-AAD7-95ABD9741620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pic>
        <p:nvPicPr>
          <p:cNvPr id="14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554DDF15-752D-4D81-9221-F4AD06A834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5">
            <a:extLst>
              <a:ext uri="{FF2B5EF4-FFF2-40B4-BE49-F238E27FC236}">
                <a16:creationId xmlns:a16="http://schemas.microsoft.com/office/drawing/2014/main" id="{C7E5DC16-7E1D-4154-99EA-20333DE0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3" y="337813"/>
            <a:ext cx="6223554" cy="354883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88632DF-DFB3-4AC8-8631-B846322BF6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1052736"/>
            <a:ext cx="8455802" cy="5184576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627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0F4536-2FC4-4B8D-8E8D-99A5B5427540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Myriad Pro Light" panose="020B0403030403020204" pitchFamily="34" charset="0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E6567AF9-57DA-45C8-8AE6-6B7C9C94B364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 Light" panose="020B0403030403020204" pitchFamily="34" charset="0"/>
            </a:endParaRPr>
          </a:p>
        </p:txBody>
      </p:sp>
      <p:grpSp>
        <p:nvGrpSpPr>
          <p:cNvPr id="8" name="그룹 46">
            <a:extLst>
              <a:ext uri="{FF2B5EF4-FFF2-40B4-BE49-F238E27FC236}">
                <a16:creationId xmlns:a16="http://schemas.microsoft.com/office/drawing/2014/main" id="{750C88D0-EDB5-4CCA-AC67-4860AE0CFF6D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11" name="직사각형 6">
              <a:extLst>
                <a:ext uri="{FF2B5EF4-FFF2-40B4-BE49-F238E27FC236}">
                  <a16:creationId xmlns:a16="http://schemas.microsoft.com/office/drawing/2014/main" id="{3EDC3994-A58B-43BC-8E66-851F4976EAC6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yriad Pro Light" panose="020B0403030403020204" pitchFamily="34" charset="0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123BFEC3-8967-4614-8EFB-074765E09572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yriad Pro Light" panose="020B0403030403020204" pitchFamily="34" charset="0"/>
              </a:endParaRPr>
            </a:p>
          </p:txBody>
        </p:sp>
      </p:grpSp>
      <p:pic>
        <p:nvPicPr>
          <p:cNvPr id="15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C2AB9809-2C09-45A5-B881-3521C80CA2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82DCE7B-A64B-49AA-97C1-7D3AE8C9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직선 연결선 53">
            <a:extLst>
              <a:ext uri="{FF2B5EF4-FFF2-40B4-BE49-F238E27FC236}">
                <a16:creationId xmlns:a16="http://schemas.microsoft.com/office/drawing/2014/main" id="{2B362D4D-6750-4FF3-972C-18E608C25EAA}"/>
              </a:ext>
            </a:extLst>
          </p:cNvPr>
          <p:cNvCxnSpPr>
            <a:cxnSpLocks/>
          </p:cNvCxnSpPr>
          <p:nvPr userDrawn="1"/>
        </p:nvCxnSpPr>
        <p:spPr>
          <a:xfrm>
            <a:off x="1316735" y="2780928"/>
            <a:ext cx="743197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BD5C09-03DB-4917-B2F9-F49A2BB6C1B5}"/>
              </a:ext>
            </a:extLst>
          </p:cNvPr>
          <p:cNvGrpSpPr/>
          <p:nvPr userDrawn="1"/>
        </p:nvGrpSpPr>
        <p:grpSpPr>
          <a:xfrm>
            <a:off x="393191" y="1000725"/>
            <a:ext cx="8355522" cy="0"/>
            <a:chOff x="393191" y="1000725"/>
            <a:chExt cx="8355522" cy="0"/>
          </a:xfrm>
        </p:grpSpPr>
        <p:cxnSp>
          <p:nvCxnSpPr>
            <p:cNvPr id="18" name="직선 연결선 52">
              <a:extLst>
                <a:ext uri="{FF2B5EF4-FFF2-40B4-BE49-F238E27FC236}">
                  <a16:creationId xmlns:a16="http://schemas.microsoft.com/office/drawing/2014/main" id="{AEBDAEE2-5A6D-4998-8CB6-183031E23F12}"/>
                </a:ext>
              </a:extLst>
            </p:cNvPr>
            <p:cNvCxnSpPr>
              <a:cxnSpLocks/>
            </p:cNvCxnSpPr>
            <p:nvPr/>
          </p:nvCxnSpPr>
          <p:spPr>
            <a:xfrm>
              <a:off x="1316735" y="1000725"/>
              <a:ext cx="743197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54">
              <a:extLst>
                <a:ext uri="{FF2B5EF4-FFF2-40B4-BE49-F238E27FC236}">
                  <a16:creationId xmlns:a16="http://schemas.microsoft.com/office/drawing/2014/main" id="{1FCD2333-E26C-4C39-A254-E0774BAE639A}"/>
                </a:ext>
              </a:extLst>
            </p:cNvPr>
            <p:cNvCxnSpPr>
              <a:cxnSpLocks/>
            </p:cNvCxnSpPr>
            <p:nvPr/>
          </p:nvCxnSpPr>
          <p:spPr>
            <a:xfrm>
              <a:off x="393191" y="1000725"/>
              <a:ext cx="19594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55">
            <a:extLst>
              <a:ext uri="{FF2B5EF4-FFF2-40B4-BE49-F238E27FC236}">
                <a16:creationId xmlns:a16="http://schemas.microsoft.com/office/drawing/2014/main" id="{A45AAF46-630B-47D4-BF32-7E8319C45789}"/>
              </a:ext>
            </a:extLst>
          </p:cNvPr>
          <p:cNvCxnSpPr>
            <a:cxnSpLocks/>
          </p:cNvCxnSpPr>
          <p:nvPr userDrawn="1"/>
        </p:nvCxnSpPr>
        <p:spPr>
          <a:xfrm>
            <a:off x="393191" y="2780928"/>
            <a:ext cx="1959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2F691-7774-4F92-BD44-349E89DA7D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1413" y="1125538"/>
            <a:ext cx="6264275" cy="1511300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1800"/>
            </a:lvl1pPr>
            <a:lvl2pPr>
              <a:buClr>
                <a:srgbClr val="0F6FC6"/>
              </a:buClr>
              <a:defRPr sz="1600"/>
            </a:lvl2pPr>
            <a:lvl3pPr>
              <a:buClr>
                <a:srgbClr val="0F6FC6"/>
              </a:buClr>
              <a:defRPr sz="1400"/>
            </a:lvl3pPr>
            <a:lvl4pPr>
              <a:buClr>
                <a:srgbClr val="0F6FC6"/>
              </a:buClr>
              <a:defRPr sz="1200"/>
            </a:lvl4pPr>
            <a:lvl5pPr>
              <a:buClr>
                <a:srgbClr val="0F6FC6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FBF8CE-C064-48FA-AE56-CE18EE52BD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288" y="1125538"/>
            <a:ext cx="1957387" cy="1511300"/>
          </a:xfrm>
        </p:spPr>
        <p:txBody>
          <a:bodyPr>
            <a:normAutofit/>
          </a:bodyPr>
          <a:lstStyle>
            <a:lvl1pPr marL="0">
              <a:buNone/>
              <a:defRPr sz="2000">
                <a:solidFill>
                  <a:srgbClr val="0F6FC6"/>
                </a:solidFill>
                <a:latin typeface="+mj-ea"/>
                <a:ea typeface="+mj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489234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0F4536-2FC4-4B8D-8E8D-99A5B5427540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Myriad Pro Light" panose="020B0403030403020204" pitchFamily="34" charset="0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E6567AF9-57DA-45C8-8AE6-6B7C9C94B364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 Light" panose="020B0403030403020204" pitchFamily="34" charset="0"/>
            </a:endParaRPr>
          </a:p>
        </p:txBody>
      </p:sp>
      <p:grpSp>
        <p:nvGrpSpPr>
          <p:cNvPr id="8" name="그룹 46">
            <a:extLst>
              <a:ext uri="{FF2B5EF4-FFF2-40B4-BE49-F238E27FC236}">
                <a16:creationId xmlns:a16="http://schemas.microsoft.com/office/drawing/2014/main" id="{750C88D0-EDB5-4CCA-AC67-4860AE0CFF6D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11" name="직사각형 6">
              <a:extLst>
                <a:ext uri="{FF2B5EF4-FFF2-40B4-BE49-F238E27FC236}">
                  <a16:creationId xmlns:a16="http://schemas.microsoft.com/office/drawing/2014/main" id="{3EDC3994-A58B-43BC-8E66-851F4976EAC6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yriad Pro Light" panose="020B0403030403020204" pitchFamily="34" charset="0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123BFEC3-8967-4614-8EFB-074765E09572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yriad Pro Light" panose="020B0403030403020204" pitchFamily="34" charset="0"/>
              </a:endParaRPr>
            </a:p>
          </p:txBody>
        </p:sp>
      </p:grpSp>
      <p:pic>
        <p:nvPicPr>
          <p:cNvPr id="15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C2AB9809-2C09-45A5-B881-3521C80CA2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82DCE7B-A64B-49AA-97C1-7D3AE8C9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FF6C0D-BF03-4F4F-A488-84A3FC0588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1052736"/>
            <a:ext cx="8455802" cy="5184576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3993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8D77C-B98C-45ED-9A36-3A9EEB6631BC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Myriad Pro Light" panose="020B0403030403020204" pitchFamily="34" charset="0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E962EE05-480F-4507-92AC-01B32ECFE53E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 Light" panose="020B0403030403020204" pitchFamily="34" charset="0"/>
            </a:endParaRPr>
          </a:p>
        </p:txBody>
      </p:sp>
      <p:grpSp>
        <p:nvGrpSpPr>
          <p:cNvPr id="8" name="그룹 46">
            <a:extLst>
              <a:ext uri="{FF2B5EF4-FFF2-40B4-BE49-F238E27FC236}">
                <a16:creationId xmlns:a16="http://schemas.microsoft.com/office/drawing/2014/main" id="{8A9E2990-ADF3-49EF-8504-6DAB563FCB75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11" name="직사각형 6">
              <a:extLst>
                <a:ext uri="{FF2B5EF4-FFF2-40B4-BE49-F238E27FC236}">
                  <a16:creationId xmlns:a16="http://schemas.microsoft.com/office/drawing/2014/main" id="{26B88DF0-8E26-4EC8-AC3C-DCD0CDD8B672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yriad Pro Light" panose="020B0403030403020204" pitchFamily="34" charset="0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4C439211-FFBD-4DAF-A131-97CF37F4F2B8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yriad Pro Light" panose="020B0403030403020204" pitchFamily="34" charset="0"/>
              </a:endParaRPr>
            </a:p>
          </p:txBody>
        </p:sp>
      </p:grpSp>
      <p:pic>
        <p:nvPicPr>
          <p:cNvPr id="15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20FB7988-92F7-4AFC-968C-FAB1B42076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96E01F79-3686-46B7-BF41-BEEDCCA7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6E9D0DB-F3E9-46E9-8FAC-509DC4D7D4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1052736"/>
            <a:ext cx="8455802" cy="5184576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086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8D77C-B98C-45ED-9A36-3A9EEB6631BC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Myriad Pro Light" panose="020B0403030403020204" pitchFamily="34" charset="0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E962EE05-480F-4507-92AC-01B32ECFE53E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 Light" panose="020B0403030403020204" pitchFamily="34" charset="0"/>
            </a:endParaRPr>
          </a:p>
        </p:txBody>
      </p:sp>
      <p:grpSp>
        <p:nvGrpSpPr>
          <p:cNvPr id="8" name="그룹 46">
            <a:extLst>
              <a:ext uri="{FF2B5EF4-FFF2-40B4-BE49-F238E27FC236}">
                <a16:creationId xmlns:a16="http://schemas.microsoft.com/office/drawing/2014/main" id="{8A9E2990-ADF3-49EF-8504-6DAB563FCB75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11" name="직사각형 6">
              <a:extLst>
                <a:ext uri="{FF2B5EF4-FFF2-40B4-BE49-F238E27FC236}">
                  <a16:creationId xmlns:a16="http://schemas.microsoft.com/office/drawing/2014/main" id="{26B88DF0-8E26-4EC8-AC3C-DCD0CDD8B672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yriad Pro Light" panose="020B0403030403020204" pitchFamily="34" charset="0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4C439211-FFBD-4DAF-A131-97CF37F4F2B8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yriad Pro Light" panose="020B0403030403020204" pitchFamily="34" charset="0"/>
              </a:endParaRPr>
            </a:p>
          </p:txBody>
        </p:sp>
      </p:grpSp>
      <p:pic>
        <p:nvPicPr>
          <p:cNvPr id="15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20FB7988-92F7-4AFC-968C-FAB1B42076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96E01F79-3686-46B7-BF41-BEEDCCA7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CF42703-3CB3-4F98-A476-5E42DEA3D4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2996952"/>
            <a:ext cx="8455802" cy="3240359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직선 연결선 53">
            <a:extLst>
              <a:ext uri="{FF2B5EF4-FFF2-40B4-BE49-F238E27FC236}">
                <a16:creationId xmlns:a16="http://schemas.microsoft.com/office/drawing/2014/main" id="{14AEFE78-3B5E-4453-A8A3-0635EA98B2CE}"/>
              </a:ext>
            </a:extLst>
          </p:cNvPr>
          <p:cNvCxnSpPr>
            <a:cxnSpLocks/>
          </p:cNvCxnSpPr>
          <p:nvPr userDrawn="1"/>
        </p:nvCxnSpPr>
        <p:spPr>
          <a:xfrm>
            <a:off x="1316735" y="2780928"/>
            <a:ext cx="743197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56F7E3-C529-4EA0-90C6-E9C4C62D24C4}"/>
              </a:ext>
            </a:extLst>
          </p:cNvPr>
          <p:cNvGrpSpPr/>
          <p:nvPr userDrawn="1"/>
        </p:nvGrpSpPr>
        <p:grpSpPr>
          <a:xfrm>
            <a:off x="393191" y="1000725"/>
            <a:ext cx="8355522" cy="0"/>
            <a:chOff x="393191" y="1000725"/>
            <a:chExt cx="8355522" cy="0"/>
          </a:xfrm>
        </p:grpSpPr>
        <p:cxnSp>
          <p:nvCxnSpPr>
            <p:cNvPr id="22" name="직선 연결선 52">
              <a:extLst>
                <a:ext uri="{FF2B5EF4-FFF2-40B4-BE49-F238E27FC236}">
                  <a16:creationId xmlns:a16="http://schemas.microsoft.com/office/drawing/2014/main" id="{428B6322-F250-4E28-AAAA-766006BDD3DA}"/>
                </a:ext>
              </a:extLst>
            </p:cNvPr>
            <p:cNvCxnSpPr>
              <a:cxnSpLocks/>
            </p:cNvCxnSpPr>
            <p:nvPr/>
          </p:nvCxnSpPr>
          <p:spPr>
            <a:xfrm>
              <a:off x="1316735" y="1000725"/>
              <a:ext cx="743197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54">
              <a:extLst>
                <a:ext uri="{FF2B5EF4-FFF2-40B4-BE49-F238E27FC236}">
                  <a16:creationId xmlns:a16="http://schemas.microsoft.com/office/drawing/2014/main" id="{760E8B4B-7F40-4C5E-A92A-9038C2A564DE}"/>
                </a:ext>
              </a:extLst>
            </p:cNvPr>
            <p:cNvCxnSpPr>
              <a:cxnSpLocks/>
            </p:cNvCxnSpPr>
            <p:nvPr/>
          </p:nvCxnSpPr>
          <p:spPr>
            <a:xfrm>
              <a:off x="393191" y="1000725"/>
              <a:ext cx="19594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55">
            <a:extLst>
              <a:ext uri="{FF2B5EF4-FFF2-40B4-BE49-F238E27FC236}">
                <a16:creationId xmlns:a16="http://schemas.microsoft.com/office/drawing/2014/main" id="{0D308A1E-7187-4087-B49D-EB124943993C}"/>
              </a:ext>
            </a:extLst>
          </p:cNvPr>
          <p:cNvCxnSpPr>
            <a:cxnSpLocks/>
          </p:cNvCxnSpPr>
          <p:nvPr userDrawn="1"/>
        </p:nvCxnSpPr>
        <p:spPr>
          <a:xfrm>
            <a:off x="393191" y="2780928"/>
            <a:ext cx="1959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6802EA8-4179-4D0E-9C56-23A2BDC945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1413" y="1125538"/>
            <a:ext cx="6264275" cy="1511300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1800"/>
            </a:lvl1pPr>
            <a:lvl2pPr>
              <a:buClr>
                <a:srgbClr val="0F6FC6"/>
              </a:buClr>
              <a:defRPr sz="1600"/>
            </a:lvl2pPr>
            <a:lvl3pPr>
              <a:buClr>
                <a:srgbClr val="0F6FC6"/>
              </a:buClr>
              <a:defRPr sz="1400"/>
            </a:lvl3pPr>
            <a:lvl4pPr>
              <a:buClr>
                <a:srgbClr val="0F6FC6"/>
              </a:buClr>
              <a:defRPr sz="1200"/>
            </a:lvl4pPr>
            <a:lvl5pPr>
              <a:buClr>
                <a:srgbClr val="0F6FC6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AFBD6E3-BCB7-4536-84C1-DEF97E7E20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5288" y="1125538"/>
            <a:ext cx="1957387" cy="1511300"/>
          </a:xfrm>
        </p:spPr>
        <p:txBody>
          <a:bodyPr>
            <a:normAutofit/>
          </a:bodyPr>
          <a:lstStyle>
            <a:lvl1pPr marL="0">
              <a:buNone/>
              <a:defRPr sz="2000">
                <a:solidFill>
                  <a:srgbClr val="0F6FC6"/>
                </a:solidFill>
                <a:latin typeface="+mj-ea"/>
                <a:ea typeface="+mj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1003956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64D2D6-DDC8-49BA-B860-6E04D636F983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Myriad Pro" panose="020B0503030403020204" pitchFamily="34" charset="0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B6504B46-2086-4B65-8F75-578C93F416F2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" panose="020B0503030403020204" pitchFamily="34" charset="0"/>
            </a:endParaRPr>
          </a:p>
        </p:txBody>
      </p:sp>
      <p:grpSp>
        <p:nvGrpSpPr>
          <p:cNvPr id="8" name="그룹 46">
            <a:extLst>
              <a:ext uri="{FF2B5EF4-FFF2-40B4-BE49-F238E27FC236}">
                <a16:creationId xmlns:a16="http://schemas.microsoft.com/office/drawing/2014/main" id="{535E5CD9-7D8A-49DB-9CCC-2445384DD14E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11" name="직사각형 6">
              <a:extLst>
                <a:ext uri="{FF2B5EF4-FFF2-40B4-BE49-F238E27FC236}">
                  <a16:creationId xmlns:a16="http://schemas.microsoft.com/office/drawing/2014/main" id="{90A56B4D-A0D7-4BA8-96D9-36A665667163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yriad Pro" panose="020B0503030403020204" pitchFamily="34" charset="0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A5927C71-ABE8-40BF-8A7C-58605577047D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yriad Pro" panose="020B0503030403020204" pitchFamily="34" charset="0"/>
              </a:endParaRPr>
            </a:p>
          </p:txBody>
        </p:sp>
      </p:grpSp>
      <p:pic>
        <p:nvPicPr>
          <p:cNvPr id="15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0BBEFD70-359A-45F9-A682-B5513C35EA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306A3775-C433-42DE-B72F-BD854EB9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8043B3B-466D-4015-8637-4AB4655913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1052736"/>
            <a:ext cx="8455802" cy="5184576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2727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64D2D6-DDC8-49BA-B860-6E04D636F983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Myriad Pro" panose="020B0503030403020204" pitchFamily="34" charset="0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B6504B46-2086-4B65-8F75-578C93F416F2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" panose="020B0503030403020204" pitchFamily="34" charset="0"/>
            </a:endParaRPr>
          </a:p>
        </p:txBody>
      </p:sp>
      <p:grpSp>
        <p:nvGrpSpPr>
          <p:cNvPr id="8" name="그룹 46">
            <a:extLst>
              <a:ext uri="{FF2B5EF4-FFF2-40B4-BE49-F238E27FC236}">
                <a16:creationId xmlns:a16="http://schemas.microsoft.com/office/drawing/2014/main" id="{535E5CD9-7D8A-49DB-9CCC-2445384DD14E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11" name="직사각형 6">
              <a:extLst>
                <a:ext uri="{FF2B5EF4-FFF2-40B4-BE49-F238E27FC236}">
                  <a16:creationId xmlns:a16="http://schemas.microsoft.com/office/drawing/2014/main" id="{90A56B4D-A0D7-4BA8-96D9-36A665667163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yriad Pro" panose="020B0503030403020204" pitchFamily="34" charset="0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A5927C71-ABE8-40BF-8A7C-58605577047D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yriad Pro" panose="020B0503030403020204" pitchFamily="34" charset="0"/>
              </a:endParaRPr>
            </a:p>
          </p:txBody>
        </p:sp>
      </p:grpSp>
      <p:pic>
        <p:nvPicPr>
          <p:cNvPr id="15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0BBEFD70-359A-45F9-A682-B5513C35EA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306A3775-C433-42DE-B72F-BD854EB9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8043B3B-466D-4015-8637-4AB4655913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2996952"/>
            <a:ext cx="8455802" cy="3240359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직선 연결선 53">
            <a:extLst>
              <a:ext uri="{FF2B5EF4-FFF2-40B4-BE49-F238E27FC236}">
                <a16:creationId xmlns:a16="http://schemas.microsoft.com/office/drawing/2014/main" id="{ECECC8CA-4B68-4262-9154-40519E1F158D}"/>
              </a:ext>
            </a:extLst>
          </p:cNvPr>
          <p:cNvCxnSpPr>
            <a:cxnSpLocks/>
          </p:cNvCxnSpPr>
          <p:nvPr userDrawn="1"/>
        </p:nvCxnSpPr>
        <p:spPr>
          <a:xfrm>
            <a:off x="1316735" y="2780928"/>
            <a:ext cx="743197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70D461-0C75-47E3-98D3-C68649AFBB2E}"/>
              </a:ext>
            </a:extLst>
          </p:cNvPr>
          <p:cNvGrpSpPr/>
          <p:nvPr userDrawn="1"/>
        </p:nvGrpSpPr>
        <p:grpSpPr>
          <a:xfrm>
            <a:off x="393191" y="1000725"/>
            <a:ext cx="8355522" cy="0"/>
            <a:chOff x="393191" y="1000725"/>
            <a:chExt cx="8355522" cy="0"/>
          </a:xfrm>
        </p:grpSpPr>
        <p:cxnSp>
          <p:nvCxnSpPr>
            <p:cNvPr id="19" name="직선 연결선 52">
              <a:extLst>
                <a:ext uri="{FF2B5EF4-FFF2-40B4-BE49-F238E27FC236}">
                  <a16:creationId xmlns:a16="http://schemas.microsoft.com/office/drawing/2014/main" id="{CCADF3B3-FC51-4CDA-8C0A-834B48EC31D7}"/>
                </a:ext>
              </a:extLst>
            </p:cNvPr>
            <p:cNvCxnSpPr>
              <a:cxnSpLocks/>
            </p:cNvCxnSpPr>
            <p:nvPr/>
          </p:nvCxnSpPr>
          <p:spPr>
            <a:xfrm>
              <a:off x="1316735" y="1000725"/>
              <a:ext cx="743197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54">
              <a:extLst>
                <a:ext uri="{FF2B5EF4-FFF2-40B4-BE49-F238E27FC236}">
                  <a16:creationId xmlns:a16="http://schemas.microsoft.com/office/drawing/2014/main" id="{79AB76E4-3E49-4635-A1AC-5B4EEA3EC14F}"/>
                </a:ext>
              </a:extLst>
            </p:cNvPr>
            <p:cNvCxnSpPr>
              <a:cxnSpLocks/>
            </p:cNvCxnSpPr>
            <p:nvPr/>
          </p:nvCxnSpPr>
          <p:spPr>
            <a:xfrm>
              <a:off x="393191" y="1000725"/>
              <a:ext cx="19594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55">
            <a:extLst>
              <a:ext uri="{FF2B5EF4-FFF2-40B4-BE49-F238E27FC236}">
                <a16:creationId xmlns:a16="http://schemas.microsoft.com/office/drawing/2014/main" id="{4130EB3F-26A3-4EC0-AD20-DA5E280AE7E5}"/>
              </a:ext>
            </a:extLst>
          </p:cNvPr>
          <p:cNvCxnSpPr>
            <a:cxnSpLocks/>
          </p:cNvCxnSpPr>
          <p:nvPr userDrawn="1"/>
        </p:nvCxnSpPr>
        <p:spPr>
          <a:xfrm>
            <a:off x="393191" y="2780928"/>
            <a:ext cx="1959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B08BEAA-7EC9-4322-9869-290E1BAEB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1413" y="1125538"/>
            <a:ext cx="6264275" cy="1511300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1800"/>
            </a:lvl1pPr>
            <a:lvl2pPr>
              <a:buClr>
                <a:srgbClr val="0F6FC6"/>
              </a:buClr>
              <a:defRPr sz="1600"/>
            </a:lvl2pPr>
            <a:lvl3pPr>
              <a:buClr>
                <a:srgbClr val="0F6FC6"/>
              </a:buClr>
              <a:defRPr sz="1400"/>
            </a:lvl3pPr>
            <a:lvl4pPr>
              <a:buClr>
                <a:srgbClr val="0F6FC6"/>
              </a:buClr>
              <a:defRPr sz="1200"/>
            </a:lvl4pPr>
            <a:lvl5pPr>
              <a:buClr>
                <a:srgbClr val="0F6FC6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D4175037-CDA7-4C18-B4EB-3F568C0DCA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5288" y="1125538"/>
            <a:ext cx="1957387" cy="1511300"/>
          </a:xfrm>
        </p:spPr>
        <p:txBody>
          <a:bodyPr>
            <a:normAutofit/>
          </a:bodyPr>
          <a:lstStyle>
            <a:lvl1pPr marL="0">
              <a:buNone/>
              <a:defRPr sz="2000">
                <a:solidFill>
                  <a:srgbClr val="0F6FC6"/>
                </a:solidFill>
                <a:latin typeface="+mj-ea"/>
                <a:ea typeface="+mj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52273533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89F202-8CE1-47C0-B049-7A1860B51CA7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Myriad Pro" panose="020B0503030403020204" pitchFamily="34" charset="0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DA90FD70-F32A-4617-ABFA-D3DD7CD349EF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" panose="020B0503030403020204" pitchFamily="34" charset="0"/>
            </a:endParaRPr>
          </a:p>
        </p:txBody>
      </p:sp>
      <p:grpSp>
        <p:nvGrpSpPr>
          <p:cNvPr id="11" name="그룹 46">
            <a:extLst>
              <a:ext uri="{FF2B5EF4-FFF2-40B4-BE49-F238E27FC236}">
                <a16:creationId xmlns:a16="http://schemas.microsoft.com/office/drawing/2014/main" id="{BBD9075D-CFC8-4967-B9FC-EF7BA9F01557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id="{37A29036-9877-404D-B11D-1054180DEEB6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yriad Pro" panose="020B0503030403020204" pitchFamily="34" charset="0"/>
              </a:endParaRP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7AEE7981-491A-4E4A-B1D8-956A07D66C74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yriad Pro" panose="020B0503030403020204" pitchFamily="34" charset="0"/>
              </a:endParaRPr>
            </a:p>
          </p:txBody>
        </p:sp>
      </p:grpSp>
      <p:pic>
        <p:nvPicPr>
          <p:cNvPr id="15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13D8C872-CFC3-439A-9F2C-44B3B03896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42D12648-D29C-49DC-9ECE-CDF12715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7D0D581-684C-4376-B8FB-5348D30FA8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1052736"/>
            <a:ext cx="8455802" cy="5184576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2733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F8164-DC72-42AC-ADBA-831A5E0F10D4}"/>
              </a:ext>
            </a:extLst>
          </p:cNvPr>
          <p:cNvSpPr/>
          <p:nvPr userDrawn="1"/>
        </p:nvSpPr>
        <p:spPr>
          <a:xfrm>
            <a:off x="0" y="0"/>
            <a:ext cx="9144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atin typeface="Myriad Pro" panose="020B0503030403020204" pitchFamily="34" charset="0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9ACCE115-10C5-46C4-AA8F-35ACC2BC5E7A}"/>
              </a:ext>
            </a:extLst>
          </p:cNvPr>
          <p:cNvSpPr/>
          <p:nvPr userDrawn="1"/>
        </p:nvSpPr>
        <p:spPr>
          <a:xfrm rot="16200000" flipH="1" flipV="1">
            <a:off x="11047" y="-11049"/>
            <a:ext cx="371605" cy="393701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yriad Pro" panose="020B0503030403020204" pitchFamily="34" charset="0"/>
            </a:endParaRPr>
          </a:p>
        </p:txBody>
      </p:sp>
      <p:grpSp>
        <p:nvGrpSpPr>
          <p:cNvPr id="7" name="그룹 46">
            <a:extLst>
              <a:ext uri="{FF2B5EF4-FFF2-40B4-BE49-F238E27FC236}">
                <a16:creationId xmlns:a16="http://schemas.microsoft.com/office/drawing/2014/main" id="{6B42654A-A7B8-4F6D-9C59-78E1E9C0DB6D}"/>
              </a:ext>
            </a:extLst>
          </p:cNvPr>
          <p:cNvGrpSpPr/>
          <p:nvPr userDrawn="1"/>
        </p:nvGrpSpPr>
        <p:grpSpPr>
          <a:xfrm>
            <a:off x="6634399" y="387031"/>
            <a:ext cx="2166699" cy="354883"/>
            <a:chOff x="6698286" y="461193"/>
            <a:chExt cx="2623790" cy="440507"/>
          </a:xfrm>
          <a:solidFill>
            <a:schemeClr val="bg1"/>
          </a:solidFill>
        </p:grpSpPr>
        <p:sp>
          <p:nvSpPr>
            <p:cNvPr id="8" name="직사각형 6">
              <a:extLst>
                <a:ext uri="{FF2B5EF4-FFF2-40B4-BE49-F238E27FC236}">
                  <a16:creationId xmlns:a16="http://schemas.microsoft.com/office/drawing/2014/main" id="{48D418E6-354D-45FE-B5B1-A7018BEBB40B}"/>
                </a:ext>
              </a:extLst>
            </p:cNvPr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Myriad Pro" panose="020B0503030403020204" pitchFamily="34" charset="0"/>
              </a:endParaRPr>
            </a:p>
          </p:txBody>
        </p:sp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id="{120A690A-15D7-4448-A3DD-EB0A5F59DA83}"/>
                </a:ext>
              </a:extLst>
            </p:cNvPr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>
                <a:gd name="connsiteX0" fmla="*/ 0 w 1293944"/>
                <a:gd name="connsiteY0" fmla="*/ 0 h 440492"/>
                <a:gd name="connsiteX1" fmla="*/ 1293944 w 1293944"/>
                <a:gd name="connsiteY1" fmla="*/ 0 h 440492"/>
                <a:gd name="connsiteX2" fmla="*/ 1293944 w 1293944"/>
                <a:gd name="connsiteY2" fmla="*/ 440492 h 440492"/>
                <a:gd name="connsiteX3" fmla="*/ 0 w 1293944"/>
                <a:gd name="connsiteY3" fmla="*/ 440492 h 440492"/>
                <a:gd name="connsiteX4" fmla="*/ 0 w 1293944"/>
                <a:gd name="connsiteY4" fmla="*/ 0 h 440492"/>
                <a:gd name="connsiteX0" fmla="*/ 509588 w 1803532"/>
                <a:gd name="connsiteY0" fmla="*/ 0 h 440492"/>
                <a:gd name="connsiteX1" fmla="*/ 1803532 w 1803532"/>
                <a:gd name="connsiteY1" fmla="*/ 0 h 440492"/>
                <a:gd name="connsiteX2" fmla="*/ 1803532 w 1803532"/>
                <a:gd name="connsiteY2" fmla="*/ 440492 h 440492"/>
                <a:gd name="connsiteX3" fmla="*/ 0 w 1803532"/>
                <a:gd name="connsiteY3" fmla="*/ 430967 h 440492"/>
                <a:gd name="connsiteX4" fmla="*/ 509588 w 1803532"/>
                <a:gd name="connsiteY4" fmla="*/ 0 h 44049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14 h 440506"/>
                <a:gd name="connsiteX1" fmla="*/ 1789245 w 1789245"/>
                <a:gd name="connsiteY1" fmla="*/ 14 h 440506"/>
                <a:gd name="connsiteX2" fmla="*/ 1789245 w 1789245"/>
                <a:gd name="connsiteY2" fmla="*/ 440506 h 440506"/>
                <a:gd name="connsiteX3" fmla="*/ 0 w 1789245"/>
                <a:gd name="connsiteY3" fmla="*/ 435744 h 440506"/>
                <a:gd name="connsiteX4" fmla="*/ 495301 w 1789245"/>
                <a:gd name="connsiteY4" fmla="*/ 14 h 440506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0 h 440492"/>
                <a:gd name="connsiteX1" fmla="*/ 1789245 w 1789245"/>
                <a:gd name="connsiteY1" fmla="*/ 0 h 440492"/>
                <a:gd name="connsiteX2" fmla="*/ 1789245 w 1789245"/>
                <a:gd name="connsiteY2" fmla="*/ 440492 h 440492"/>
                <a:gd name="connsiteX3" fmla="*/ 0 w 1789245"/>
                <a:gd name="connsiteY3" fmla="*/ 435730 h 440492"/>
                <a:gd name="connsiteX4" fmla="*/ 495301 w 1789245"/>
                <a:gd name="connsiteY4" fmla="*/ 0 h 440492"/>
                <a:gd name="connsiteX0" fmla="*/ 495301 w 1789245"/>
                <a:gd name="connsiteY0" fmla="*/ 9 h 440501"/>
                <a:gd name="connsiteX1" fmla="*/ 1789245 w 1789245"/>
                <a:gd name="connsiteY1" fmla="*/ 9 h 440501"/>
                <a:gd name="connsiteX2" fmla="*/ 1789245 w 1789245"/>
                <a:gd name="connsiteY2" fmla="*/ 440501 h 440501"/>
                <a:gd name="connsiteX3" fmla="*/ 0 w 1789245"/>
                <a:gd name="connsiteY3" fmla="*/ 435739 h 440501"/>
                <a:gd name="connsiteX4" fmla="*/ 495301 w 1789245"/>
                <a:gd name="connsiteY4" fmla="*/ 9 h 440501"/>
                <a:gd name="connsiteX0" fmla="*/ 495301 w 1789245"/>
                <a:gd name="connsiteY0" fmla="*/ 10 h 440502"/>
                <a:gd name="connsiteX1" fmla="*/ 1789245 w 1789245"/>
                <a:gd name="connsiteY1" fmla="*/ 10 h 440502"/>
                <a:gd name="connsiteX2" fmla="*/ 1789245 w 1789245"/>
                <a:gd name="connsiteY2" fmla="*/ 440502 h 440502"/>
                <a:gd name="connsiteX3" fmla="*/ 0 w 1789245"/>
                <a:gd name="connsiteY3" fmla="*/ 435740 h 440502"/>
                <a:gd name="connsiteX4" fmla="*/ 495301 w 1789245"/>
                <a:gd name="connsiteY4" fmla="*/ 10 h 440502"/>
                <a:gd name="connsiteX0" fmla="*/ 495301 w 1789245"/>
                <a:gd name="connsiteY0" fmla="*/ 32628 h 473121"/>
                <a:gd name="connsiteX1" fmla="*/ 1789245 w 1789245"/>
                <a:gd name="connsiteY1" fmla="*/ 32628 h 473121"/>
                <a:gd name="connsiteX2" fmla="*/ 1789245 w 1789245"/>
                <a:gd name="connsiteY2" fmla="*/ 473120 h 473121"/>
                <a:gd name="connsiteX3" fmla="*/ 0 w 1789245"/>
                <a:gd name="connsiteY3" fmla="*/ 473121 h 473121"/>
                <a:gd name="connsiteX4" fmla="*/ 495301 w 1789245"/>
                <a:gd name="connsiteY4" fmla="*/ 32628 h 473121"/>
                <a:gd name="connsiteX0" fmla="*/ 495301 w 1789245"/>
                <a:gd name="connsiteY0" fmla="*/ 14 h 440507"/>
                <a:gd name="connsiteX1" fmla="*/ 1789245 w 1789245"/>
                <a:gd name="connsiteY1" fmla="*/ 14 h 440507"/>
                <a:gd name="connsiteX2" fmla="*/ 1789245 w 1789245"/>
                <a:gd name="connsiteY2" fmla="*/ 440506 h 440507"/>
                <a:gd name="connsiteX3" fmla="*/ 0 w 1789245"/>
                <a:gd name="connsiteY3" fmla="*/ 440507 h 440507"/>
                <a:gd name="connsiteX4" fmla="*/ 495301 w 1789245"/>
                <a:gd name="connsiteY4" fmla="*/ 14 h 4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245" h="440507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yriad Pro" panose="020B0503030403020204" pitchFamily="34" charset="0"/>
              </a:endParaRPr>
            </a:p>
          </p:txBody>
        </p:sp>
      </p:grpSp>
      <p:pic>
        <p:nvPicPr>
          <p:cNvPr id="15" name="Picture 7" descr="C:\Documents and Settings\Administrator\바탕 화면\디지스트\rogo1.png">
            <a:extLst>
              <a:ext uri="{FF2B5EF4-FFF2-40B4-BE49-F238E27FC236}">
                <a16:creationId xmlns:a16="http://schemas.microsoft.com/office/drawing/2014/main" id="{FE8BDAD9-D58D-4D6E-90C5-365A05116D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104" b="-20322"/>
          <a:stretch/>
        </p:blipFill>
        <p:spPr bwMode="auto">
          <a:xfrm>
            <a:off x="7328296" y="458551"/>
            <a:ext cx="772350" cy="2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92CDF140-BBF4-47DA-8F3C-C5345711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62" y="88413"/>
            <a:ext cx="6367569" cy="604283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80CDA74-2886-4ED3-A3D3-294E6A3AF6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62" y="1052736"/>
            <a:ext cx="8455802" cy="5184576"/>
          </a:xfrm>
        </p:spPr>
        <p:txBody>
          <a:bodyPr>
            <a:noAutofit/>
          </a:bodyPr>
          <a:lstStyle>
            <a:lvl1pPr>
              <a:buClr>
                <a:srgbClr val="0F6FC6"/>
              </a:buClr>
              <a:defRPr sz="2400"/>
            </a:lvl1pPr>
            <a:lvl2pPr>
              <a:buClr>
                <a:srgbClr val="0F6FC6"/>
              </a:buClr>
              <a:defRPr sz="2000"/>
            </a:lvl2pPr>
            <a:lvl3pPr>
              <a:buClr>
                <a:srgbClr val="0F6FC6"/>
              </a:buClr>
              <a:defRPr sz="1800"/>
            </a:lvl3pPr>
            <a:lvl4pPr>
              <a:buClr>
                <a:srgbClr val="0F6FC6"/>
              </a:buClr>
              <a:defRPr sz="1600"/>
            </a:lvl4pPr>
            <a:lvl5pPr>
              <a:buClr>
                <a:srgbClr val="0F6FC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7265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B7BD0-0A86-4298-8F2C-ED912B41B9F8}"/>
              </a:ext>
            </a:extLst>
          </p:cNvPr>
          <p:cNvSpPr>
            <a:spLocks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0F6FC6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rgbClr val="3366CC"/>
              </a:solidFill>
              <a:latin typeface="Myriad Pro Light" panose="020B0403030403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0C71A-3A01-41BF-B52A-8955DB6FD0A2}"/>
              </a:ext>
            </a:extLst>
          </p:cNvPr>
          <p:cNvSpPr>
            <a:spLocks/>
          </p:cNvSpPr>
          <p:nvPr userDrawn="1"/>
        </p:nvSpPr>
        <p:spPr bwMode="auto">
          <a:xfrm>
            <a:off x="76200" y="6588936"/>
            <a:ext cx="4114800" cy="19286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FFCCCC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C</a:t>
            </a:r>
            <a:r>
              <a:rPr lang="en-US" sz="1400" b="1" dirty="0">
                <a:solidFill>
                  <a:srgbClr val="FFFFFF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omputation </a:t>
            </a:r>
            <a:r>
              <a:rPr lang="en-US" sz="1400" b="1" dirty="0">
                <a:solidFill>
                  <a:srgbClr val="FFCCCC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E</a:t>
            </a:r>
            <a:r>
              <a:rPr lang="en-US" sz="1400" b="1" dirty="0">
                <a:solidFill>
                  <a:srgbClr val="FFFFFF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fficient </a:t>
            </a:r>
            <a:r>
              <a:rPr lang="en-US" sz="1400" b="1" dirty="0">
                <a:solidFill>
                  <a:srgbClr val="FFCCCC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L</a:t>
            </a:r>
            <a:r>
              <a:rPr lang="en-US" sz="1400" b="1" dirty="0">
                <a:solidFill>
                  <a:srgbClr val="FFFFFF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earning </a:t>
            </a:r>
            <a:r>
              <a:rPr lang="en-US" sz="1400" b="1" dirty="0">
                <a:solidFill>
                  <a:srgbClr val="FFCCCC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L</a:t>
            </a:r>
            <a:r>
              <a:rPr lang="en-US" sz="1400" b="1" dirty="0">
                <a:solidFill>
                  <a:srgbClr val="FFFFFF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ab - </a:t>
            </a:r>
            <a:r>
              <a:rPr lang="en-US" sz="1400" b="1" dirty="0">
                <a:solidFill>
                  <a:srgbClr val="FFCC99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CELL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F6EBF6-D818-4CFE-B7A9-D1944BE00E77}"/>
              </a:ext>
            </a:extLst>
          </p:cNvPr>
          <p:cNvSpPr txBox="1">
            <a:spLocks/>
          </p:cNvSpPr>
          <p:nvPr userDrawn="1"/>
        </p:nvSpPr>
        <p:spPr>
          <a:xfrm>
            <a:off x="7910830" y="6558835"/>
            <a:ext cx="1209040" cy="280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i="0" kern="1200" baseline="0">
                <a:solidFill>
                  <a:schemeClr val="bg1"/>
                </a:solidFill>
                <a:latin typeface="Myriad Pro Light" panose="020B0403030403020204" pitchFamily="34" charset="0"/>
                <a:ea typeface="NanumSquare" charset="-127"/>
                <a:cs typeface="Myriad Pro Light" panose="020B0403030403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83686-8A60-4C36-AA80-6B4ADE8E756E}"/>
              </a:ext>
            </a:extLst>
          </p:cNvPr>
          <p:cNvSpPr>
            <a:spLocks/>
          </p:cNvSpPr>
          <p:nvPr userDrawn="1"/>
        </p:nvSpPr>
        <p:spPr bwMode="auto">
          <a:xfrm>
            <a:off x="3433166" y="6586933"/>
            <a:ext cx="4114800" cy="19286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400" b="0" dirty="0">
                <a:solidFill>
                  <a:schemeClr val="bg1"/>
                </a:solidFill>
                <a:latin typeface="Myriad Pro Light" panose="020B0403030403020204" pitchFamily="34" charset="0"/>
                <a:ea typeface="Gill Sans" charset="0"/>
                <a:cs typeface="Aldhabi" panose="020B0604020202020204" pitchFamily="2" charset="-78"/>
              </a:rPr>
              <a:t>cell.dgist.ac.kr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7F1B23-8009-4AF9-9A25-051FF12128DE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5198" y="6588937"/>
            <a:ext cx="0" cy="203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5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64" r:id="rId3"/>
    <p:sldLayoutId id="2147483665" r:id="rId4"/>
    <p:sldLayoutId id="2147483675" r:id="rId5"/>
    <p:sldLayoutId id="2147483666" r:id="rId6"/>
    <p:sldLayoutId id="2147483674" r:id="rId7"/>
    <p:sldLayoutId id="2147483667" r:id="rId8"/>
    <p:sldLayoutId id="2147483668" r:id="rId9"/>
    <p:sldLayoutId id="2147483676" r:id="rId10"/>
    <p:sldLayoutId id="2147483669" r:id="rId11"/>
    <p:sldLayoutId id="2147483670" r:id="rId12"/>
    <p:sldLayoutId id="2147483672" r:id="rId13"/>
  </p:sldLayoutIdLst>
  <p:transition>
    <p:fade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505FD2-3E80-43FD-8BF3-4963C553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Collision avoidance of the </a:t>
            </a:r>
            <a:r>
              <a:rPr 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Yahboom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JetBot</a:t>
            </a:r>
            <a:endParaRPr 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BF23C-9552-49C9-BF6E-850872374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2021.01.20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5002BF-DA3A-4861-809B-A24ECED64C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08175" y="3789040"/>
            <a:ext cx="5184775" cy="1728292"/>
          </a:xfrm>
        </p:spPr>
        <p:txBody>
          <a:bodyPr>
            <a:normAutofit/>
          </a:bodyPr>
          <a:lstStyle/>
          <a:p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DGIST</a:t>
            </a:r>
          </a:p>
          <a:p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Jaewoo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18195341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A57B-4CFB-4468-8B05-5D2833F3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 회의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7D805-2333-4F1F-BA2A-010896298735}"/>
              </a:ext>
            </a:extLst>
          </p:cNvPr>
          <p:cNvSpPr txBox="1"/>
          <p:nvPr/>
        </p:nvSpPr>
        <p:spPr>
          <a:xfrm>
            <a:off x="323528" y="11247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 Sentence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50836-E88D-4653-858B-79DDBD2CBE97}"/>
              </a:ext>
            </a:extLst>
          </p:cNvPr>
          <p:cNvSpPr txBox="1"/>
          <p:nvPr/>
        </p:nvSpPr>
        <p:spPr>
          <a:xfrm>
            <a:off x="323528" y="1580121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did some investigation about the </a:t>
            </a:r>
            <a:r>
              <a:rPr 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JetBot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and set up the environment.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349D1-0F44-4224-B765-C499F7E51AB8}"/>
              </a:ext>
            </a:extLst>
          </p:cNvPr>
          <p:cNvSpPr txBox="1"/>
          <p:nvPr/>
        </p:nvSpPr>
        <p:spPr>
          <a:xfrm>
            <a:off x="323528" y="240483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What is (</a:t>
            </a:r>
            <a:r>
              <a:rPr 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Yahboom</a:t>
            </a:r>
            <a:r>
              <a:rPr 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JetBot</a:t>
            </a:r>
            <a:r>
              <a:rPr 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9ACF0-913C-45F8-A371-A206029CDF21}"/>
              </a:ext>
            </a:extLst>
          </p:cNvPr>
          <p:cNvSpPr txBox="1"/>
          <p:nvPr/>
        </p:nvSpPr>
        <p:spPr>
          <a:xfrm>
            <a:off x="3167336" y="5897150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Docs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https://jetbot.org/master</a:t>
            </a:r>
          </a:p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 Repo.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https://github.com/NVIDIA-AI-IOT/jetbot </a:t>
            </a:r>
          </a:p>
        </p:txBody>
      </p:sp>
      <p:pic>
        <p:nvPicPr>
          <p:cNvPr id="12" name="그림 11" descr="도구이(가) 표시된 사진&#10;&#10;자동 생성된 설명">
            <a:extLst>
              <a:ext uri="{FF2B5EF4-FFF2-40B4-BE49-F238E27FC236}">
                <a16:creationId xmlns:a16="http://schemas.microsoft.com/office/drawing/2014/main" id="{D1864AB3-5CDB-4395-8DA0-0446BF61D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5886" r="15841" b="4072"/>
          <a:stretch/>
        </p:blipFill>
        <p:spPr>
          <a:xfrm>
            <a:off x="3560178" y="3787873"/>
            <a:ext cx="2023644" cy="21092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5624C8-67AC-42B9-A2A4-B09F9CAC1CC8}"/>
              </a:ext>
            </a:extLst>
          </p:cNvPr>
          <p:cNvSpPr txBox="1"/>
          <p:nvPr/>
        </p:nvSpPr>
        <p:spPr>
          <a:xfrm>
            <a:off x="323528" y="2866495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JetBot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is a </a:t>
            </a:r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‘Robot Platform’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driven by the NVIDIA Jetson Nano.</a:t>
            </a:r>
          </a:p>
          <a:p>
            <a:r>
              <a:rPr 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Yahboom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JetBot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is one of the implementations of the platform.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설명선: 굽은 선(강조선) 14">
            <a:extLst>
              <a:ext uri="{FF2B5EF4-FFF2-40B4-BE49-F238E27FC236}">
                <a16:creationId xmlns:a16="http://schemas.microsoft.com/office/drawing/2014/main" id="{6BCC5872-4ACC-41A5-AA4A-17B260E73767}"/>
              </a:ext>
            </a:extLst>
          </p:cNvPr>
          <p:cNvSpPr/>
          <p:nvPr/>
        </p:nvSpPr>
        <p:spPr>
          <a:xfrm flipH="1">
            <a:off x="5508104" y="3814241"/>
            <a:ext cx="1580466" cy="34350"/>
          </a:xfrm>
          <a:prstGeom prst="accentCallout2">
            <a:avLst>
              <a:gd name="adj1" fmla="val 58347"/>
              <a:gd name="adj2" fmla="val 100758"/>
              <a:gd name="adj3" fmla="val 68561"/>
              <a:gd name="adj4" fmla="val 111278"/>
              <a:gd name="adj5" fmla="val 574608"/>
              <a:gd name="adj6" fmla="val 118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Camera (2 DOF)</a:t>
            </a:r>
            <a:endParaRPr lang="ko-KR" altLang="en-US" sz="1400" dirty="0">
              <a:solidFill>
                <a:sysClr val="windowText" lastClr="000000"/>
              </a:solidFill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</p:txBody>
      </p:sp>
      <p:sp>
        <p:nvSpPr>
          <p:cNvPr id="16" name="설명선: 굽은 선(강조선) 15">
            <a:extLst>
              <a:ext uri="{FF2B5EF4-FFF2-40B4-BE49-F238E27FC236}">
                <a16:creationId xmlns:a16="http://schemas.microsoft.com/office/drawing/2014/main" id="{569719E1-7061-49CA-A8C1-4C3F63304187}"/>
              </a:ext>
            </a:extLst>
          </p:cNvPr>
          <p:cNvSpPr/>
          <p:nvPr/>
        </p:nvSpPr>
        <p:spPr>
          <a:xfrm>
            <a:off x="1032799" y="4637767"/>
            <a:ext cx="2516570" cy="45719"/>
          </a:xfrm>
          <a:prstGeom prst="accentCallout2">
            <a:avLst>
              <a:gd name="adj1" fmla="val 58347"/>
              <a:gd name="adj2" fmla="val 100758"/>
              <a:gd name="adj3" fmla="val 68561"/>
              <a:gd name="adj4" fmla="val 111278"/>
              <a:gd name="adj5" fmla="val 574608"/>
              <a:gd name="adj6" fmla="val 118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ysClr val="windowText" lastClr="000000"/>
                </a:solidFill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NVIDIA Jetson Nano</a:t>
            </a:r>
          </a:p>
          <a:p>
            <a:pPr algn="r"/>
            <a:r>
              <a:rPr lang="en-US" altLang="ko-KR" sz="1400" dirty="0">
                <a:solidFill>
                  <a:sysClr val="windowText" lastClr="000000"/>
                </a:solidFill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(</a:t>
            </a:r>
            <a:r>
              <a:rPr lang="en-US" altLang="ko-KR" sz="1400" i="1" dirty="0">
                <a:solidFill>
                  <a:sysClr val="windowText" lastClr="000000"/>
                </a:solidFill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Remotely Programmable</a:t>
            </a:r>
            <a:r>
              <a:rPr lang="en-US" altLang="ko-KR" sz="1400" dirty="0">
                <a:solidFill>
                  <a:sysClr val="windowText" lastClr="000000"/>
                </a:solidFill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1430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A57B-4CFB-4468-8B05-5D2833F3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 회의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7E287-25C9-4519-AF9B-59DA713DABB1}"/>
              </a:ext>
            </a:extLst>
          </p:cNvPr>
          <p:cNvSpPr txBox="1"/>
          <p:nvPr/>
        </p:nvSpPr>
        <p:spPr>
          <a:xfrm>
            <a:off x="323528" y="11247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Collision Avoidance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B9009-E50B-4DB2-A1E5-4EC5EBB48475}"/>
              </a:ext>
            </a:extLst>
          </p:cNvPr>
          <p:cNvSpPr txBox="1"/>
          <p:nvPr/>
        </p:nvSpPr>
        <p:spPr>
          <a:xfrm>
            <a:off x="317408" y="1590515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Purpose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Let </a:t>
            </a:r>
            <a:r>
              <a:rPr 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JetBot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drive autonomously in a given area without any collision.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76178-6060-44DB-9C69-6D4D49F13122}"/>
              </a:ext>
            </a:extLst>
          </p:cNvPr>
          <p:cNvSpPr txBox="1"/>
          <p:nvPr/>
        </p:nvSpPr>
        <p:spPr>
          <a:xfrm>
            <a:off x="317408" y="1955115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Method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Image Classification(2 classes) trained by ResNet18(</a:t>
            </a:r>
            <a:r>
              <a:rPr 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PyTorch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1C31A4-A7A3-4677-8B35-C25AA1FBC01B}"/>
              </a:ext>
            </a:extLst>
          </p:cNvPr>
          <p:cNvSpPr/>
          <p:nvPr/>
        </p:nvSpPr>
        <p:spPr>
          <a:xfrm>
            <a:off x="1691680" y="3055881"/>
            <a:ext cx="5760640" cy="288032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 descr="도구이(가) 표시된 사진&#10;&#10;자동 생성된 설명">
            <a:extLst>
              <a:ext uri="{FF2B5EF4-FFF2-40B4-BE49-F238E27FC236}">
                <a16:creationId xmlns:a16="http://schemas.microsoft.com/office/drawing/2014/main" id="{56CC7DA6-39B9-41DA-A27B-A69404996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5886" r="15841" b="4072"/>
          <a:stretch/>
        </p:blipFill>
        <p:spPr>
          <a:xfrm>
            <a:off x="1847030" y="4238328"/>
            <a:ext cx="987375" cy="1029157"/>
          </a:xfrm>
          <a:prstGeom prst="rect">
            <a:avLst/>
          </a:prstGeom>
        </p:spPr>
      </p:pic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A0B02BA4-0864-463D-A7C7-1187B9D3628D}"/>
              </a:ext>
            </a:extLst>
          </p:cNvPr>
          <p:cNvSpPr/>
          <p:nvPr/>
        </p:nvSpPr>
        <p:spPr>
          <a:xfrm rot="7878878" flipH="1">
            <a:off x="2743736" y="4921894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B71FA97-A38B-424E-A999-60D389B069E9}"/>
              </a:ext>
            </a:extLst>
          </p:cNvPr>
          <p:cNvSpPr/>
          <p:nvPr/>
        </p:nvSpPr>
        <p:spPr>
          <a:xfrm>
            <a:off x="6084167" y="3288837"/>
            <a:ext cx="1152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pic>
        <p:nvPicPr>
          <p:cNvPr id="24" name="그림 23" descr="도구이(가) 표시된 사진&#10;&#10;자동 생성된 설명">
            <a:extLst>
              <a:ext uri="{FF2B5EF4-FFF2-40B4-BE49-F238E27FC236}">
                <a16:creationId xmlns:a16="http://schemas.microsoft.com/office/drawing/2014/main" id="{6404A6D3-BF65-422C-BFA1-77FB950DD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5886" r="15841" b="4072"/>
          <a:stretch/>
        </p:blipFill>
        <p:spPr>
          <a:xfrm>
            <a:off x="4427984" y="3288837"/>
            <a:ext cx="987375" cy="1029157"/>
          </a:xfrm>
          <a:prstGeom prst="rect">
            <a:avLst/>
          </a:prstGeom>
        </p:spPr>
      </p:pic>
      <p:sp>
        <p:nvSpPr>
          <p:cNvPr id="25" name="화살표: 굽음 24">
            <a:extLst>
              <a:ext uri="{FF2B5EF4-FFF2-40B4-BE49-F238E27FC236}">
                <a16:creationId xmlns:a16="http://schemas.microsoft.com/office/drawing/2014/main" id="{7530AEF8-AD4E-4A19-9C62-A385EAE4962A}"/>
              </a:ext>
            </a:extLst>
          </p:cNvPr>
          <p:cNvSpPr/>
          <p:nvPr/>
        </p:nvSpPr>
        <p:spPr>
          <a:xfrm rot="17847465" flipH="1" flipV="1">
            <a:off x="5358456" y="3938990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675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A57B-4CFB-4468-8B05-5D2833F3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 회의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EC2AE-70D6-46DC-B80D-7B37F8166714}"/>
              </a:ext>
            </a:extLst>
          </p:cNvPr>
          <p:cNvSpPr txBox="1"/>
          <p:nvPr/>
        </p:nvSpPr>
        <p:spPr>
          <a:xfrm>
            <a:off x="317408" y="158504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Planed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Implement the method on the </a:t>
            </a:r>
            <a:r>
              <a:rPr 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JetBot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CB1E8F-E5EE-4D6B-85DE-0B2868F2F617}"/>
              </a:ext>
            </a:extLst>
          </p:cNvPr>
          <p:cNvGrpSpPr/>
          <p:nvPr/>
        </p:nvGrpSpPr>
        <p:grpSpPr>
          <a:xfrm>
            <a:off x="292662" y="2068850"/>
            <a:ext cx="3526350" cy="532291"/>
            <a:chOff x="369665" y="2303921"/>
            <a:chExt cx="3526350" cy="532291"/>
          </a:xfrm>
        </p:grpSpPr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1A7FA24C-C4E3-4A16-91CE-38B10DE30EB1}"/>
                </a:ext>
              </a:extLst>
            </p:cNvPr>
            <p:cNvSpPr/>
            <p:nvPr/>
          </p:nvSpPr>
          <p:spPr>
            <a:xfrm>
              <a:off x="1890524" y="2336268"/>
              <a:ext cx="484632" cy="4999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50C447-ABE4-449C-8DB4-6E4722AFB4E2}"/>
                </a:ext>
              </a:extLst>
            </p:cNvPr>
            <p:cNvSpPr txBox="1"/>
            <p:nvPr/>
          </p:nvSpPr>
          <p:spPr>
            <a:xfrm>
              <a:off x="369665" y="2303921"/>
              <a:ext cx="352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Failed: No Jetson Nano in the Lab.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3477310-4630-4CC2-9FFF-FE198E6D0AB6}"/>
              </a:ext>
            </a:extLst>
          </p:cNvPr>
          <p:cNvSpPr txBox="1"/>
          <p:nvPr/>
        </p:nvSpPr>
        <p:spPr>
          <a:xfrm>
            <a:off x="323528" y="11247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A8D19-EFAF-47C7-A0ED-0AB9846C3F4E}"/>
              </a:ext>
            </a:extLst>
          </p:cNvPr>
          <p:cNvSpPr txBox="1"/>
          <p:nvPr/>
        </p:nvSpPr>
        <p:spPr>
          <a:xfrm>
            <a:off x="289010" y="268388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Solution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Implement the method on the Laptop.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2B3CAA-2869-4F1A-8A47-5A15113152A2}"/>
              </a:ext>
            </a:extLst>
          </p:cNvPr>
          <p:cNvGrpSpPr/>
          <p:nvPr/>
        </p:nvGrpSpPr>
        <p:grpSpPr>
          <a:xfrm>
            <a:off x="317408" y="3103607"/>
            <a:ext cx="4628831" cy="509567"/>
            <a:chOff x="369665" y="2303921"/>
            <a:chExt cx="4628831" cy="509567"/>
          </a:xfrm>
        </p:grpSpPr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ED6EEFB5-6775-41FA-8CB1-ADD6CAFDB30F}"/>
                </a:ext>
              </a:extLst>
            </p:cNvPr>
            <p:cNvSpPr/>
            <p:nvPr/>
          </p:nvSpPr>
          <p:spPr>
            <a:xfrm>
              <a:off x="1907704" y="2358993"/>
              <a:ext cx="484632" cy="45449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7D1438-A03C-4579-990A-E9FA0CC07F70}"/>
                </a:ext>
              </a:extLst>
            </p:cNvPr>
            <p:cNvSpPr txBox="1"/>
            <p:nvPr/>
          </p:nvSpPr>
          <p:spPr>
            <a:xfrm>
              <a:off x="369665" y="2303921"/>
              <a:ext cx="4628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Failed: Cannot use CUDA(GPU) on my laptop.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699724-6B33-4D75-BCD5-42232D3FD882}"/>
              </a:ext>
            </a:extLst>
          </p:cNvPr>
          <p:cNvSpPr txBox="1"/>
          <p:nvPr/>
        </p:nvSpPr>
        <p:spPr>
          <a:xfrm>
            <a:off x="328564" y="3718639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Solution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Implement the method on the Jetson TX2 Dev. kit.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4A6B320-42C7-44DA-9746-2F5574088B56}"/>
              </a:ext>
            </a:extLst>
          </p:cNvPr>
          <p:cNvGrpSpPr/>
          <p:nvPr/>
        </p:nvGrpSpPr>
        <p:grpSpPr>
          <a:xfrm>
            <a:off x="317408" y="4149080"/>
            <a:ext cx="4100931" cy="665425"/>
            <a:chOff x="369665" y="2253528"/>
            <a:chExt cx="4100931" cy="665425"/>
          </a:xfrm>
        </p:grpSpPr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E12204B3-E478-4B4C-BBBC-D3E37322A8DF}"/>
                </a:ext>
              </a:extLst>
            </p:cNvPr>
            <p:cNvSpPr/>
            <p:nvPr/>
          </p:nvSpPr>
          <p:spPr>
            <a:xfrm>
              <a:off x="1907704" y="2253528"/>
              <a:ext cx="484632" cy="66542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4C0C31-6A5C-4B11-823F-B41F5A8458DD}"/>
                </a:ext>
              </a:extLst>
            </p:cNvPr>
            <p:cNvSpPr txBox="1"/>
            <p:nvPr/>
          </p:nvSpPr>
          <p:spPr>
            <a:xfrm>
              <a:off x="369665" y="2303921"/>
              <a:ext cx="410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Failed: Environment setting is required.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D4CD8C-1239-4216-B8C1-727F5C463259}"/>
              </a:ext>
            </a:extLst>
          </p:cNvPr>
          <p:cNvSpPr txBox="1"/>
          <p:nvPr/>
        </p:nvSpPr>
        <p:spPr>
          <a:xfrm>
            <a:off x="347022" y="4814505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Solution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Set the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development environment by using the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JetPack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*.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724FC-A5CE-4A12-BD13-CC64EB17975E}"/>
              </a:ext>
            </a:extLst>
          </p:cNvPr>
          <p:cNvSpPr txBox="1"/>
          <p:nvPr/>
        </p:nvSpPr>
        <p:spPr>
          <a:xfrm>
            <a:off x="3167336" y="617524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JetPack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SDK for the NVIDIA Jetson series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458E4-52F0-42C2-8049-C0D1726C6A9C}"/>
              </a:ext>
            </a:extLst>
          </p:cNvPr>
          <p:cNvSpPr txBox="1"/>
          <p:nvPr/>
        </p:nvSpPr>
        <p:spPr>
          <a:xfrm>
            <a:off x="1331640" y="5733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053A1-BBDA-4EB0-90E9-169A5CFA6FA2}"/>
              </a:ext>
            </a:extLst>
          </p:cNvPr>
          <p:cNvSpPr txBox="1"/>
          <p:nvPr/>
        </p:nvSpPr>
        <p:spPr>
          <a:xfrm>
            <a:off x="328564" y="55128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Plans: 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Complete the environment setting and Implement the method.</a:t>
            </a:r>
          </a:p>
        </p:txBody>
      </p:sp>
    </p:spTree>
    <p:extLst>
      <p:ext uri="{BB962C8B-B14F-4D97-AF65-F5344CB8AC3E}">
        <p14:creationId xmlns:p14="http://schemas.microsoft.com/office/powerpoint/2010/main" val="24195361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사용자 지정 36">
      <a:dk1>
        <a:sysClr val="windowText" lastClr="000000"/>
      </a:dk1>
      <a:lt1>
        <a:sysClr val="window" lastClr="FFFFFF"/>
      </a:lt1>
      <a:dk2>
        <a:srgbClr val="44546A"/>
      </a:dk2>
      <a:lt2>
        <a:srgbClr val="DBEFF9"/>
      </a:lt2>
      <a:accent1>
        <a:srgbClr val="0F6FC6"/>
      </a:accent1>
      <a:accent2>
        <a:srgbClr val="009DD9"/>
      </a:accent2>
      <a:accent3>
        <a:srgbClr val="0ABDC6"/>
      </a:accent3>
      <a:accent4>
        <a:srgbClr val="10CF9B"/>
      </a:accent4>
      <a:accent5>
        <a:srgbClr val="34C23B"/>
      </a:accent5>
      <a:accent6>
        <a:srgbClr val="79C72B"/>
      </a:accent6>
      <a:hlink>
        <a:srgbClr val="F49100"/>
      </a:hlink>
      <a:folHlink>
        <a:srgbClr val="85DFD0"/>
      </a:folHlink>
    </a:clrScheme>
    <a:fontScheme name="Custom 1">
      <a:majorFont>
        <a:latin typeface="Myriad Pro"/>
        <a:ea typeface="맑은 고딕"/>
        <a:cs typeface=""/>
      </a:majorFont>
      <a:minorFont>
        <a:latin typeface="Myriad Pro Light"/>
        <a:ea typeface="맑은 고딕 Semi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14537</TotalTime>
  <Words>219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맑은 고딕</vt:lpstr>
      <vt:lpstr>Calibri</vt:lpstr>
      <vt:lpstr>Myriad Pro</vt:lpstr>
      <vt:lpstr>Myriad Pro Light</vt:lpstr>
      <vt:lpstr>함초롬돋움</vt:lpstr>
      <vt:lpstr>Office 테마</vt:lpstr>
      <vt:lpstr>Collision avoidance of the Yahboom JetBot</vt:lpstr>
      <vt:lpstr>주간 회의</vt:lpstr>
      <vt:lpstr>주간 회의</vt:lpstr>
      <vt:lpstr>주간 회의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재우</cp:lastModifiedBy>
  <cp:revision>599</cp:revision>
  <dcterms:created xsi:type="dcterms:W3CDTF">2020-08-03T01:56:07Z</dcterms:created>
  <dcterms:modified xsi:type="dcterms:W3CDTF">2021-01-19T20:07:18Z</dcterms:modified>
</cp:coreProperties>
</file>