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1A814-0438-4957-A71B-C377FAA563E3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5C16D-6700-4914-A914-3AF805264F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2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5C16D-6700-4914-A914-3AF805264FF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02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B093-2DA6-48A3-B406-26FDB2F8CA33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81D-7895-40BF-8E98-9DE49E857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70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B093-2DA6-48A3-B406-26FDB2F8CA33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81D-7895-40BF-8E98-9DE49E857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87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B093-2DA6-48A3-B406-26FDB2F8CA33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81D-7895-40BF-8E98-9DE49E857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82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B093-2DA6-48A3-B406-26FDB2F8CA33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81D-7895-40BF-8E98-9DE49E857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83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B093-2DA6-48A3-B406-26FDB2F8CA33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81D-7895-40BF-8E98-9DE49E857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31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B093-2DA6-48A3-B406-26FDB2F8CA33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81D-7895-40BF-8E98-9DE49E857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07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B093-2DA6-48A3-B406-26FDB2F8CA33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81D-7895-40BF-8E98-9DE49E857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81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B093-2DA6-48A3-B406-26FDB2F8CA33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81D-7895-40BF-8E98-9DE49E857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20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B093-2DA6-48A3-B406-26FDB2F8CA33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81D-7895-40BF-8E98-9DE49E857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37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B093-2DA6-48A3-B406-26FDB2F8CA33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81D-7895-40BF-8E98-9DE49E857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69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B093-2DA6-48A3-B406-26FDB2F8CA33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81D-7895-40BF-8E98-9DE49E857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2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3B093-2DA6-48A3-B406-26FDB2F8CA33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F181D-7895-40BF-8E98-9DE49E857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71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55" y="489317"/>
            <a:ext cx="9144000" cy="2387600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информатики и программирования при Финансовом университете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Индивидуальный проект на тему :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Математический калькулятор уравнений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3457136"/>
            <a:ext cx="9144000" cy="3400864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Разработчики : </a:t>
            </a:r>
          </a:p>
          <a:p>
            <a:pPr algn="r"/>
            <a:r>
              <a:rPr lang="ru-RU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Адещенко К.Р.</a:t>
            </a:r>
          </a:p>
          <a:p>
            <a:pPr algn="r"/>
            <a:r>
              <a:rPr lang="ru-RU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Джафаров Р.Р.</a:t>
            </a:r>
          </a:p>
          <a:p>
            <a:pPr algn="r"/>
            <a:endParaRPr lang="ru-RU" sz="2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Кураторы проекта :</a:t>
            </a:r>
          </a:p>
          <a:p>
            <a:pPr algn="r"/>
            <a:r>
              <a:rPr lang="ru-RU" sz="2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Гуриков</a:t>
            </a:r>
            <a:r>
              <a:rPr lang="ru-RU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С. Р.   srgurikov@mail.ru</a:t>
            </a:r>
          </a:p>
          <a:p>
            <a:pPr algn="r"/>
            <a:r>
              <a:rPr lang="ru-RU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Зорина О. 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</a:t>
            </a:r>
            <a:r>
              <a:rPr lang="ru-RU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zhuravlova.olga@mail.ru</a:t>
            </a:r>
          </a:p>
          <a:p>
            <a:pPr algn="r"/>
            <a:endParaRPr lang="ru-RU" sz="2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 электронной почты : adeshchenko.kirill.work@gmail.com</a:t>
            </a:r>
          </a:p>
          <a:p>
            <a:pPr algn="r"/>
            <a:r>
              <a:rPr lang="ru-RU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 на </a:t>
            </a:r>
            <a:r>
              <a:rPr lang="ru-RU" sz="2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ru-RU" sz="2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PyKiMen</a:t>
            </a:r>
            <a:r>
              <a:rPr lang="ru-RU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www.github.com/PyKiMen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85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044" y="11547"/>
            <a:ext cx="5598942" cy="6846453"/>
          </a:xfrm>
        </p:spPr>
      </p:pic>
    </p:spTree>
    <p:extLst>
      <p:ext uri="{BB962C8B-B14F-4D97-AF65-F5344CB8AC3E}">
        <p14:creationId xmlns:p14="http://schemas.microsoft.com/office/powerpoint/2010/main" val="1829878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73" y="0"/>
            <a:ext cx="8318630" cy="6858000"/>
          </a:xfrm>
        </p:spPr>
      </p:pic>
    </p:spTree>
    <p:extLst>
      <p:ext uri="{BB962C8B-B14F-4D97-AF65-F5344CB8AC3E}">
        <p14:creationId xmlns:p14="http://schemas.microsoft.com/office/powerpoint/2010/main" val="304997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929" y="25737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Спасибо за просмотр! </a:t>
            </a:r>
          </a:p>
        </p:txBody>
      </p:sp>
    </p:spTree>
    <p:extLst>
      <p:ext uri="{BB962C8B-B14F-4D97-AF65-F5344CB8AC3E}">
        <p14:creationId xmlns:p14="http://schemas.microsoft.com/office/powerpoint/2010/main" val="199922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ru-RU" sz="4000" b="1" dirty="0"/>
              <a:t>Цель моей работы</a:t>
            </a:r>
            <a:r>
              <a:rPr lang="ru-RU" sz="4000" dirty="0"/>
              <a:t> – разработать программу, с помощью которой студенты колледжа получат возможность подготовиться в домашних условиях к занятиям по дисциплине математика, используя </a:t>
            </a:r>
            <a:r>
              <a:rPr lang="ru-RU" sz="4000" dirty="0" err="1"/>
              <a:t>теоретическии</a:t>
            </a:r>
            <a:r>
              <a:rPr lang="ru-RU" sz="4000" dirty="0"/>
              <a:t>̆ материал электронного конспекта, обычный калькулятор, калькулятор квадратных уравнений и неполных квадратных уравнений и калькулятор по теореме Пифагора.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15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Для достижения цели необходимо было </a:t>
            </a:r>
            <a:r>
              <a:rPr lang="ru-RU" b="1" dirty="0"/>
              <a:t>решить ряд задач</a:t>
            </a:r>
            <a:r>
              <a:rPr lang="ru-RU" dirty="0"/>
              <a:t>, а именно: </a:t>
            </a:r>
            <a:endParaRPr lang="ru-RU" sz="3600" dirty="0"/>
          </a:p>
          <a:p>
            <a:pPr lvl="0"/>
            <a:r>
              <a:rPr lang="ru-RU" dirty="0"/>
              <a:t>Выбрать язык программирования.  </a:t>
            </a:r>
          </a:p>
          <a:p>
            <a:pPr lvl="0"/>
            <a:r>
              <a:rPr lang="ru-RU" dirty="0"/>
              <a:t>Разработать программу, позволяющую вывести теоретический материал в форме электронного конспекта и реализовать </a:t>
            </a:r>
            <a:r>
              <a:rPr lang="ru-RU" dirty="0" err="1"/>
              <a:t>удобныи</a:t>
            </a:r>
            <a:r>
              <a:rPr lang="ru-RU" dirty="0"/>
              <a:t>̆ </a:t>
            </a:r>
            <a:r>
              <a:rPr lang="ru-RU" dirty="0" err="1"/>
              <a:t>пользовательскии</a:t>
            </a:r>
            <a:r>
              <a:rPr lang="ru-RU" dirty="0"/>
              <a:t>̆ </a:t>
            </a:r>
            <a:r>
              <a:rPr lang="ru-RU" dirty="0" err="1"/>
              <a:t>интерфейс</a:t>
            </a:r>
            <a:r>
              <a:rPr lang="ru-RU" dirty="0"/>
              <a:t>. </a:t>
            </a:r>
          </a:p>
          <a:p>
            <a:pPr lvl="0"/>
            <a:r>
              <a:rPr lang="ru-RU" dirty="0"/>
              <a:t>Разработать обычный калькулятор, калькулятор квадратных уравнений и неполных квадратных уравнений и калькулятор по теореме Пифагора с помощью различных элементов управления.</a:t>
            </a:r>
          </a:p>
          <a:p>
            <a:pPr lvl="0"/>
            <a:r>
              <a:rPr lang="ru-RU" dirty="0"/>
              <a:t>Осуществить отладку и тестирование </a:t>
            </a:r>
            <a:r>
              <a:rPr lang="ru-RU" dirty="0" err="1"/>
              <a:t>разработаннои</a:t>
            </a:r>
            <a:r>
              <a:rPr lang="ru-RU" dirty="0"/>
              <a:t>̆ программы. </a:t>
            </a:r>
          </a:p>
          <a:p>
            <a:pPr lvl="0"/>
            <a:r>
              <a:rPr lang="ru-RU" dirty="0"/>
              <a:t>Разработать презентацию по теме и подготовить информационный буклет.</a:t>
            </a:r>
          </a:p>
          <a:p>
            <a:pPr lvl="0"/>
            <a:r>
              <a:rPr lang="ru-RU" dirty="0"/>
              <a:t>Составить пояснительную записку к индивидуальному проекту  согласно правилам оформления </a:t>
            </a:r>
            <a:r>
              <a:rPr lang="ru-RU" dirty="0" err="1"/>
              <a:t>текстовои</a:t>
            </a:r>
            <a:r>
              <a:rPr lang="ru-RU" dirty="0"/>
              <a:t>̆ документации.  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421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304" y="0"/>
            <a:ext cx="9473797" cy="6858000"/>
          </a:xfrm>
        </p:spPr>
      </p:pic>
    </p:spTree>
    <p:extLst>
      <p:ext uri="{BB962C8B-B14F-4D97-AF65-F5344CB8AC3E}">
        <p14:creationId xmlns:p14="http://schemas.microsoft.com/office/powerpoint/2010/main" val="194663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440"/>
            <a:ext cx="12180839" cy="5085503"/>
          </a:xfrm>
        </p:spPr>
      </p:pic>
    </p:spTree>
    <p:extLst>
      <p:ext uri="{BB962C8B-B14F-4D97-AF65-F5344CB8AC3E}">
        <p14:creationId xmlns:p14="http://schemas.microsoft.com/office/powerpoint/2010/main" val="366988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40" y="0"/>
            <a:ext cx="9609331" cy="6858000"/>
          </a:xfrm>
        </p:spPr>
      </p:pic>
    </p:spTree>
    <p:extLst>
      <p:ext uri="{BB962C8B-B14F-4D97-AF65-F5344CB8AC3E}">
        <p14:creationId xmlns:p14="http://schemas.microsoft.com/office/powerpoint/2010/main" val="173477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37" y="0"/>
            <a:ext cx="9423000" cy="6858000"/>
          </a:xfrm>
        </p:spPr>
      </p:pic>
    </p:spTree>
    <p:extLst>
      <p:ext uri="{BB962C8B-B14F-4D97-AF65-F5344CB8AC3E}">
        <p14:creationId xmlns:p14="http://schemas.microsoft.com/office/powerpoint/2010/main" val="245516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0" y="0"/>
            <a:ext cx="9439422" cy="6850324"/>
          </a:xfrm>
        </p:spPr>
      </p:pic>
    </p:spTree>
    <p:extLst>
      <p:ext uri="{BB962C8B-B14F-4D97-AF65-F5344CB8AC3E}">
        <p14:creationId xmlns:p14="http://schemas.microsoft.com/office/powerpoint/2010/main" val="68933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928" y="599"/>
            <a:ext cx="6541477" cy="6857401"/>
          </a:xfrm>
        </p:spPr>
      </p:pic>
    </p:spTree>
    <p:extLst>
      <p:ext uri="{BB962C8B-B14F-4D97-AF65-F5344CB8AC3E}">
        <p14:creationId xmlns:p14="http://schemas.microsoft.com/office/powerpoint/2010/main" val="42587533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137</Words>
  <Application>Microsoft Office PowerPoint</Application>
  <PresentationFormat>Широкоэкранный</PresentationFormat>
  <Paragraphs>22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Колледж информатики и программирования при Финансовом университете              Индивидуальный проект на тему :          Математический калькулятор уравнений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просмотр!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Колледж информатики и программирования при Финансовом университете              Индивидуальный проект на тему :          Математический калькулятор уравнений</dc:title>
  <dc:creator>Кирилл Адещенко</dc:creator>
  <cp:lastModifiedBy>Кирилл Адещенко</cp:lastModifiedBy>
  <cp:revision>6</cp:revision>
  <dcterms:created xsi:type="dcterms:W3CDTF">2017-05-23T16:20:41Z</dcterms:created>
  <dcterms:modified xsi:type="dcterms:W3CDTF">2017-05-30T19:29:26Z</dcterms:modified>
</cp:coreProperties>
</file>