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61" r:id="rId11"/>
    <p:sldId id="270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F9B5A-32BC-4982-9E7C-C77C0C08560D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93790-9F87-46BA-B4BA-06308659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04a1de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04a1de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00f8a4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00f8a4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00f8a4a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00f8a4a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04a1de7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04a1de7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29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hu" smtClean="0"/>
              <a:pPr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37067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4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03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B8F6A0-9379-484E-BDCF-E736915221B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6F13A6-3A7B-4D9C-9181-8694330DB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3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857A-E2D7-42EF-AF66-BB75CB00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143687"/>
            <a:ext cx="8361229" cy="2098226"/>
          </a:xfrm>
        </p:spPr>
        <p:txBody>
          <a:bodyPr/>
          <a:lstStyle/>
          <a:p>
            <a:r>
              <a:rPr lang="en-US" sz="5400" b="1" dirty="0" err="1"/>
              <a:t>Kérdőívek</a:t>
            </a:r>
            <a:r>
              <a:rPr lang="en-US" sz="5400" b="1" dirty="0"/>
              <a:t> </a:t>
            </a:r>
            <a:r>
              <a:rPr lang="en-US" sz="5400" b="1" dirty="0" err="1"/>
              <a:t>kiértékelése</a:t>
            </a:r>
            <a:r>
              <a:rPr lang="en-US" sz="5400" b="1" dirty="0"/>
              <a:t> </a:t>
            </a:r>
            <a:r>
              <a:rPr lang="en-US" sz="5400" b="1" dirty="0" err="1"/>
              <a:t>diagramok</a:t>
            </a:r>
            <a:r>
              <a:rPr lang="en-US" sz="5400" b="1" dirty="0"/>
              <a:t> </a:t>
            </a:r>
            <a:r>
              <a:rPr lang="en-US" sz="5400" b="1" dirty="0" err="1"/>
              <a:t>segítségével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0642-83DF-4149-BE9D-E99ADE8E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97400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</a:t>
            </a:r>
          </a:p>
          <a:p>
            <a:r>
              <a:rPr lang="hu-HU" dirty="0"/>
              <a:t>Demeter Imola</a:t>
            </a:r>
          </a:p>
          <a:p>
            <a:r>
              <a:rPr lang="hu-HU" dirty="0"/>
              <a:t>Kapás Krisztina</a:t>
            </a:r>
          </a:p>
          <a:p>
            <a:r>
              <a:rPr lang="hu-HU" dirty="0"/>
              <a:t>Kapás Orsolya</a:t>
            </a:r>
          </a:p>
          <a:p>
            <a:r>
              <a:rPr lang="hu-HU" dirty="0"/>
              <a:t>Olteán-Péter Boróka</a:t>
            </a:r>
          </a:p>
          <a:p>
            <a:r>
              <a:rPr lang="hu-HU" dirty="0"/>
              <a:t>Szász Renáta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8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8BCB-F722-4717-8221-17C59915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606"/>
            <a:ext cx="9601200" cy="983974"/>
          </a:xfrm>
        </p:spPr>
        <p:txBody>
          <a:bodyPr>
            <a:normAutofit fontScale="90000"/>
          </a:bodyPr>
          <a:lstStyle/>
          <a:p>
            <a:r>
              <a:rPr lang="hu-HU" dirty="0"/>
              <a:t>Adatok összekapcsolása a diagramokkal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535C1-C3E4-4056-AD1A-DEB32BA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2470"/>
            <a:ext cx="6064426" cy="44330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EEDE28-9FCF-4054-BEEA-7039E7F703EF}"/>
              </a:ext>
            </a:extLst>
          </p:cNvPr>
          <p:cNvCxnSpPr/>
          <p:nvPr/>
        </p:nvCxnSpPr>
        <p:spPr>
          <a:xfrm flipV="1">
            <a:off x="5658678" y="1696278"/>
            <a:ext cx="2981739" cy="4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5E9932-AFB0-4B23-AEB6-F52AE8160790}"/>
              </a:ext>
            </a:extLst>
          </p:cNvPr>
          <p:cNvSpPr txBox="1"/>
          <p:nvPr/>
        </p:nvSpPr>
        <p:spPr>
          <a:xfrm>
            <a:off x="8746434" y="1517580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Tárolt eljárás neve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EEC4F-854A-4DC0-BBFF-5E778F38DFBC}"/>
              </a:ext>
            </a:extLst>
          </p:cNvPr>
          <p:cNvCxnSpPr/>
          <p:nvPr/>
        </p:nvCxnSpPr>
        <p:spPr>
          <a:xfrm>
            <a:off x="7050157" y="632439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210F1-8832-4809-9D7B-90B304A6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79" y="6057694"/>
            <a:ext cx="5124450" cy="53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86D8F-9670-4246-A0DD-D4D4C7EE43B2}"/>
              </a:ext>
            </a:extLst>
          </p:cNvPr>
          <p:cNvSpPr txBox="1"/>
          <p:nvPr/>
        </p:nvSpPr>
        <p:spPr>
          <a:xfrm>
            <a:off x="8388626" y="6175513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ajax</a:t>
            </a:r>
            <a:r>
              <a:rPr lang="hu-HU" dirty="0"/>
              <a:t> kérés</a:t>
            </a:r>
          </a:p>
        </p:txBody>
      </p:sp>
    </p:spTree>
    <p:extLst>
      <p:ext uri="{BB962C8B-B14F-4D97-AF65-F5344CB8AC3E}">
        <p14:creationId xmlns:p14="http://schemas.microsoft.com/office/powerpoint/2010/main" val="23889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31200" y="38436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dirty="0"/>
              <a:t>Tárolt eljárás felépítése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59F95-540F-412A-A7E1-CF255BCD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35" y="1147966"/>
            <a:ext cx="4301489" cy="55443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8338-3448-4664-B66E-A2624390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181E-85A2-4687-AA37-5D41B9B3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Sikerült </a:t>
            </a:r>
            <a:r>
              <a:rPr lang="hu-HU" dirty="0" err="1"/>
              <a:t>befe</a:t>
            </a:r>
            <a:r>
              <a:rPr lang="en-US" dirty="0"/>
              <a:t>j</a:t>
            </a:r>
            <a:r>
              <a:rPr lang="hu-HU" dirty="0" err="1"/>
              <a:t>ezni</a:t>
            </a:r>
            <a:r>
              <a:rPr lang="hu-HU" dirty="0"/>
              <a:t> a projektet</a:t>
            </a:r>
          </a:p>
          <a:p>
            <a:r>
              <a:rPr lang="hu-HU" dirty="0"/>
              <a:t>A kérdőív elkészült, adatokat lementettük, kimutatásokat elkészítettük</a:t>
            </a:r>
          </a:p>
          <a:p>
            <a:r>
              <a:rPr lang="hu-HU" dirty="0"/>
              <a:t>A csapatmunka sikeres volt</a:t>
            </a:r>
          </a:p>
          <a:p>
            <a:pPr lvl="1"/>
            <a:r>
              <a:rPr lang="hu-HU" dirty="0"/>
              <a:t>A github és a repo segítségével</a:t>
            </a:r>
          </a:p>
          <a:p>
            <a:pPr lvl="1"/>
            <a:r>
              <a:rPr lang="hu-HU" dirty="0"/>
              <a:t>Egyenlően osztottuk fel a feladatokat</a:t>
            </a:r>
          </a:p>
          <a:p>
            <a:r>
              <a:rPr lang="hu-HU" dirty="0"/>
              <a:t>A dokumentációból részletesebb információt lehet kapni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122-2B47-4313-A410-5B7AD20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Céljaink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A068-FC56-44E1-9BCB-6341C732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Szebb design</a:t>
            </a:r>
          </a:p>
          <a:p>
            <a:r>
              <a:rPr lang="hu-HU" dirty="0"/>
              <a:t>Egy szerver gép beiktatása</a:t>
            </a:r>
          </a:p>
          <a:p>
            <a:r>
              <a:rPr lang="hu-HU" dirty="0"/>
              <a:t>Dinamikusabb adatátvitel MongoDB-ből MSSQL-be</a:t>
            </a:r>
          </a:p>
          <a:p>
            <a:r>
              <a:rPr lang="hu-HU" dirty="0"/>
              <a:t>Több kérdőív, több kimutatás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9104-0E5A-427B-AFD5-7094E507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494-7AE2-4D78-A0ED-6359060E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4A07-6D92-44C2-8AC5-4A0A8F85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F942-7E96-4181-83F2-2BDDB8DA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Kérdőívek készítése</a:t>
            </a:r>
          </a:p>
          <a:p>
            <a:r>
              <a:rPr lang="hu-HU" dirty="0"/>
              <a:t>Kérdőívek kitöltése</a:t>
            </a:r>
          </a:p>
          <a:p>
            <a:r>
              <a:rPr lang="hu-HU" dirty="0"/>
              <a:t>Adatok lementése és validálása</a:t>
            </a:r>
          </a:p>
          <a:p>
            <a:r>
              <a:rPr lang="hu-HU" dirty="0"/>
              <a:t>Adatok kinyerése</a:t>
            </a:r>
          </a:p>
          <a:p>
            <a:r>
              <a:rPr lang="hu-HU" dirty="0" err="1"/>
              <a:t>Kimuta</a:t>
            </a:r>
            <a:r>
              <a:rPr lang="en-US"/>
              <a:t>t</a:t>
            </a:r>
            <a:r>
              <a:rPr lang="hu-HU"/>
              <a:t>ások </a:t>
            </a:r>
            <a:r>
              <a:rPr lang="hu-HU" dirty="0"/>
              <a:t>készítése az adatokból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9312-5ABC-4CA2-AA5D-40E17C5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felosztása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AD9B-B33C-4359-8F83-730BC626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csapat</a:t>
            </a:r>
          </a:p>
          <a:p>
            <a:pPr lvl="1"/>
            <a:r>
              <a:rPr lang="hu-HU" dirty="0"/>
              <a:t>Kérdőív készítése</a:t>
            </a:r>
          </a:p>
          <a:p>
            <a:pPr lvl="1"/>
            <a:r>
              <a:rPr lang="hu-HU" dirty="0"/>
              <a:t>Adatok mentése és feldolgozása</a:t>
            </a:r>
          </a:p>
          <a:p>
            <a:pPr lvl="1"/>
            <a:r>
              <a:rPr lang="hu-HU" dirty="0"/>
              <a:t>Kimutatások készítése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8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5CD4-A24D-4C01-8484-B4741F1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készítése</a:t>
            </a:r>
            <a:endParaRPr lang="en-US" dirty="0"/>
          </a:p>
        </p:txBody>
      </p:sp>
      <p:pic>
        <p:nvPicPr>
          <p:cNvPr id="6" name="Picture 2" descr="https://lh6.googleusercontent.com/MVMSxspKIMBvJKDoK_BUSmk5_dQpfhoXtjs9Maib9161FaDvtQbUVkoNBxANwXsYZXajleOgvKZft1eJmO0_VPuLRFi9dQNF-g5cxCCkik2Wa9W6LkTFR3KSh51CKl6tKeQwbli9">
            <a:extLst>
              <a:ext uri="{FF2B5EF4-FFF2-40B4-BE49-F238E27FC236}">
                <a16:creationId xmlns:a16="http://schemas.microsoft.com/office/drawing/2014/main" id="{A107D596-B4C6-4264-85D6-B9140F38A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1" y="1600472"/>
            <a:ext cx="6990496" cy="49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23D1-AECD-4E07-86DF-E43913B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mentése és feldolgozása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86EE-30C1-4AD3-B9A9-42806A18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601200" cy="3581400"/>
          </a:xfrm>
        </p:spPr>
        <p:txBody>
          <a:bodyPr/>
          <a:lstStyle/>
          <a:p>
            <a:r>
              <a:rPr lang="hu-HU" dirty="0"/>
              <a:t>A kérdőív adatait MongoDB-ben mentettük le</a:t>
            </a:r>
          </a:p>
          <a:p>
            <a:pPr lvl="1"/>
            <a:r>
              <a:rPr lang="hu-HU" dirty="0"/>
              <a:t>Hasznos</a:t>
            </a:r>
          </a:p>
          <a:p>
            <a:pPr lvl="2"/>
            <a:r>
              <a:rPr lang="hu-HU" dirty="0"/>
              <a:t>Gyorsan tudunk menteni</a:t>
            </a:r>
          </a:p>
          <a:p>
            <a:pPr lvl="2"/>
            <a:r>
              <a:rPr lang="hu-HU" dirty="0"/>
              <a:t>Nem kell figyelnünk a táblánk szerkezetére</a:t>
            </a:r>
          </a:p>
          <a:p>
            <a:pPr lvl="2"/>
            <a:r>
              <a:rPr lang="hu-HU" dirty="0"/>
              <a:t>Az adatok nem szűrtek</a:t>
            </a:r>
          </a:p>
          <a:p>
            <a:pPr lvl="1"/>
            <a:r>
              <a:rPr lang="hu-HU" dirty="0"/>
              <a:t>Nem megfelelő</a:t>
            </a:r>
          </a:p>
          <a:p>
            <a:pPr lvl="2"/>
            <a:r>
              <a:rPr lang="hu-HU" dirty="0"/>
              <a:t>Nehéz lekérdezéseket írnunk</a:t>
            </a:r>
          </a:p>
          <a:p>
            <a:pPr marL="987552" lvl="2" indent="0">
              <a:buNone/>
            </a:pPr>
            <a:endParaRPr lang="hu-HU" dirty="0"/>
          </a:p>
          <a:p>
            <a:pPr lvl="2"/>
            <a:endParaRPr lang="en-US" dirty="0"/>
          </a:p>
        </p:txBody>
      </p:sp>
      <p:pic>
        <p:nvPicPr>
          <p:cNvPr id="2050" name="Picture 2" descr="https://lh5.googleusercontent.com/TVLFwHgtJxQyYHHGr8Cc_I2svx-ioAz3ToIEA_30QlugjG7NpqzOUdUAZSRGiI1RXijBFm3KV69nFY9uraZr5AKnEnkYN5R9zjjfdwOme0DLXz4vdfZAviDOzO7EsXg_nFheC-tW">
            <a:extLst>
              <a:ext uri="{FF2B5EF4-FFF2-40B4-BE49-F238E27FC236}">
                <a16:creationId xmlns:a16="http://schemas.microsoft.com/office/drawing/2014/main" id="{A2E0E140-0012-465B-B5D8-DFFFD290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171700"/>
            <a:ext cx="35337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FE1E-FF17-48FA-AED3-DADBD38D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mentése és feldolgozása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471B-A92B-4CDC-8C45-B9F408FD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97" y="1966404"/>
            <a:ext cx="9601200" cy="3581400"/>
          </a:xfrm>
        </p:spPr>
        <p:txBody>
          <a:bodyPr/>
          <a:lstStyle/>
          <a:p>
            <a:r>
              <a:rPr lang="hu-HU" dirty="0"/>
              <a:t>Az adatokat átvittük MSSQL-be</a:t>
            </a:r>
          </a:p>
          <a:p>
            <a:pPr lvl="1"/>
            <a:r>
              <a:rPr lang="hu-HU" dirty="0"/>
              <a:t>A következő csapat számára kialakítottuk a megfelelő szerkezetet</a:t>
            </a:r>
          </a:p>
          <a:p>
            <a:pPr lvl="1"/>
            <a:r>
              <a:rPr lang="hu-HU" dirty="0"/>
              <a:t>Azokat az adatokat mentettük át, amire szükség volt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1026" name="Picture 2" descr="https://lh3.googleusercontent.com/EE-EIxqOukk3VXu8riW1ccZ_ukY6DIdbB6UIAOcYXN0K6VGQZEXJmNEIrC91JvBcrjfMQfDhODEOL9kCn8Shuk2YpIDgGKumWuBOTVf5_M5bNHJ1QH-NhbMXF3tSsUD9N_7McRg8">
            <a:extLst>
              <a:ext uri="{FF2B5EF4-FFF2-40B4-BE49-F238E27FC236}">
                <a16:creationId xmlns:a16="http://schemas.microsoft.com/office/drawing/2014/main" id="{CCA64953-495A-44B9-BD1B-CF05845B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" y="4012708"/>
            <a:ext cx="11242027" cy="7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4854EA-7738-4DD7-9F49-7B220D9AF57E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195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89134" y="2666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/>
              <a:t>Kimutat</a:t>
            </a:r>
            <a:r>
              <a:rPr lang="hu-HU" dirty="0"/>
              <a:t>ások készítése</a:t>
            </a: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22001" t="44802" r="16040" b="22754"/>
          <a:stretch/>
        </p:blipFill>
        <p:spPr>
          <a:xfrm>
            <a:off x="4638033" y="1069999"/>
            <a:ext cx="7553967" cy="222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23065" t="36750" r="18672" b="23432"/>
          <a:stretch/>
        </p:blipFill>
        <p:spPr>
          <a:xfrm>
            <a:off x="4595967" y="4031090"/>
            <a:ext cx="7102932" cy="272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443" y="1974733"/>
            <a:ext cx="5737771" cy="272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1200" y="388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dirty="0"/>
              <a:t>Kimutatások készítése</a:t>
            </a:r>
            <a:br>
              <a:rPr lang="hu-HU" dirty="0"/>
            </a:b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" y="1356967"/>
            <a:ext cx="10929168" cy="511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1200" y="562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dirty="0"/>
              <a:t>Kimutatások készítése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417982" y="1630017"/>
            <a:ext cx="10358417" cy="44618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§"/>
            </a:pPr>
            <a:r>
              <a:rPr lang="hu-HU" dirty="0"/>
              <a:t> Relációs adatbázis tábla szerkezete</a:t>
            </a:r>
            <a:endParaRPr dirty="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l="20746" t="54900" r="52807" b="26806"/>
          <a:stretch/>
        </p:blipFill>
        <p:spPr>
          <a:xfrm>
            <a:off x="2032737" y="2815167"/>
            <a:ext cx="7073035" cy="260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135</TotalTime>
  <Words>181</Words>
  <Application>Microsoft Office PowerPoint</Application>
  <PresentationFormat>Widescreen</PresentationFormat>
  <Paragraphs>53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Wingdings</vt:lpstr>
      <vt:lpstr>Crop</vt:lpstr>
      <vt:lpstr>Kérdőívek kiértékelése diagramok segítségével </vt:lpstr>
      <vt:lpstr>A projekt</vt:lpstr>
      <vt:lpstr>Projekt felosztása</vt:lpstr>
      <vt:lpstr>Kérdőív készítése</vt:lpstr>
      <vt:lpstr>Adatok mentése és feldolgozása</vt:lpstr>
      <vt:lpstr>Adatok mentése és feldolgozása</vt:lpstr>
      <vt:lpstr>Kimutatások készítése</vt:lpstr>
      <vt:lpstr>Kimutatások készítése </vt:lpstr>
      <vt:lpstr>Kimutatások készítése</vt:lpstr>
      <vt:lpstr>Adatok összekapcsolása a diagramokkal</vt:lpstr>
      <vt:lpstr>Tárolt eljárás felépítése</vt:lpstr>
      <vt:lpstr>Következtetések</vt:lpstr>
      <vt:lpstr>Céljaink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Boroka Oltean-Peter</dc:creator>
  <cp:lastModifiedBy>Orsolya Kapás</cp:lastModifiedBy>
  <cp:revision>10</cp:revision>
  <dcterms:created xsi:type="dcterms:W3CDTF">2018-12-16T08:03:29Z</dcterms:created>
  <dcterms:modified xsi:type="dcterms:W3CDTF">2018-12-16T16:16:56Z</dcterms:modified>
</cp:coreProperties>
</file>