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62" r:id="rId4"/>
    <p:sldId id="263" r:id="rId5"/>
    <p:sldId id="264" r:id="rId6"/>
    <p:sldId id="269" r:id="rId7"/>
    <p:sldId id="266" r:id="rId8"/>
    <p:sldId id="267" r:id="rId9"/>
    <p:sldId id="268" r:id="rId10"/>
    <p:sldId id="270" r:id="rId11"/>
    <p:sldId id="271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9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10F7-48B1-473A-901C-0F86AF47DCA0}" type="datetimeFigureOut">
              <a:rPr lang="en-US" smtClean="0"/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9D53BB-5A8F-4224-A3E3-7F92446724E0}" type="slidenum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10F7-48B1-473A-901C-0F86AF47DCA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53BB-5A8F-4224-A3E3-7F92446724E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10F7-48B1-473A-901C-0F86AF47DCA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53BB-5A8F-4224-A3E3-7F92446724E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D9A10F7-48B1-473A-901C-0F86AF47DCA0}" type="datetimeFigureOut">
              <a:rPr lang="en-US" smtClean="0"/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29D53BB-5A8F-4224-A3E3-7F92446724E0}" type="slidenum">
              <a:rPr lang="en-US" smtClean="0"/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10F7-48B1-473A-901C-0F86AF47DCA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53BB-5A8F-4224-A3E3-7F92446724E0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10F7-48B1-473A-901C-0F86AF47DCA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53BB-5A8F-4224-A3E3-7F92446724E0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53BB-5A8F-4224-A3E3-7F92446724E0}" type="slidenum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10F7-48B1-473A-901C-0F86AF47DCA0}" type="datetimeFigureOut">
              <a:rPr lang="en-US" smtClean="0"/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10F7-48B1-473A-901C-0F86AF47DCA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53BB-5A8F-4224-A3E3-7F92446724E0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10F7-48B1-473A-901C-0F86AF47DCA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53BB-5A8F-4224-A3E3-7F92446724E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D9A10F7-48B1-473A-901C-0F86AF47DCA0}" type="datetimeFigureOut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9D53BB-5A8F-4224-A3E3-7F92446724E0}" type="slidenum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10F7-48B1-473A-901C-0F86AF47DCA0}" type="datetimeFigureOut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9D53BB-5A8F-4224-A3E3-7F92446724E0}" type="slidenum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D9A10F7-48B1-473A-901C-0F86AF47DCA0}" type="datetimeFigureOut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29D53BB-5A8F-4224-A3E3-7F92446724E0}" type="slidenum">
              <a:rPr lang="en-US" smtClean="0"/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anose="05020102010507070707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2971800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295" endPos="92000" dist="101600" dir="5400000" sy="-100000" algn="bl" rotWithShape="0"/>
          </a:effectLst>
        </p:spPr>
        <p:txBody>
          <a:bodyPr>
            <a:normAutofit/>
          </a:bodyPr>
          <a:lstStyle/>
          <a:p>
            <a:pPr algn="ctr"/>
            <a:r>
              <a:rPr lang="en-US" sz="6000" b="1" i="1" u="sng" dirty="0" smtClean="0">
                <a:solidFill>
                  <a:schemeClr val="bg1"/>
                </a:solidFill>
              </a:rPr>
              <a:t>Computer Graphics                    Assignment  </a:t>
            </a:r>
            <a:endParaRPr lang="en-US" sz="6000" b="1" i="1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Right arrow is used for jug to move right and left arrow is used to move left.</a:t>
            </a:r>
            <a:endParaRPr lang="en-IN" dirty="0" smtClean="0"/>
          </a:p>
          <a:p>
            <a:pPr lvl="0"/>
            <a:r>
              <a:rPr lang="en-US" dirty="0" smtClean="0"/>
              <a:t>Up arrow is used to move forward and down arrow is used to move downwards.</a:t>
            </a:r>
            <a:endParaRPr lang="en-IN" dirty="0" smtClean="0"/>
          </a:p>
          <a:p>
            <a:pPr lvl="0"/>
            <a:r>
              <a:rPr lang="en-US" dirty="0" smtClean="0"/>
              <a:t> On holding the buttons jug moves continuously in each direction (upward, downward, right, left).</a:t>
            </a:r>
            <a:endParaRPr lang="en-IN" dirty="0" smtClean="0"/>
          </a:p>
          <a:p>
            <a:pPr lvl="0"/>
            <a:r>
              <a:rPr lang="en-US" dirty="0" smtClean="0"/>
              <a:t>When time is over (or zero), game over.</a:t>
            </a:r>
            <a:endParaRPr lang="en-IN" dirty="0" smtClean="0"/>
          </a:p>
          <a:p>
            <a:pPr lvl="0"/>
            <a:r>
              <a:rPr lang="en-US" dirty="0" smtClean="0"/>
              <a:t>Score is depend upon the number of balls you catch.</a:t>
            </a:r>
            <a:endParaRPr lang="en-IN" dirty="0" smtClean="0"/>
          </a:p>
          <a:p>
            <a:pPr lvl="0"/>
            <a:r>
              <a:rPr lang="en-US" dirty="0" smtClean="0"/>
              <a:t>Each color ball has unique point.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RULES-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2667000"/>
            <a:ext cx="6705600" cy="144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 YOU!</a:t>
            </a:r>
            <a:endParaRPr lang="en-IN" sz="7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3733800"/>
            <a:ext cx="8305800" cy="1295400"/>
          </a:xfrm>
          <a:effectLst>
            <a:reflection blurRad="6350" stA="50000" endA="295" endPos="92000" dist="101600" dir="5400000" sy="-100000" algn="bl" rotWithShape="0"/>
          </a:effectLst>
        </p:spPr>
        <p:txBody>
          <a:bodyPr/>
          <a:lstStyle/>
          <a:p>
            <a:r>
              <a:rPr lang="en-US" sz="6000" i="1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Hoopball</a:t>
            </a:r>
            <a:r>
              <a:rPr lang="en-US" sz="6000" i="1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Catching </a:t>
            </a:r>
            <a:endParaRPr lang="en-US" sz="6000" i="1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05800" cy="1905000"/>
          </a:xfrm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r>
              <a:rPr lang="en-US" sz="5400" b="1" i="1" dirty="0" smtClean="0">
                <a:solidFill>
                  <a:schemeClr val="bg1"/>
                </a:solidFill>
              </a:rPr>
              <a:t>Game </a:t>
            </a:r>
            <a:r>
              <a:rPr lang="en-US" sz="6600" b="1" i="1" dirty="0" smtClean="0">
                <a:solidFill>
                  <a:schemeClr val="bg1"/>
                </a:solidFill>
              </a:rPr>
              <a:t>Development</a:t>
            </a:r>
            <a:endParaRPr lang="en-US" sz="66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2133600"/>
            <a:ext cx="8305800" cy="4572000"/>
          </a:xfrm>
        </p:spPr>
        <p:txBody>
          <a:bodyPr/>
          <a:lstStyle/>
          <a:p>
            <a:pPr algn="just"/>
            <a:r>
              <a:rPr lang="en-US" sz="4000" dirty="0" smtClean="0">
                <a:ln/>
                <a:solidFill>
                  <a:schemeClr val="accent4"/>
                </a:solidFill>
              </a:rPr>
              <a:t>      </a:t>
            </a:r>
            <a:endParaRPr lang="en-US" sz="4000" dirty="0" smtClean="0">
              <a:ln/>
              <a:solidFill>
                <a:schemeClr val="accent4"/>
              </a:solidFill>
            </a:endParaRPr>
          </a:p>
          <a:p>
            <a:pPr algn="just"/>
            <a:r>
              <a:rPr lang="en-US" sz="4000" dirty="0" smtClean="0">
                <a:ln/>
                <a:solidFill>
                  <a:schemeClr val="accent4"/>
                </a:solidFill>
              </a:rPr>
              <a:t>       </a:t>
            </a:r>
            <a:r>
              <a:rPr lang="en-US" sz="4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 </a:t>
            </a:r>
            <a:r>
              <a:rPr lang="en-US" sz="48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Mr.</a:t>
            </a:r>
            <a:endParaRPr lang="en-US" sz="480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algn="just"/>
            <a:r>
              <a:rPr lang="en-US" sz="48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        Kapeesh Kumar Sharma</a:t>
            </a:r>
            <a:endParaRPr lang="en-US" sz="480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305800" cy="1600200"/>
          </a:xfrm>
          <a:effectLst>
            <a:glow rad="228600">
              <a:schemeClr val="accent5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5400" b="1" i="1" dirty="0">
                <a:solidFill>
                  <a:schemeClr val="bg1"/>
                </a:solidFill>
              </a:rPr>
              <a:t>Developed By:</a:t>
            </a:r>
            <a:endParaRPr lang="en-US" sz="54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 Starting the game</a:t>
            </a:r>
            <a:endParaRPr lang="en-IN" dirty="0" smtClean="0"/>
          </a:p>
          <a:p>
            <a:r>
              <a:rPr lang="en-US" dirty="0" smtClean="0"/>
              <a:t>2. Playing the game</a:t>
            </a:r>
            <a:endParaRPr lang="en-IN" dirty="0" smtClean="0"/>
          </a:p>
          <a:p>
            <a:r>
              <a:rPr lang="en-US" dirty="0" smtClean="0"/>
              <a:t>4. Catch balls</a:t>
            </a:r>
            <a:endParaRPr lang="en-IN" dirty="0" smtClean="0"/>
          </a:p>
          <a:p>
            <a:r>
              <a:rPr lang="en-US" dirty="0" smtClean="0"/>
              <a:t>5. Time over</a:t>
            </a:r>
            <a:endParaRPr lang="en-IN" dirty="0" smtClean="0"/>
          </a:p>
          <a:p>
            <a:r>
              <a:rPr lang="en-US" dirty="0" smtClean="0"/>
              <a:t>6. Game over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DESIGN-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161109-WA000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33400"/>
            <a:ext cx="9144000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MG-20161109-WA0004.jpg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457200" y="1558195"/>
            <a:ext cx="6248400" cy="351301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MG-20161109-WA0005.jpg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457200" y="1558195"/>
            <a:ext cx="6248400" cy="351301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MG-20161109-WA0008.jpg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457200" y="1558195"/>
            <a:ext cx="6248400" cy="351301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MG-20161109-WA0002.jpg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457200" y="1558195"/>
            <a:ext cx="6248400" cy="351301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WPS Presentation</Application>
  <PresentationFormat>On-screen Show (4:3)</PresentationFormat>
  <Paragraphs>33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Wingdings 2</vt:lpstr>
      <vt:lpstr>Wingdings 2</vt:lpstr>
      <vt:lpstr>Constantia</vt:lpstr>
      <vt:lpstr>Microsoft YaHei</vt:lpstr>
      <vt:lpstr/>
      <vt:lpstr>Arial Unicode MS</vt:lpstr>
      <vt:lpstr>Calibri</vt:lpstr>
      <vt:lpstr>Segoe Print</vt:lpstr>
      <vt:lpstr>Paper</vt:lpstr>
      <vt:lpstr>Computer Graphics                    Assignment  </vt:lpstr>
      <vt:lpstr>Game Development</vt:lpstr>
      <vt:lpstr>Team Members</vt:lpstr>
      <vt:lpstr>DESIGN-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RULES-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Assignment</dc:title>
  <dc:creator>PARAG GUPTA</dc:creator>
  <cp:lastModifiedBy>Student</cp:lastModifiedBy>
  <cp:revision>13</cp:revision>
  <dcterms:created xsi:type="dcterms:W3CDTF">2016-11-04T02:15:00Z</dcterms:created>
  <dcterms:modified xsi:type="dcterms:W3CDTF">2017-08-27T10:48:38Z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1033-10.2.0.5926</vt:lpwstr>
  </property>
</Properties>
</file>