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de5dee9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6de5dee9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6de5dee9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6de5dee9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6de5dee9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6de5dee9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6de5dee9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6de5dee9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de5dee9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6de5dee9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6de5dee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6de5dee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de5dee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de5dee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6de5dee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6de5dee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6de5dee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6de5dee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6de5dee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6de5dee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de5dee9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de5dee9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de5dee9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6de5dee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6de5dee9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6de5dee9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Technology in Modern Medicine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Janice Kapelevich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CSIT 100 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Wearable Technology: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Facilitates early detection of physiological damage and complications.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Promotes patient engagement and self-management skills.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Encouraging Healthier Lifestyle: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Delivers personalized insights and motivational prompts for healthier living.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Promotes behaviors such as increased physical activity and consistent medication adherence.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Role in Preventive Healthcare: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Allows for early identification of health problems and risk factors.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Examples include wearable electrocardiograms (ECGs) for detecting heart rhythm abnormalities.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 of Sleep Disorders: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Sleep-tracking devices assist in identifying sleep disorders like sleep apnea.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Enables early intervention and preventive measures to minimize long-term health risks.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Monitoring and Actionable Advice: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Individuals can monitor physiological limitations continuously.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Healthcare practitioners can provide actionable advice based on wearable device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75" y="319475"/>
            <a:ext cx="3162300" cy="1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975" y="2571750"/>
            <a:ext cx="2871850" cy="18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150" y="457112"/>
            <a:ext cx="4229274" cy="42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4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613475"/>
            <a:ext cx="8520600" cy="4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has revolutionized medicine, impacting every aspect of healthcare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Diagnostic imaging technologies like MRI, CT, and PET have enabled early disease detection with intricate, real-time views of internal structures.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Telemedicine enables remote healthcare delivery, overcoming geographical barriers and reducing infection risks, particularly in isolated areas.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Wearable health technology allows for continuous monitoring of physiological parameters, promoting patient engagement and early detection of health issues.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Wearable devices also play a significant role in preventive healthcare by identifying risk factors and enabling early intervention for conditions like sleep disorders and heart abnormalities.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technology continues to advance, the future of medicine holds promise for further improving the quality and efficiency of healthcare delivery globally.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4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Technological advancements driving the future of medicine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Redefining healthcare prospects and possibilities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Technology surpassing healthcare convenience, becoming integral to modern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Key role of technology in patient care and clinical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Enables healthcare professionals to make educated conclusions and personalize treatment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Optimization of resources through technology utilization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Crucial role of technology in shaping healthcare future and enhancing patient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Imaging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echnological advancements in diagnostics: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Transforming the identification, characterization, and localization of medical disorders.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Essential imaging methods: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MRI (magnetic resonance imaging), CT (computed tomography), PET (positron emission tomography).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Non-invasive imaging machines: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Provide intricate, real-time views of internal structures.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MRI's impact: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Offers specific soft-tissue contrast and multiplanar imaging capabilities.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Continued..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CT imaging: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lang="en" sz="1350"/>
              <a:t>Constructs photographs of the desired area of the body, similar to X-rays.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PET imaging: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lang="en" sz="1350"/>
              <a:t>Provides visualization of cellular-level processes within the body.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Revolutionizing personalized medicine: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lang="en" sz="1350"/>
              <a:t>Diagnoses based on anatomical and physiological data from imaging technologies.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Enhancing patient outcomes:</a:t>
            </a:r>
            <a:endParaRPr sz="135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ts val="1350"/>
              <a:buChar char="-"/>
            </a:pPr>
            <a:r>
              <a:rPr lang="en" sz="1350"/>
              <a:t>Facilitating educated conclusions, personalized treatment plans, and improved results.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MRI, CT, PET Scan Machines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50" y="1443675"/>
            <a:ext cx="2867400" cy="22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168" y="1443675"/>
            <a:ext cx="2302223" cy="22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725" y="1486150"/>
            <a:ext cx="2598575" cy="21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Telemedicine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Telemedicine Overview: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Contact between healthcare provider and patient through technological mediums like video calls and remote monitoring.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Facilitates access to medical services beyond clinical environments.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Telemedicine: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Overcomes distance limitations and minimizes healthcare inequalities.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Encourages patient involvement in well-being.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Technological Advancements: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Progress in drug distribution methods and telemedicine tools revolutionizes healthcare sector.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3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Continued….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53950" y="709725"/>
            <a:ext cx="8520600" cy="4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Telemedicine: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Restructures medical practices and transforms patient access to care.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Enables remote clinical consultations, diagnosis, treatment, and monitoring.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Telemedicine Platforms: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Zoom, FaceTime, and other digital communication technologies facilitate remote video consultations.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Improving Access to Healthcare: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Particularly beneficial in isolated areas with limited access to quality care.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Eliminates the need for travel, reducing time, cost, and inconvenience for patients.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Enhanced Safety Measures: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Provides a safety mechanism for contagious patients and healthcare workers.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Enables remote treatment without risking infection transmission, contributing to a safer medical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Telemedicine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71" y="1774876"/>
            <a:ext cx="3176776" cy="211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776" y="1774875"/>
            <a:ext cx="3561512" cy="21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 Technologies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Wearable Health Technology: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Smartwatches, pacemakers, and fitness monitors revolutionize healthcare.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Enables independent health monitoring and improved care delivery.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Technological Features: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Equipped with sensors, data-processing capabilities, and wireless connectivity.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Allows constant monitoring of physiological processes like blood pressure and heart 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Remote Patient Monitoring: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Enables healthcare providers to track and monitor patients' health status remotely.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Beneficial for chronic conditions like diabetes, hypertension, and heart disease.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