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media/image5.jpg" ContentType="image/png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5"/>
  </p:notesMasterIdLst>
  <p:handoutMasterIdLst>
    <p:handoutMasterId r:id="rId16"/>
  </p:handoutMasterIdLst>
  <p:sldIdLst>
    <p:sldId id="270" r:id="rId2"/>
    <p:sldId id="257" r:id="rId3"/>
    <p:sldId id="269" r:id="rId4"/>
    <p:sldId id="258" r:id="rId5"/>
    <p:sldId id="261" r:id="rId6"/>
    <p:sldId id="262" r:id="rId7"/>
    <p:sldId id="263" r:id="rId8"/>
    <p:sldId id="260" r:id="rId9"/>
    <p:sldId id="264" r:id="rId10"/>
    <p:sldId id="265" r:id="rId11"/>
    <p:sldId id="266" r:id="rId12"/>
    <p:sldId id="271" r:id="rId13"/>
    <p:sldId id="272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F76FE75-3DFE-4E43-8CFE-59ADC7537A6C}" v="12" dt="2021-01-08T10:12:01.29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504" y="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2496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per bm" userId="b0a01789b75c511d" providerId="LiveId" clId="{7F76FE75-3DFE-4E43-8CFE-59ADC7537A6C}"/>
    <pc:docChg chg="undo custSel mod addSld delSld modSld sldOrd">
      <pc:chgData name="kaper bm" userId="b0a01789b75c511d" providerId="LiveId" clId="{7F76FE75-3DFE-4E43-8CFE-59ADC7537A6C}" dt="2021-01-08T10:17:28.263" v="1664" actId="20577"/>
      <pc:docMkLst>
        <pc:docMk/>
      </pc:docMkLst>
      <pc:sldChg chg="modSp mod">
        <pc:chgData name="kaper bm" userId="b0a01789b75c511d" providerId="LiveId" clId="{7F76FE75-3DFE-4E43-8CFE-59ADC7537A6C}" dt="2021-01-08T08:53:56.122" v="362" actId="12"/>
        <pc:sldMkLst>
          <pc:docMk/>
          <pc:sldMk cId="0" sldId="258"/>
        </pc:sldMkLst>
        <pc:spChg chg="mod">
          <ac:chgData name="kaper bm" userId="b0a01789b75c511d" providerId="LiveId" clId="{7F76FE75-3DFE-4E43-8CFE-59ADC7537A6C}" dt="2021-01-08T08:53:56.122" v="362" actId="12"/>
          <ac:spMkLst>
            <pc:docMk/>
            <pc:sldMk cId="0" sldId="258"/>
            <ac:spMk id="3" creationId="{00000000-0000-0000-0000-000000000000}"/>
          </ac:spMkLst>
        </pc:spChg>
      </pc:sldChg>
      <pc:sldChg chg="addSp delSp modSp mod">
        <pc:chgData name="kaper bm" userId="b0a01789b75c511d" providerId="LiveId" clId="{7F76FE75-3DFE-4E43-8CFE-59ADC7537A6C}" dt="2021-01-08T09:57:02.177" v="1200" actId="20577"/>
        <pc:sldMkLst>
          <pc:docMk/>
          <pc:sldMk cId="0" sldId="260"/>
        </pc:sldMkLst>
        <pc:spChg chg="del mod">
          <ac:chgData name="kaper bm" userId="b0a01789b75c511d" providerId="LiveId" clId="{7F76FE75-3DFE-4E43-8CFE-59ADC7537A6C}" dt="2021-01-08T09:46:52.807" v="870" actId="3680"/>
          <ac:spMkLst>
            <pc:docMk/>
            <pc:sldMk cId="0" sldId="260"/>
            <ac:spMk id="12" creationId="{00000000-0000-0000-0000-000000000000}"/>
          </ac:spMkLst>
        </pc:spChg>
        <pc:graphicFrameChg chg="add mod ord modGraphic">
          <ac:chgData name="kaper bm" userId="b0a01789b75c511d" providerId="LiveId" clId="{7F76FE75-3DFE-4E43-8CFE-59ADC7537A6C}" dt="2021-01-08T09:57:02.177" v="1200" actId="20577"/>
          <ac:graphicFrameMkLst>
            <pc:docMk/>
            <pc:sldMk cId="0" sldId="260"/>
            <ac:graphicFrameMk id="3" creationId="{5E852A12-0684-42F1-B64D-715F060690F3}"/>
          </ac:graphicFrameMkLst>
        </pc:graphicFrameChg>
      </pc:sldChg>
      <pc:sldChg chg="addSp modSp mod">
        <pc:chgData name="kaper bm" userId="b0a01789b75c511d" providerId="LiveId" clId="{7F76FE75-3DFE-4E43-8CFE-59ADC7537A6C}" dt="2021-01-08T09:42:30.699" v="853" actId="14100"/>
        <pc:sldMkLst>
          <pc:docMk/>
          <pc:sldMk cId="0" sldId="261"/>
        </pc:sldMkLst>
        <pc:picChg chg="add mod">
          <ac:chgData name="kaper bm" userId="b0a01789b75c511d" providerId="LiveId" clId="{7F76FE75-3DFE-4E43-8CFE-59ADC7537A6C}" dt="2021-01-08T09:42:30.699" v="853" actId="14100"/>
          <ac:picMkLst>
            <pc:docMk/>
            <pc:sldMk cId="0" sldId="261"/>
            <ac:picMk id="5" creationId="{80B42788-4F12-4869-A1A7-F172602A56A1}"/>
          </ac:picMkLst>
        </pc:picChg>
      </pc:sldChg>
      <pc:sldChg chg="addSp modSp mod">
        <pc:chgData name="kaper bm" userId="b0a01789b75c511d" providerId="LiveId" clId="{7F76FE75-3DFE-4E43-8CFE-59ADC7537A6C}" dt="2021-01-08T09:43:00.386" v="861" actId="1076"/>
        <pc:sldMkLst>
          <pc:docMk/>
          <pc:sldMk cId="0" sldId="262"/>
        </pc:sldMkLst>
        <pc:picChg chg="add mod">
          <ac:chgData name="kaper bm" userId="b0a01789b75c511d" providerId="LiveId" clId="{7F76FE75-3DFE-4E43-8CFE-59ADC7537A6C}" dt="2021-01-08T09:43:00.386" v="861" actId="1076"/>
          <ac:picMkLst>
            <pc:docMk/>
            <pc:sldMk cId="0" sldId="262"/>
            <ac:picMk id="4" creationId="{F76511E4-C649-4DE5-AB4C-3D05868ADD39}"/>
          </ac:picMkLst>
        </pc:picChg>
      </pc:sldChg>
      <pc:sldChg chg="addSp modSp mod">
        <pc:chgData name="kaper bm" userId="b0a01789b75c511d" providerId="LiveId" clId="{7F76FE75-3DFE-4E43-8CFE-59ADC7537A6C}" dt="2021-01-08T09:43:48.812" v="867" actId="14100"/>
        <pc:sldMkLst>
          <pc:docMk/>
          <pc:sldMk cId="0" sldId="263"/>
        </pc:sldMkLst>
        <pc:picChg chg="add mod">
          <ac:chgData name="kaper bm" userId="b0a01789b75c511d" providerId="LiveId" clId="{7F76FE75-3DFE-4E43-8CFE-59ADC7537A6C}" dt="2021-01-08T09:43:48.812" v="867" actId="14100"/>
          <ac:picMkLst>
            <pc:docMk/>
            <pc:sldMk cId="0" sldId="263"/>
            <ac:picMk id="4" creationId="{0FBB7D9F-0416-41C7-8B84-E130B548FA35}"/>
          </ac:picMkLst>
        </pc:picChg>
      </pc:sldChg>
      <pc:sldChg chg="addSp delSp modSp mod">
        <pc:chgData name="kaper bm" userId="b0a01789b75c511d" providerId="LiveId" clId="{7F76FE75-3DFE-4E43-8CFE-59ADC7537A6C}" dt="2021-01-08T10:14:05.780" v="1615" actId="478"/>
        <pc:sldMkLst>
          <pc:docMk/>
          <pc:sldMk cId="0" sldId="264"/>
        </pc:sldMkLst>
        <pc:spChg chg="add mod">
          <ac:chgData name="kaper bm" userId="b0a01789b75c511d" providerId="LiveId" clId="{7F76FE75-3DFE-4E43-8CFE-59ADC7537A6C}" dt="2021-01-08T10:14:05.780" v="1615" actId="478"/>
          <ac:spMkLst>
            <pc:docMk/>
            <pc:sldMk cId="0" sldId="264"/>
            <ac:spMk id="6" creationId="{85C833AB-5255-4028-8135-BBB9F1DBD21E}"/>
          </ac:spMkLst>
        </pc:spChg>
        <pc:spChg chg="del">
          <ac:chgData name="kaper bm" userId="b0a01789b75c511d" providerId="LiveId" clId="{7F76FE75-3DFE-4E43-8CFE-59ADC7537A6C}" dt="2021-01-08T09:57:51.255" v="1201" actId="3680"/>
          <ac:spMkLst>
            <pc:docMk/>
            <pc:sldMk cId="0" sldId="264"/>
            <ac:spMk id="11" creationId="{00000000-0000-0000-0000-000000000000}"/>
          </ac:spMkLst>
        </pc:spChg>
        <pc:graphicFrameChg chg="add del mod ord modGraphic">
          <ac:chgData name="kaper bm" userId="b0a01789b75c511d" providerId="LiveId" clId="{7F76FE75-3DFE-4E43-8CFE-59ADC7537A6C}" dt="2021-01-08T10:14:05.780" v="1615" actId="478"/>
          <ac:graphicFrameMkLst>
            <pc:docMk/>
            <pc:sldMk cId="0" sldId="264"/>
            <ac:graphicFrameMk id="3" creationId="{0136781B-322D-4DAD-B093-4E6E0F16B3FC}"/>
          </ac:graphicFrameMkLst>
        </pc:graphicFrameChg>
      </pc:sldChg>
      <pc:sldChg chg="addSp delSp modSp mod">
        <pc:chgData name="kaper bm" userId="b0a01789b75c511d" providerId="LiveId" clId="{7F76FE75-3DFE-4E43-8CFE-59ADC7537A6C}" dt="2021-01-08T10:08:19.909" v="1552"/>
        <pc:sldMkLst>
          <pc:docMk/>
          <pc:sldMk cId="0" sldId="265"/>
        </pc:sldMkLst>
        <pc:spChg chg="add del mod">
          <ac:chgData name="kaper bm" userId="b0a01789b75c511d" providerId="LiveId" clId="{7F76FE75-3DFE-4E43-8CFE-59ADC7537A6C}" dt="2021-01-08T10:08:14.262" v="1551"/>
          <ac:spMkLst>
            <pc:docMk/>
            <pc:sldMk cId="0" sldId="265"/>
            <ac:spMk id="8" creationId="{E79990E4-CB69-4D1E-B825-C67DD0303E8D}"/>
          </ac:spMkLst>
        </pc:spChg>
        <pc:spChg chg="del">
          <ac:chgData name="kaper bm" userId="b0a01789b75c511d" providerId="LiveId" clId="{7F76FE75-3DFE-4E43-8CFE-59ADC7537A6C}" dt="2021-01-08T10:08:19.909" v="1552"/>
          <ac:spMkLst>
            <pc:docMk/>
            <pc:sldMk cId="0" sldId="265"/>
            <ac:spMk id="11" creationId="{00000000-0000-0000-0000-000000000000}"/>
          </ac:spMkLst>
        </pc:spChg>
        <pc:graphicFrameChg chg="add mod">
          <ac:chgData name="kaper bm" userId="b0a01789b75c511d" providerId="LiveId" clId="{7F76FE75-3DFE-4E43-8CFE-59ADC7537A6C}" dt="2021-01-08T10:08:19.909" v="1552"/>
          <ac:graphicFrameMkLst>
            <pc:docMk/>
            <pc:sldMk cId="0" sldId="265"/>
            <ac:graphicFrameMk id="4" creationId="{6599E1CB-C2BB-4B70-9043-1FF537FCA0B6}"/>
          </ac:graphicFrameMkLst>
        </pc:graphicFrameChg>
      </pc:sldChg>
      <pc:sldChg chg="addSp delSp modSp mod">
        <pc:chgData name="kaper bm" userId="b0a01789b75c511d" providerId="LiveId" clId="{7F76FE75-3DFE-4E43-8CFE-59ADC7537A6C}" dt="2021-01-08T09:03:48.074" v="592" actId="1076"/>
        <pc:sldMkLst>
          <pc:docMk/>
          <pc:sldMk cId="0" sldId="266"/>
        </pc:sldMkLst>
        <pc:spChg chg="mod">
          <ac:chgData name="kaper bm" userId="b0a01789b75c511d" providerId="LiveId" clId="{7F76FE75-3DFE-4E43-8CFE-59ADC7537A6C}" dt="2021-01-08T09:03:48.074" v="592" actId="1076"/>
          <ac:spMkLst>
            <pc:docMk/>
            <pc:sldMk cId="0" sldId="266"/>
            <ac:spMk id="6" creationId="{B2F9F7EF-54FE-4EAC-8B74-857EB914F141}"/>
          </ac:spMkLst>
        </pc:spChg>
        <pc:spChg chg="add del mod">
          <ac:chgData name="kaper bm" userId="b0a01789b75c511d" providerId="LiveId" clId="{7F76FE75-3DFE-4E43-8CFE-59ADC7537A6C}" dt="2021-01-08T08:41:30.320" v="269"/>
          <ac:spMkLst>
            <pc:docMk/>
            <pc:sldMk cId="0" sldId="266"/>
            <ac:spMk id="9" creationId="{3D6F3E14-39B8-4CAE-841B-41BB881EE199}"/>
          </ac:spMkLst>
        </pc:spChg>
      </pc:sldChg>
      <pc:sldChg chg="addSp del mod">
        <pc:chgData name="kaper bm" userId="b0a01789b75c511d" providerId="LiveId" clId="{7F76FE75-3DFE-4E43-8CFE-59ADC7537A6C}" dt="2021-01-08T08:44:20.970" v="297" actId="47"/>
        <pc:sldMkLst>
          <pc:docMk/>
          <pc:sldMk cId="0" sldId="268"/>
        </pc:sldMkLst>
        <pc:spChg chg="add">
          <ac:chgData name="kaper bm" userId="b0a01789b75c511d" providerId="LiveId" clId="{7F76FE75-3DFE-4E43-8CFE-59ADC7537A6C}" dt="2021-01-08T08:44:02.171" v="294" actId="22"/>
          <ac:spMkLst>
            <pc:docMk/>
            <pc:sldMk cId="0" sldId="268"/>
            <ac:spMk id="9" creationId="{2DE2E382-957F-4ED4-AB84-C6DCE9FFC470}"/>
          </ac:spMkLst>
        </pc:spChg>
      </pc:sldChg>
      <pc:sldChg chg="modSp mod">
        <pc:chgData name="kaper bm" userId="b0a01789b75c511d" providerId="LiveId" clId="{7F76FE75-3DFE-4E43-8CFE-59ADC7537A6C}" dt="2021-01-08T08:51:54.428" v="358" actId="20577"/>
        <pc:sldMkLst>
          <pc:docMk/>
          <pc:sldMk cId="4208111135" sldId="269"/>
        </pc:sldMkLst>
        <pc:spChg chg="mod">
          <ac:chgData name="kaper bm" userId="b0a01789b75c511d" providerId="LiveId" clId="{7F76FE75-3DFE-4E43-8CFE-59ADC7537A6C}" dt="2021-01-08T08:51:54.428" v="358" actId="20577"/>
          <ac:spMkLst>
            <pc:docMk/>
            <pc:sldMk cId="4208111135" sldId="269"/>
            <ac:spMk id="3" creationId="{00000000-0000-0000-0000-000000000000}"/>
          </ac:spMkLst>
        </pc:spChg>
      </pc:sldChg>
      <pc:sldChg chg="addSp delSp modSp new mod ord setBg">
        <pc:chgData name="kaper bm" userId="b0a01789b75c511d" providerId="LiveId" clId="{7F76FE75-3DFE-4E43-8CFE-59ADC7537A6C}" dt="2021-01-08T08:41:11.117" v="243" actId="20577"/>
        <pc:sldMkLst>
          <pc:docMk/>
          <pc:sldMk cId="2927771650" sldId="270"/>
        </pc:sldMkLst>
        <pc:spChg chg="mod">
          <ac:chgData name="kaper bm" userId="b0a01789b75c511d" providerId="LiveId" clId="{7F76FE75-3DFE-4E43-8CFE-59ADC7537A6C}" dt="2021-01-08T08:39:05.255" v="140" actId="26606"/>
          <ac:spMkLst>
            <pc:docMk/>
            <pc:sldMk cId="2927771650" sldId="270"/>
            <ac:spMk id="2" creationId="{C0EFCFDC-B019-4B3C-90CB-DE5656D566D2}"/>
          </ac:spMkLst>
        </pc:spChg>
        <pc:spChg chg="mod ord">
          <ac:chgData name="kaper bm" userId="b0a01789b75c511d" providerId="LiveId" clId="{7F76FE75-3DFE-4E43-8CFE-59ADC7537A6C}" dt="2021-01-08T08:41:11.117" v="243" actId="20577"/>
          <ac:spMkLst>
            <pc:docMk/>
            <pc:sldMk cId="2927771650" sldId="270"/>
            <ac:spMk id="3" creationId="{C4693C30-5435-47EC-B594-7B4A987EA67F}"/>
          </ac:spMkLst>
        </pc:spChg>
        <pc:spChg chg="mod">
          <ac:chgData name="kaper bm" userId="b0a01789b75c511d" providerId="LiveId" clId="{7F76FE75-3DFE-4E43-8CFE-59ADC7537A6C}" dt="2021-01-08T08:39:05.255" v="140" actId="26606"/>
          <ac:spMkLst>
            <pc:docMk/>
            <pc:sldMk cId="2927771650" sldId="270"/>
            <ac:spMk id="4" creationId="{AB15DFD6-4101-44EC-B376-CC17F66948E8}"/>
          </ac:spMkLst>
        </pc:spChg>
        <pc:spChg chg="add del">
          <ac:chgData name="kaper bm" userId="b0a01789b75c511d" providerId="LiveId" clId="{7F76FE75-3DFE-4E43-8CFE-59ADC7537A6C}" dt="2021-01-08T08:38:55.752" v="135" actId="26606"/>
          <ac:spMkLst>
            <pc:docMk/>
            <pc:sldMk cId="2927771650" sldId="270"/>
            <ac:spMk id="10" creationId="{B219AE65-9B94-44EA-BEF3-EF4BFA169C81}"/>
          </ac:spMkLst>
        </pc:spChg>
        <pc:spChg chg="add del">
          <ac:chgData name="kaper bm" userId="b0a01789b75c511d" providerId="LiveId" clId="{7F76FE75-3DFE-4E43-8CFE-59ADC7537A6C}" dt="2021-01-08T08:38:55.752" v="135" actId="26606"/>
          <ac:spMkLst>
            <pc:docMk/>
            <pc:sldMk cId="2927771650" sldId="270"/>
            <ac:spMk id="12" creationId="{F0C81A57-9CD5-461B-8FFE-4A8CB6CFBE01}"/>
          </ac:spMkLst>
        </pc:spChg>
        <pc:spChg chg="add del">
          <ac:chgData name="kaper bm" userId="b0a01789b75c511d" providerId="LiveId" clId="{7F76FE75-3DFE-4E43-8CFE-59ADC7537A6C}" dt="2021-01-08T08:39:00.326" v="137" actId="26606"/>
          <ac:spMkLst>
            <pc:docMk/>
            <pc:sldMk cId="2927771650" sldId="270"/>
            <ac:spMk id="16" creationId="{9CE399CF-F4B8-4832-A8CB-B93F6B1EF44B}"/>
          </ac:spMkLst>
        </pc:spChg>
        <pc:spChg chg="add del">
          <ac:chgData name="kaper bm" userId="b0a01789b75c511d" providerId="LiveId" clId="{7F76FE75-3DFE-4E43-8CFE-59ADC7537A6C}" dt="2021-01-08T08:39:00.326" v="137" actId="26606"/>
          <ac:spMkLst>
            <pc:docMk/>
            <pc:sldMk cId="2927771650" sldId="270"/>
            <ac:spMk id="20" creationId="{324E43EB-867C-4B35-9A5C-E435157C7297}"/>
          </ac:spMkLst>
        </pc:spChg>
        <pc:spChg chg="add del">
          <ac:chgData name="kaper bm" userId="b0a01789b75c511d" providerId="LiveId" clId="{7F76FE75-3DFE-4E43-8CFE-59ADC7537A6C}" dt="2021-01-08T08:39:00.326" v="137" actId="26606"/>
          <ac:spMkLst>
            <pc:docMk/>
            <pc:sldMk cId="2927771650" sldId="270"/>
            <ac:spMk id="21" creationId="{A7C0F5DA-B59F-4F13-8BB8-FFD8F2C572BC}"/>
          </ac:spMkLst>
        </pc:spChg>
        <pc:spChg chg="add del">
          <ac:chgData name="kaper bm" userId="b0a01789b75c511d" providerId="LiveId" clId="{7F76FE75-3DFE-4E43-8CFE-59ADC7537A6C}" dt="2021-01-08T08:39:00.326" v="137" actId="26606"/>
          <ac:spMkLst>
            <pc:docMk/>
            <pc:sldMk cId="2927771650" sldId="270"/>
            <ac:spMk id="22" creationId="{9CEA1DEC-CC9E-4776-9E08-048A15BFA6CA}"/>
          </ac:spMkLst>
        </pc:spChg>
        <pc:spChg chg="add del">
          <ac:chgData name="kaper bm" userId="b0a01789b75c511d" providerId="LiveId" clId="{7F76FE75-3DFE-4E43-8CFE-59ADC7537A6C}" dt="2021-01-08T08:39:00.326" v="137" actId="26606"/>
          <ac:spMkLst>
            <pc:docMk/>
            <pc:sldMk cId="2927771650" sldId="270"/>
            <ac:spMk id="23" creationId="{1F23E73A-FDC8-462C-83C1-3AA8961449CF}"/>
          </ac:spMkLst>
        </pc:spChg>
        <pc:spChg chg="add del">
          <ac:chgData name="kaper bm" userId="b0a01789b75c511d" providerId="LiveId" clId="{7F76FE75-3DFE-4E43-8CFE-59ADC7537A6C}" dt="2021-01-08T08:39:05.242" v="139" actId="26606"/>
          <ac:spMkLst>
            <pc:docMk/>
            <pc:sldMk cId="2927771650" sldId="270"/>
            <ac:spMk id="25" creationId="{B219AE65-9B94-44EA-BEF3-EF4BFA169C81}"/>
          </ac:spMkLst>
        </pc:spChg>
        <pc:spChg chg="add del">
          <ac:chgData name="kaper bm" userId="b0a01789b75c511d" providerId="LiveId" clId="{7F76FE75-3DFE-4E43-8CFE-59ADC7537A6C}" dt="2021-01-08T08:39:05.242" v="139" actId="26606"/>
          <ac:spMkLst>
            <pc:docMk/>
            <pc:sldMk cId="2927771650" sldId="270"/>
            <ac:spMk id="26" creationId="{F0C81A57-9CD5-461B-8FFE-4A8CB6CFBE01}"/>
          </ac:spMkLst>
        </pc:spChg>
        <pc:spChg chg="add">
          <ac:chgData name="kaper bm" userId="b0a01789b75c511d" providerId="LiveId" clId="{7F76FE75-3DFE-4E43-8CFE-59ADC7537A6C}" dt="2021-01-08T08:39:05.255" v="140" actId="26606"/>
          <ac:spMkLst>
            <pc:docMk/>
            <pc:sldMk cId="2927771650" sldId="270"/>
            <ac:spMk id="31" creationId="{324E43EB-867C-4B35-9A5C-E435157C7297}"/>
          </ac:spMkLst>
        </pc:spChg>
        <pc:spChg chg="add">
          <ac:chgData name="kaper bm" userId="b0a01789b75c511d" providerId="LiveId" clId="{7F76FE75-3DFE-4E43-8CFE-59ADC7537A6C}" dt="2021-01-08T08:39:05.255" v="140" actId="26606"/>
          <ac:spMkLst>
            <pc:docMk/>
            <pc:sldMk cId="2927771650" sldId="270"/>
            <ac:spMk id="32" creationId="{A7C0F5DA-B59F-4F13-8BB8-FFD8F2C572BC}"/>
          </ac:spMkLst>
        </pc:spChg>
        <pc:spChg chg="add">
          <ac:chgData name="kaper bm" userId="b0a01789b75c511d" providerId="LiveId" clId="{7F76FE75-3DFE-4E43-8CFE-59ADC7537A6C}" dt="2021-01-08T08:39:05.255" v="140" actId="26606"/>
          <ac:spMkLst>
            <pc:docMk/>
            <pc:sldMk cId="2927771650" sldId="270"/>
            <ac:spMk id="33" creationId="{9CEA1DEC-CC9E-4776-9E08-048A15BFA6CA}"/>
          </ac:spMkLst>
        </pc:spChg>
        <pc:spChg chg="add">
          <ac:chgData name="kaper bm" userId="b0a01789b75c511d" providerId="LiveId" clId="{7F76FE75-3DFE-4E43-8CFE-59ADC7537A6C}" dt="2021-01-08T08:39:05.255" v="140" actId="26606"/>
          <ac:spMkLst>
            <pc:docMk/>
            <pc:sldMk cId="2927771650" sldId="270"/>
            <ac:spMk id="34" creationId="{9CE399CF-F4B8-4832-A8CB-B93F6B1EF44B}"/>
          </ac:spMkLst>
        </pc:spChg>
        <pc:spChg chg="add">
          <ac:chgData name="kaper bm" userId="b0a01789b75c511d" providerId="LiveId" clId="{7F76FE75-3DFE-4E43-8CFE-59ADC7537A6C}" dt="2021-01-08T08:39:05.255" v="140" actId="26606"/>
          <ac:spMkLst>
            <pc:docMk/>
            <pc:sldMk cId="2927771650" sldId="270"/>
            <ac:spMk id="35" creationId="{1F23E73A-FDC8-462C-83C1-3AA8961449CF}"/>
          </ac:spMkLst>
        </pc:spChg>
        <pc:grpChg chg="add del">
          <ac:chgData name="kaper bm" userId="b0a01789b75c511d" providerId="LiveId" clId="{7F76FE75-3DFE-4E43-8CFE-59ADC7537A6C}" dt="2021-01-08T08:38:55.752" v="135" actId="26606"/>
          <ac:grpSpMkLst>
            <pc:docMk/>
            <pc:sldMk cId="2927771650" sldId="270"/>
            <ac:grpSpMk id="14" creationId="{3086C462-37F4-494D-8292-CCB95221CC1A}"/>
          </ac:grpSpMkLst>
        </pc:grpChg>
        <pc:grpChg chg="add del">
          <ac:chgData name="kaper bm" userId="b0a01789b75c511d" providerId="LiveId" clId="{7F76FE75-3DFE-4E43-8CFE-59ADC7537A6C}" dt="2021-01-08T08:39:05.242" v="139" actId="26606"/>
          <ac:grpSpMkLst>
            <pc:docMk/>
            <pc:sldMk cId="2927771650" sldId="270"/>
            <ac:grpSpMk id="27" creationId="{3086C462-37F4-494D-8292-CCB95221CC1A}"/>
          </ac:grpSpMkLst>
        </pc:grpChg>
        <pc:picChg chg="add mod">
          <ac:chgData name="kaper bm" userId="b0a01789b75c511d" providerId="LiveId" clId="{7F76FE75-3DFE-4E43-8CFE-59ADC7537A6C}" dt="2021-01-08T08:39:18.802" v="143" actId="1076"/>
          <ac:picMkLst>
            <pc:docMk/>
            <pc:sldMk cId="2927771650" sldId="270"/>
            <ac:picMk id="5" creationId="{6963E9F1-B828-4FC3-B26C-44B5BFFD78EE}"/>
          </ac:picMkLst>
        </pc:picChg>
        <pc:cxnChg chg="add del">
          <ac:chgData name="kaper bm" userId="b0a01789b75c511d" providerId="LiveId" clId="{7F76FE75-3DFE-4E43-8CFE-59ADC7537A6C}" dt="2021-01-08T08:38:55.752" v="135" actId="26606"/>
          <ac:cxnSpMkLst>
            <pc:docMk/>
            <pc:sldMk cId="2927771650" sldId="270"/>
            <ac:cxnSpMk id="18" creationId="{AD23B2CD-009B-425A-9616-1E1AD1D5AB46}"/>
          </ac:cxnSpMkLst>
        </pc:cxnChg>
        <pc:cxnChg chg="add del">
          <ac:chgData name="kaper bm" userId="b0a01789b75c511d" providerId="LiveId" clId="{7F76FE75-3DFE-4E43-8CFE-59ADC7537A6C}" dt="2021-01-08T08:39:05.242" v="139" actId="26606"/>
          <ac:cxnSpMkLst>
            <pc:docMk/>
            <pc:sldMk cId="2927771650" sldId="270"/>
            <ac:cxnSpMk id="29" creationId="{AD23B2CD-009B-425A-9616-1E1AD1D5AB46}"/>
          </ac:cxnSpMkLst>
        </pc:cxnChg>
      </pc:sldChg>
      <pc:sldChg chg="new del">
        <pc:chgData name="kaper bm" userId="b0a01789b75c511d" providerId="LiveId" clId="{7F76FE75-3DFE-4E43-8CFE-59ADC7537A6C}" dt="2021-01-08T08:36:32.089" v="93" actId="2696"/>
        <pc:sldMkLst>
          <pc:docMk/>
          <pc:sldMk cId="1001998939" sldId="271"/>
        </pc:sldMkLst>
      </pc:sldChg>
      <pc:sldChg chg="addSp delSp modSp new mod ord setBg">
        <pc:chgData name="kaper bm" userId="b0a01789b75c511d" providerId="LiveId" clId="{7F76FE75-3DFE-4E43-8CFE-59ADC7537A6C}" dt="2021-01-08T10:04:31.010" v="1437" actId="20577"/>
        <pc:sldMkLst>
          <pc:docMk/>
          <pc:sldMk cId="2094747802" sldId="271"/>
        </pc:sldMkLst>
        <pc:spChg chg="mod">
          <ac:chgData name="kaper bm" userId="b0a01789b75c511d" providerId="LiveId" clId="{7F76FE75-3DFE-4E43-8CFE-59ADC7537A6C}" dt="2021-01-08T08:43:20.464" v="292" actId="26606"/>
          <ac:spMkLst>
            <pc:docMk/>
            <pc:sldMk cId="2094747802" sldId="271"/>
            <ac:spMk id="2" creationId="{E29DCDC6-AD0E-43F5-A1B0-51D507D1F055}"/>
          </ac:spMkLst>
        </pc:spChg>
        <pc:spChg chg="mod">
          <ac:chgData name="kaper bm" userId="b0a01789b75c511d" providerId="LiveId" clId="{7F76FE75-3DFE-4E43-8CFE-59ADC7537A6C}" dt="2021-01-08T10:04:23.664" v="1394" actId="20577"/>
          <ac:spMkLst>
            <pc:docMk/>
            <pc:sldMk cId="2094747802" sldId="271"/>
            <ac:spMk id="3" creationId="{98285C2D-B90C-473E-ABDB-51B384F69BBC}"/>
          </ac:spMkLst>
        </pc:spChg>
        <pc:spChg chg="mod">
          <ac:chgData name="kaper bm" userId="b0a01789b75c511d" providerId="LiveId" clId="{7F76FE75-3DFE-4E43-8CFE-59ADC7537A6C}" dt="2021-01-08T09:05:30.112" v="779"/>
          <ac:spMkLst>
            <pc:docMk/>
            <pc:sldMk cId="2094747802" sldId="271"/>
            <ac:spMk id="4" creationId="{0C4DCDB7-F31B-42F5-BB29-5D362CE009C8}"/>
          </ac:spMkLst>
        </pc:spChg>
        <pc:spChg chg="add del">
          <ac:chgData name="kaper bm" userId="b0a01789b75c511d" providerId="LiveId" clId="{7F76FE75-3DFE-4E43-8CFE-59ADC7537A6C}" dt="2021-01-08T08:43:58.646" v="293" actId="26606"/>
          <ac:spMkLst>
            <pc:docMk/>
            <pc:sldMk cId="2094747802" sldId="271"/>
            <ac:spMk id="9" creationId="{FB3EF4D6-026A-4D52-B916-967329EE3FFE}"/>
          </ac:spMkLst>
        </pc:spChg>
        <pc:spChg chg="add del">
          <ac:chgData name="kaper bm" userId="b0a01789b75c511d" providerId="LiveId" clId="{7F76FE75-3DFE-4E43-8CFE-59ADC7537A6C}" dt="2021-01-08T08:43:58.646" v="293" actId="26606"/>
          <ac:spMkLst>
            <pc:docMk/>
            <pc:sldMk cId="2094747802" sldId="271"/>
            <ac:spMk id="11" creationId="{4DB4846F-6AA5-4DB3-9581-D95F22BD5662}"/>
          </ac:spMkLst>
        </pc:spChg>
        <pc:spChg chg="add mod">
          <ac:chgData name="kaper bm" userId="b0a01789b75c511d" providerId="LiveId" clId="{7F76FE75-3DFE-4E43-8CFE-59ADC7537A6C}" dt="2021-01-08T10:04:31.010" v="1437" actId="20577"/>
          <ac:spMkLst>
            <pc:docMk/>
            <pc:sldMk cId="2094747802" sldId="271"/>
            <ac:spMk id="12" creationId="{E1965C52-B745-4491-8C50-6D326EC660B7}"/>
          </ac:spMkLst>
        </pc:spChg>
        <pc:spChg chg="add del">
          <ac:chgData name="kaper bm" userId="b0a01789b75c511d" providerId="LiveId" clId="{7F76FE75-3DFE-4E43-8CFE-59ADC7537A6C}" dt="2021-01-08T08:43:58.646" v="293" actId="26606"/>
          <ac:spMkLst>
            <pc:docMk/>
            <pc:sldMk cId="2094747802" sldId="271"/>
            <ac:spMk id="13" creationId="{D54EC22E-2292-4292-A80B-E81DF64BFB26}"/>
          </ac:spMkLst>
        </pc:spChg>
        <pc:spChg chg="add">
          <ac:chgData name="kaper bm" userId="b0a01789b75c511d" providerId="LiveId" clId="{7F76FE75-3DFE-4E43-8CFE-59ADC7537A6C}" dt="2021-01-08T08:43:58.646" v="293" actId="26606"/>
          <ac:spMkLst>
            <pc:docMk/>
            <pc:sldMk cId="2094747802" sldId="271"/>
            <ac:spMk id="22" creationId="{FB3EF4D6-026A-4D52-B916-967329EE3FFE}"/>
          </ac:spMkLst>
        </pc:spChg>
        <pc:spChg chg="add">
          <ac:chgData name="kaper bm" userId="b0a01789b75c511d" providerId="LiveId" clId="{7F76FE75-3DFE-4E43-8CFE-59ADC7537A6C}" dt="2021-01-08T08:43:58.646" v="293" actId="26606"/>
          <ac:spMkLst>
            <pc:docMk/>
            <pc:sldMk cId="2094747802" sldId="271"/>
            <ac:spMk id="24" creationId="{4DB4846F-6AA5-4DB3-9581-D95F22BD5662}"/>
          </ac:spMkLst>
        </pc:spChg>
        <pc:spChg chg="add">
          <ac:chgData name="kaper bm" userId="b0a01789b75c511d" providerId="LiveId" clId="{7F76FE75-3DFE-4E43-8CFE-59ADC7537A6C}" dt="2021-01-08T08:43:58.646" v="293" actId="26606"/>
          <ac:spMkLst>
            <pc:docMk/>
            <pc:sldMk cId="2094747802" sldId="271"/>
            <ac:spMk id="26" creationId="{D54EC22E-2292-4292-A80B-E81DF64BFB26}"/>
          </ac:spMkLst>
        </pc:spChg>
        <pc:grpChg chg="add del">
          <ac:chgData name="kaper bm" userId="b0a01789b75c511d" providerId="LiveId" clId="{7F76FE75-3DFE-4E43-8CFE-59ADC7537A6C}" dt="2021-01-08T08:43:58.646" v="293" actId="26606"/>
          <ac:grpSpMkLst>
            <pc:docMk/>
            <pc:sldMk cId="2094747802" sldId="271"/>
            <ac:grpSpMk id="15" creationId="{992A2039-50D4-4D49-A79F-C82A1D913162}"/>
          </ac:grpSpMkLst>
        </pc:grpChg>
        <pc:grpChg chg="add">
          <ac:chgData name="kaper bm" userId="b0a01789b75c511d" providerId="LiveId" clId="{7F76FE75-3DFE-4E43-8CFE-59ADC7537A6C}" dt="2021-01-08T08:43:58.646" v="293" actId="26606"/>
          <ac:grpSpMkLst>
            <pc:docMk/>
            <pc:sldMk cId="2094747802" sldId="271"/>
            <ac:grpSpMk id="28" creationId="{992A2039-50D4-4D49-A79F-C82A1D913162}"/>
          </ac:grpSpMkLst>
        </pc:grpChg>
      </pc:sldChg>
      <pc:sldChg chg="addSp delSp modSp add mod setBg delDesignElem">
        <pc:chgData name="kaper bm" userId="b0a01789b75c511d" providerId="LiveId" clId="{7F76FE75-3DFE-4E43-8CFE-59ADC7537A6C}" dt="2021-01-08T10:17:28.263" v="1664" actId="20577"/>
        <pc:sldMkLst>
          <pc:docMk/>
          <pc:sldMk cId="992967848" sldId="272"/>
        </pc:sldMkLst>
        <pc:spChg chg="mod">
          <ac:chgData name="kaper bm" userId="b0a01789b75c511d" providerId="LiveId" clId="{7F76FE75-3DFE-4E43-8CFE-59ADC7537A6C}" dt="2021-01-08T08:44:59.896" v="345" actId="20577"/>
          <ac:spMkLst>
            <pc:docMk/>
            <pc:sldMk cId="992967848" sldId="272"/>
            <ac:spMk id="2" creationId="{E29DCDC6-AD0E-43F5-A1B0-51D507D1F055}"/>
          </ac:spMkLst>
        </pc:spChg>
        <pc:spChg chg="mod">
          <ac:chgData name="kaper bm" userId="b0a01789b75c511d" providerId="LiveId" clId="{7F76FE75-3DFE-4E43-8CFE-59ADC7537A6C}" dt="2021-01-08T10:17:28.263" v="1664" actId="20577"/>
          <ac:spMkLst>
            <pc:docMk/>
            <pc:sldMk cId="992967848" sldId="272"/>
            <ac:spMk id="3" creationId="{98285C2D-B90C-473E-ABDB-51B384F69BBC}"/>
          </ac:spMkLst>
        </pc:spChg>
        <pc:spChg chg="mod">
          <ac:chgData name="kaper bm" userId="b0a01789b75c511d" providerId="LiveId" clId="{7F76FE75-3DFE-4E43-8CFE-59ADC7537A6C}" dt="2021-01-08T09:05:38.920" v="840" actId="20577"/>
          <ac:spMkLst>
            <pc:docMk/>
            <pc:sldMk cId="992967848" sldId="272"/>
            <ac:spMk id="4" creationId="{0C4DCDB7-F31B-42F5-BB29-5D362CE009C8}"/>
          </ac:spMkLst>
        </pc:spChg>
        <pc:spChg chg="add">
          <ac:chgData name="kaper bm" userId="b0a01789b75c511d" providerId="LiveId" clId="{7F76FE75-3DFE-4E43-8CFE-59ADC7537A6C}" dt="2021-01-08T08:44:44.529" v="298" actId="26606"/>
          <ac:spMkLst>
            <pc:docMk/>
            <pc:sldMk cId="992967848" sldId="272"/>
            <ac:spMk id="9" creationId="{FB3EF4D6-026A-4D52-B916-967329EE3FFE}"/>
          </ac:spMkLst>
        </pc:spChg>
        <pc:spChg chg="add">
          <ac:chgData name="kaper bm" userId="b0a01789b75c511d" providerId="LiveId" clId="{7F76FE75-3DFE-4E43-8CFE-59ADC7537A6C}" dt="2021-01-08T08:44:44.529" v="298" actId="26606"/>
          <ac:spMkLst>
            <pc:docMk/>
            <pc:sldMk cId="992967848" sldId="272"/>
            <ac:spMk id="11" creationId="{4DB4846F-6AA5-4DB3-9581-D95F22BD5662}"/>
          </ac:spMkLst>
        </pc:spChg>
        <pc:spChg chg="add">
          <ac:chgData name="kaper bm" userId="b0a01789b75c511d" providerId="LiveId" clId="{7F76FE75-3DFE-4E43-8CFE-59ADC7537A6C}" dt="2021-01-08T08:44:44.529" v="298" actId="26606"/>
          <ac:spMkLst>
            <pc:docMk/>
            <pc:sldMk cId="992967848" sldId="272"/>
            <ac:spMk id="13" creationId="{D54EC22E-2292-4292-A80B-E81DF64BFB26}"/>
          </ac:spMkLst>
        </pc:spChg>
        <pc:spChg chg="del">
          <ac:chgData name="kaper bm" userId="b0a01789b75c511d" providerId="LiveId" clId="{7F76FE75-3DFE-4E43-8CFE-59ADC7537A6C}" dt="2021-01-08T08:44:12.317" v="296"/>
          <ac:spMkLst>
            <pc:docMk/>
            <pc:sldMk cId="992967848" sldId="272"/>
            <ac:spMk id="22" creationId="{FB3EF4D6-026A-4D52-B916-967329EE3FFE}"/>
          </ac:spMkLst>
        </pc:spChg>
        <pc:spChg chg="del">
          <ac:chgData name="kaper bm" userId="b0a01789b75c511d" providerId="LiveId" clId="{7F76FE75-3DFE-4E43-8CFE-59ADC7537A6C}" dt="2021-01-08T08:44:12.317" v="296"/>
          <ac:spMkLst>
            <pc:docMk/>
            <pc:sldMk cId="992967848" sldId="272"/>
            <ac:spMk id="24" creationId="{4DB4846F-6AA5-4DB3-9581-D95F22BD5662}"/>
          </ac:spMkLst>
        </pc:spChg>
        <pc:spChg chg="del">
          <ac:chgData name="kaper bm" userId="b0a01789b75c511d" providerId="LiveId" clId="{7F76FE75-3DFE-4E43-8CFE-59ADC7537A6C}" dt="2021-01-08T08:44:12.317" v="296"/>
          <ac:spMkLst>
            <pc:docMk/>
            <pc:sldMk cId="992967848" sldId="272"/>
            <ac:spMk id="26" creationId="{D54EC22E-2292-4292-A80B-E81DF64BFB26}"/>
          </ac:spMkLst>
        </pc:spChg>
        <pc:grpChg chg="add">
          <ac:chgData name="kaper bm" userId="b0a01789b75c511d" providerId="LiveId" clId="{7F76FE75-3DFE-4E43-8CFE-59ADC7537A6C}" dt="2021-01-08T08:44:44.529" v="298" actId="26606"/>
          <ac:grpSpMkLst>
            <pc:docMk/>
            <pc:sldMk cId="992967848" sldId="272"/>
            <ac:grpSpMk id="15" creationId="{992A2039-50D4-4D49-A79F-C82A1D913162}"/>
          </ac:grpSpMkLst>
        </pc:grpChg>
        <pc:grpChg chg="del">
          <ac:chgData name="kaper bm" userId="b0a01789b75c511d" providerId="LiveId" clId="{7F76FE75-3DFE-4E43-8CFE-59ADC7537A6C}" dt="2021-01-08T08:44:12.317" v="296"/>
          <ac:grpSpMkLst>
            <pc:docMk/>
            <pc:sldMk cId="992967848" sldId="272"/>
            <ac:grpSpMk id="28" creationId="{992A2039-50D4-4D49-A79F-C82A1D913162}"/>
          </ac:grpSpMkLst>
        </pc:gr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de-AT" dirty="0"/>
              <a:t>Beispiel für eine Musterlösung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5368A3-0D70-4DE1-B64F-14E573615B3B}" type="datetimeFigureOut">
              <a:rPr lang="de-DE" smtClean="0"/>
              <a:pPr/>
              <a:t>08.01.2021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FA8E69-562E-4817-BEDE-2327048C9A61}" type="slidenum">
              <a:rPr lang="de-AT" smtClean="0"/>
              <a:pPr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807656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7C17AC-13BB-413B-A044-2C48307250E7}" type="datetimeFigureOut">
              <a:rPr lang="de-DE" smtClean="0"/>
              <a:pPr/>
              <a:t>08.01.2021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E20AB8-F7AF-4A54-BC8F-DAED5A38A9F6}" type="slidenum">
              <a:rPr lang="de-AT" smtClean="0"/>
              <a:pPr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114566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E20AB8-F7AF-4A54-BC8F-DAED5A38A9F6}" type="slidenum">
              <a:rPr lang="de-AT" smtClean="0"/>
              <a:pPr/>
              <a:t>6</a:t>
            </a:fld>
            <a:endParaRPr lang="de-AT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8080" y="1828800"/>
            <a:ext cx="990599" cy="22865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609AD1EB-4336-4AA9-B396-69B8E5CD8930}" type="datetime1">
              <a:rPr lang="de-DE" smtClean="0"/>
              <a:t>08.01.2021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08" y="3264408"/>
            <a:ext cx="3859795" cy="22866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de-AT"/>
              <a:t>08.01.2021                                                                                             1</a:t>
            </a:r>
            <a:endParaRPr lang="de-AT" dirty="0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25DE3BE8-CD88-4899-8F14-B81876FC5644}" type="slidenum">
              <a:rPr lang="de-AT" smtClean="0"/>
              <a:pPr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80118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Rectangle 15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4FF98-9273-458C-8502-0F6B88C9A07C}" type="datetime1">
              <a:rPr lang="de-DE" smtClean="0"/>
              <a:t>08.01.2021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08.01.2021                                                                                             1</a:t>
            </a:r>
            <a:endParaRPr lang="de-AT" dirty="0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25DE3BE8-CD88-4899-8F14-B81876FC5644}" type="slidenum">
              <a:rPr lang="de-AT" smtClean="0"/>
              <a:pPr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76606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F03AE-D8F8-41D4-A64D-BF1852D95AC3}" type="datetime1">
              <a:rPr lang="de-DE" smtClean="0"/>
              <a:t>08.01.2021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08.01.2021                                                                                             1</a:t>
            </a:r>
            <a:endParaRPr lang="de-AT" dirty="0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25DE3BE8-CD88-4899-8F14-B81876FC5644}" type="slidenum">
              <a:rPr lang="de-AT" smtClean="0"/>
              <a:pPr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128117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3" name="TextBox 22"/>
          <p:cNvSpPr txBox="1"/>
          <p:nvPr/>
        </p:nvSpPr>
        <p:spPr bwMode="gray">
          <a:xfrm>
            <a:off x="647430" y="651690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7069418" y="2900292"/>
            <a:ext cx="619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B82C2-0F52-456A-B629-0B7C88138E8D}" type="datetime1">
              <a:rPr lang="de-DE" smtClean="0"/>
              <a:t>08.01.2021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08.01.2021                                                                                             1</a:t>
            </a:r>
            <a:endParaRPr lang="de-AT" dirty="0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25DE3BE8-CD88-4899-8F14-B81876FC5644}" type="slidenum">
              <a:rPr lang="de-AT" smtClean="0"/>
              <a:pPr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93010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9345F-A943-4BAC-997A-908049D6AD54}" type="datetime1">
              <a:rPr lang="de-DE" smtClean="0"/>
              <a:t>08.01.2021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08.01.2021                                                                                             1</a:t>
            </a:r>
            <a:endParaRPr lang="de-AT" dirty="0"/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25DE3BE8-CD88-4899-8F14-B81876FC5644}" type="slidenum">
              <a:rPr lang="de-AT" smtClean="0"/>
              <a:pPr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048233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BE857-F99B-4113-B69D-CA476EF7A35B}" type="datetime1">
              <a:rPr lang="de-DE" smtClean="0"/>
              <a:t>08.01.2021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08.01.2021                                                                                             1</a:t>
            </a:r>
            <a:endParaRPr lang="de-AT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25DE3BE8-CD88-4899-8F14-B81876FC5644}" type="slidenum">
              <a:rPr lang="de-AT" smtClean="0"/>
              <a:pPr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541047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678BC-54A5-408E-8AFD-E85E490F317A}" type="datetime1">
              <a:rPr lang="de-DE" smtClean="0"/>
              <a:t>08.01.2021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08.01.2021                                                                                             1</a:t>
            </a:r>
            <a:endParaRPr lang="de-AT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25DE3BE8-CD88-4899-8F14-B81876FC5644}" type="slidenum">
              <a:rPr lang="de-AT" smtClean="0"/>
              <a:pPr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441561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1301" y="6387910"/>
            <a:ext cx="990599" cy="228659"/>
          </a:xfrm>
        </p:spPr>
        <p:txBody>
          <a:bodyPr/>
          <a:lstStyle/>
          <a:p>
            <a:fld id="{17960EF2-C26B-473C-A87D-3CA29AD7D00A}" type="datetime1">
              <a:rPr lang="de-DE" smtClean="0"/>
              <a:t>08.01.2021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6133" y="6387910"/>
            <a:ext cx="3859795" cy="228660"/>
          </a:xfrm>
        </p:spPr>
        <p:txBody>
          <a:bodyPr/>
          <a:lstStyle/>
          <a:p>
            <a:r>
              <a:rPr lang="de-AT"/>
              <a:t>08.01.2021                                                                                             1</a:t>
            </a:r>
            <a:endParaRPr lang="de-A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25DE3BE8-CD88-4899-8F14-B81876FC5644}" type="slidenum">
              <a:rPr lang="de-AT" smtClean="0"/>
              <a:pPr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870808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20420" cy="6860798"/>
            <a:chOff x="-1588" y="0"/>
            <a:chExt cx="9120420" cy="686079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/>
          <p:nvPr/>
        </p:nvSpPr>
        <p:spPr>
          <a:xfrm>
            <a:off x="414867" y="402165"/>
            <a:ext cx="46105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 bwMode="gray">
          <a:xfrm rot="5400000">
            <a:off x="1299309" y="1765596"/>
            <a:ext cx="5995993" cy="3326809"/>
          </a:xfrm>
          <a:custGeom>
            <a:avLst/>
            <a:gdLst/>
            <a:ahLst/>
            <a:cxnLst/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/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/>
            <a:ahLst/>
            <a:cxnLst/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 anchor="ctr" anchorCtr="0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7D583-0E75-4BCD-A270-FE8A5DD132CC}" type="datetime1">
              <a:rPr lang="de-DE" smtClean="0"/>
              <a:t>08.01.2021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546" y="6365498"/>
            <a:ext cx="3859795" cy="228660"/>
          </a:xfrm>
        </p:spPr>
        <p:txBody>
          <a:bodyPr/>
          <a:lstStyle/>
          <a:p>
            <a:r>
              <a:rPr lang="de-AT"/>
              <a:t>08.01.2021                                                                                             1</a:t>
            </a:r>
            <a:endParaRPr lang="de-AT" dirty="0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25DE3BE8-CD88-4899-8F14-B81876FC5644}" type="slidenum">
              <a:rPr lang="de-AT" smtClean="0"/>
              <a:pPr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00394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6B1CD-3310-4ED3-A644-D8E70DB69322}" type="datetime1">
              <a:rPr lang="de-DE" smtClean="0"/>
              <a:t>08.01.2021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08.01.2021                                                                                             1</a:t>
            </a:r>
            <a:endParaRPr lang="de-A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25DE3BE8-CD88-4899-8F14-B81876FC5644}" type="slidenum">
              <a:rPr lang="de-AT" smtClean="0"/>
              <a:pPr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726174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40C20-B68F-49EB-AD2E-A67160A5BFCD}" type="datetime1">
              <a:rPr lang="de-DE" smtClean="0"/>
              <a:t>08.01.2021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08.01.2021                                                                                             1</a:t>
            </a:r>
            <a:endParaRPr lang="de-AT" dirty="0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25DE3BE8-CD88-4899-8F14-B81876FC5644}" type="slidenum">
              <a:rPr lang="de-AT" smtClean="0"/>
              <a:pPr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97049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FB357-B8C3-4848-8D65-0B723A2312C7}" type="datetime1">
              <a:rPr lang="de-DE" smtClean="0"/>
              <a:t>08.01.2021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08.01.2021                                                                                             1</a:t>
            </a:r>
            <a:endParaRPr lang="de-AT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25DE3BE8-CD88-4899-8F14-B81876FC5644}" type="slidenum">
              <a:rPr lang="de-AT" smtClean="0"/>
              <a:pPr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2930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672F7-FA2A-450D-9F2E-ED6C22F38561}" type="datetime1">
              <a:rPr lang="de-DE" smtClean="0"/>
              <a:t>08.01.2021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08.01.2021                                                                                             1</a:t>
            </a:r>
            <a:endParaRPr lang="de-AT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25DE3BE8-CD88-4899-8F14-B81876FC5644}" type="slidenum">
              <a:rPr lang="de-AT" smtClean="0"/>
              <a:pPr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31475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5F504-1DC2-4394-8DF2-38ED7D672542}" type="datetime1">
              <a:rPr lang="de-DE" smtClean="0"/>
              <a:t>08.01.2021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08.01.2021                                                                                             1</a:t>
            </a:r>
            <a:endParaRPr lang="de-AT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25DE3BE8-CD88-4899-8F14-B81876FC5644}" type="slidenum">
              <a:rPr lang="de-AT" smtClean="0"/>
              <a:pPr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37670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D2B40-416E-4F3D-8EA4-5A3CAB45FBDB}" type="datetime1">
              <a:rPr lang="de-DE" smtClean="0"/>
              <a:t>08.01.2021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08.01.2021                                                                                             1</a:t>
            </a:r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25DE3BE8-CD88-4899-8F14-B81876FC5644}" type="slidenum">
              <a:rPr lang="de-AT" smtClean="0"/>
              <a:pPr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20271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DFFE8-B467-4563-BA4E-F57B37E87AA7}" type="datetime1">
              <a:rPr lang="de-DE" smtClean="0"/>
              <a:t>08.01.2021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08.01.2021                                                                                             1</a:t>
            </a:r>
            <a:endParaRPr lang="de-AT" dirty="0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25DE3BE8-CD88-4899-8F14-B81876FC5644}" type="slidenum">
              <a:rPr lang="de-AT" smtClean="0"/>
              <a:pPr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10147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4868E-BE3C-4E54-A8B8-07C36A8C1261}" type="datetime1">
              <a:rPr lang="de-DE" smtClean="0"/>
              <a:t>08.01.2021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08.01.2021                                                                                             1</a:t>
            </a:r>
            <a:endParaRPr lang="de-AT" dirty="0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25DE3BE8-CD88-4899-8F14-B81876FC5644}" type="slidenum">
              <a:rPr lang="de-AT" smtClean="0"/>
              <a:pPr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40175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4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fld id="{637BE287-F31B-46F8-8802-743B2853FFF3}" type="datetime1">
              <a:rPr lang="de-DE" smtClean="0"/>
              <a:t>08.01.2021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r>
              <a:rPr lang="de-AT"/>
              <a:t>08.01.2021                                                                                             1</a:t>
            </a:r>
            <a:endParaRPr lang="de-AT" dirty="0"/>
          </a:p>
        </p:txBody>
      </p:sp>
      <p:sp>
        <p:nvSpPr>
          <p:cNvPr id="26" name="Rectangle 2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25DE3BE8-CD88-4899-8F14-B81876FC5644}" type="slidenum">
              <a:rPr lang="de-AT" smtClean="0"/>
              <a:pPr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22475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9">
            <a:extLst>
              <a:ext uri="{FF2B5EF4-FFF2-40B4-BE49-F238E27FC236}">
                <a16:creationId xmlns:a16="http://schemas.microsoft.com/office/drawing/2014/main" id="{324E43EB-867C-4B35-9A5C-E435157C7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11">
            <a:extLst>
              <a:ext uri="{FF2B5EF4-FFF2-40B4-BE49-F238E27FC236}">
                <a16:creationId xmlns:a16="http://schemas.microsoft.com/office/drawing/2014/main" id="{A7C0F5DA-B59F-4F13-8BB8-FFD8F2C57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3" name="Freeform 5">
            <a:extLst>
              <a:ext uri="{FF2B5EF4-FFF2-40B4-BE49-F238E27FC236}">
                <a16:creationId xmlns:a16="http://schemas.microsoft.com/office/drawing/2014/main" id="{9CEA1DEC-CC9E-4776-9E08-048A15BFA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1942938" y="1881194"/>
            <a:ext cx="3299407" cy="330693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</p:sp>
      <p:sp>
        <p:nvSpPr>
          <p:cNvPr id="34" name="Freeform: Shape 15">
            <a:extLst>
              <a:ext uri="{FF2B5EF4-FFF2-40B4-BE49-F238E27FC236}">
                <a16:creationId xmlns:a16="http://schemas.microsoft.com/office/drawing/2014/main" id="{9CE399CF-F4B8-4832-A8CB-B93F6B1E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3122264" y="751601"/>
            <a:ext cx="6053670" cy="5354799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35" name="Freeform 5">
            <a:extLst>
              <a:ext uri="{FF2B5EF4-FFF2-40B4-BE49-F238E27FC236}">
                <a16:creationId xmlns:a16="http://schemas.microsoft.com/office/drawing/2014/main" id="{1F23E73A-FDC8-462C-83C1-3AA896144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9144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0EFCFDC-B019-4B3C-90CB-DE5656D56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565" y="1130603"/>
            <a:ext cx="2506831" cy="4596794"/>
          </a:xfrm>
        </p:spPr>
        <p:txBody>
          <a:bodyPr anchor="ctr">
            <a:normAutofit/>
          </a:bodyPr>
          <a:lstStyle/>
          <a:p>
            <a:r>
              <a:rPr lang="de-DE" sz="2800">
                <a:solidFill>
                  <a:srgbClr val="EBEBEB"/>
                </a:solidFill>
                <a:latin typeface="Bauhaus 93" panose="04030905020B02020C02" pitchFamily="82" charset="0"/>
              </a:rPr>
              <a:t>Kacper Bohaczyk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B15DFD6-4101-44EC-B376-CC17F6694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832" y="6391838"/>
            <a:ext cx="2894846" cy="30480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de-AT"/>
              <a:t>08.01.2021                                                                                            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4693C30-5435-47EC-B594-7B4A987EA6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7557" y="437513"/>
            <a:ext cx="4126961" cy="5954325"/>
          </a:xfrm>
        </p:spPr>
        <p:txBody>
          <a:bodyPr anchor="ctr">
            <a:normAutofit/>
          </a:bodyPr>
          <a:lstStyle/>
          <a:p>
            <a:r>
              <a:rPr lang="de-DE" sz="1700" dirty="0"/>
              <a:t>Thema: Alles über Handys</a:t>
            </a:r>
          </a:p>
          <a:p>
            <a:r>
              <a:rPr lang="de-DE" sz="1700" dirty="0"/>
              <a:t>Agenda</a:t>
            </a:r>
          </a:p>
          <a:p>
            <a:r>
              <a:rPr lang="de-DE" sz="1700" dirty="0"/>
              <a:t>Mobile Betriebssysteme</a:t>
            </a:r>
          </a:p>
          <a:p>
            <a:r>
              <a:rPr lang="de-DE" sz="1700" dirty="0"/>
              <a:t>Mobile Betriebssysteme</a:t>
            </a:r>
          </a:p>
          <a:p>
            <a:r>
              <a:rPr lang="de-DE" sz="1700" dirty="0"/>
              <a:t>Android</a:t>
            </a:r>
          </a:p>
          <a:p>
            <a:r>
              <a:rPr lang="de-DE" sz="1700" dirty="0"/>
              <a:t>IOS</a:t>
            </a:r>
          </a:p>
          <a:p>
            <a:r>
              <a:rPr lang="de-DE" sz="1700" dirty="0"/>
              <a:t>Windows Phone</a:t>
            </a:r>
          </a:p>
          <a:p>
            <a:r>
              <a:rPr lang="de-DE" sz="1700" dirty="0"/>
              <a:t>Vergleich</a:t>
            </a:r>
          </a:p>
          <a:p>
            <a:r>
              <a:rPr lang="de-DE" sz="1700" dirty="0"/>
              <a:t>Marktanteil 2014</a:t>
            </a:r>
          </a:p>
          <a:p>
            <a:r>
              <a:rPr lang="de-DE" sz="1700" dirty="0" err="1"/>
              <a:t>Markteintwicklung</a:t>
            </a:r>
            <a:endParaRPr lang="de-DE" sz="1700" dirty="0"/>
          </a:p>
          <a:p>
            <a:r>
              <a:rPr lang="de-DE" sz="1700" dirty="0" err="1"/>
              <a:t>Cunclosio</a:t>
            </a:r>
            <a:endParaRPr lang="de-DE" sz="170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963E9F1-B828-4FC3-B26C-44B5BFFD78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6678" y="0"/>
            <a:ext cx="76581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7716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AT" dirty="0">
                <a:latin typeface="Bauhaus 93" panose="04030905020B02020C02" pitchFamily="82" charset="0"/>
              </a:rPr>
              <a:t>Marktentwicklung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6599E1CB-C2BB-4B70-9043-1FF537FCA0B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63600" y="2489200"/>
          <a:ext cx="6346824" cy="19046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5608">
                  <a:extLst>
                    <a:ext uri="{9D8B030D-6E8A-4147-A177-3AD203B41FA5}">
                      <a16:colId xmlns:a16="http://schemas.microsoft.com/office/drawing/2014/main" val="522979233"/>
                    </a:ext>
                  </a:extLst>
                </a:gridCol>
                <a:gridCol w="2115608">
                  <a:extLst>
                    <a:ext uri="{9D8B030D-6E8A-4147-A177-3AD203B41FA5}">
                      <a16:colId xmlns:a16="http://schemas.microsoft.com/office/drawing/2014/main" val="1933133908"/>
                    </a:ext>
                  </a:extLst>
                </a:gridCol>
                <a:gridCol w="2115608">
                  <a:extLst>
                    <a:ext uri="{9D8B030D-6E8A-4147-A177-3AD203B41FA5}">
                      <a16:colId xmlns:a16="http://schemas.microsoft.com/office/drawing/2014/main" val="10961226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2014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2013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3186831"/>
                  </a:ext>
                </a:extLst>
              </a:tr>
              <a:tr h="421248">
                <a:tc>
                  <a:txBody>
                    <a:bodyPr/>
                    <a:lstStyle/>
                    <a:p>
                      <a:r>
                        <a:rPr lang="de-DE" dirty="0"/>
                        <a:t>Android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84,6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2546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Ios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11,9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12,9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658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W-Phone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2,7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3,6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218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Andere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3,2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3964502"/>
                  </a:ext>
                </a:extLst>
              </a:tr>
            </a:tbl>
          </a:graphicData>
        </a:graphic>
      </p:graphicFrame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E4D9223-5D91-44C8-AFB5-E5BFB859D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1560" y="6381328"/>
            <a:ext cx="8208912" cy="228660"/>
          </a:xfrm>
        </p:spPr>
        <p:txBody>
          <a:bodyPr/>
          <a:lstStyle/>
          <a:p>
            <a:r>
              <a:rPr lang="de-AT" dirty="0"/>
              <a:t>08.01.2021                                                                                                                                                                                                                                        9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01C2A7A-987A-4B26-8D6E-753CC18F44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622" y="0"/>
            <a:ext cx="765810" cy="1143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AT" dirty="0" err="1">
                <a:latin typeface="Bauhaus 93" panose="04030905020B02020C02" pitchFamily="82" charset="0"/>
              </a:rPr>
              <a:t>Cunclusio</a:t>
            </a:r>
            <a:endParaRPr lang="de-AT" dirty="0">
              <a:latin typeface="Bauhaus 93" panose="04030905020B02020C02" pitchFamily="82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(von euch zu verfassen)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2F9F7EF-54FE-4EAC-8B74-857EB914F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1560" y="6381328"/>
            <a:ext cx="8229629" cy="212829"/>
          </a:xfrm>
        </p:spPr>
        <p:txBody>
          <a:bodyPr/>
          <a:lstStyle/>
          <a:p>
            <a:r>
              <a:rPr lang="de-AT" dirty="0"/>
              <a:t>08.01.2021                                                                                                                                                                                                                                       10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4AA6F91C-1082-40EE-87E0-C4FEBD0E6C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0"/>
            <a:ext cx="745740" cy="1143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FB3EF4D6-026A-4D52-B916-967329EE3F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587"/>
            <a:ext cx="9144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5">
            <a:extLst>
              <a:ext uri="{FF2B5EF4-FFF2-40B4-BE49-F238E27FC236}">
                <a16:creationId xmlns:a16="http://schemas.microsoft.com/office/drawing/2014/main" id="{4DB4846F-6AA5-4DB3-9581-D95F22BD56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21010068">
            <a:off x="6368213" y="1797517"/>
            <a:ext cx="2474555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D54EC22E-2292-4292-A80B-E81DF64BFB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780041"/>
            <a:ext cx="9144000" cy="5077959"/>
          </a:xfrm>
          <a:custGeom>
            <a:avLst/>
            <a:gdLst>
              <a:gd name="connsiteX0" fmla="*/ 12192000 w 12192000"/>
              <a:gd name="connsiteY0" fmla="*/ 0 h 5077959"/>
              <a:gd name="connsiteX1" fmla="*/ 12192000 w 12192000"/>
              <a:gd name="connsiteY1" fmla="*/ 1972152 h 5077959"/>
              <a:gd name="connsiteX2" fmla="*/ 12192000 w 12192000"/>
              <a:gd name="connsiteY2" fmla="*/ 2361342 h 5077959"/>
              <a:gd name="connsiteX3" fmla="*/ 12192000 w 12192000"/>
              <a:gd name="connsiteY3" fmla="*/ 5077959 h 5077959"/>
              <a:gd name="connsiteX4" fmla="*/ 0 w 12192000"/>
              <a:gd name="connsiteY4" fmla="*/ 5077959 h 5077959"/>
              <a:gd name="connsiteX5" fmla="*/ 0 w 12192000"/>
              <a:gd name="connsiteY5" fmla="*/ 2361342 h 5077959"/>
              <a:gd name="connsiteX6" fmla="*/ 0 w 12192000"/>
              <a:gd name="connsiteY6" fmla="*/ 1972152 h 5077959"/>
              <a:gd name="connsiteX7" fmla="*/ 0 w 12192000"/>
              <a:gd name="connsiteY7" fmla="*/ 12515 h 5077959"/>
              <a:gd name="connsiteX8" fmla="*/ 108623 w 12192000"/>
              <a:gd name="connsiteY8" fmla="*/ 29540 h 5077959"/>
              <a:gd name="connsiteX9" fmla="*/ 300195 w 12192000"/>
              <a:gd name="connsiteY9" fmla="*/ 56163 h 5077959"/>
              <a:gd name="connsiteX10" fmla="*/ 527528 w 12192000"/>
              <a:gd name="connsiteY10" fmla="*/ 88041 h 5077959"/>
              <a:gd name="connsiteX11" fmla="*/ 779127 w 12192000"/>
              <a:gd name="connsiteY11" fmla="*/ 121671 h 5077959"/>
              <a:gd name="connsiteX12" fmla="*/ 1062654 w 12192000"/>
              <a:gd name="connsiteY12" fmla="*/ 157052 h 5077959"/>
              <a:gd name="connsiteX13" fmla="*/ 1371726 w 12192000"/>
              <a:gd name="connsiteY13" fmla="*/ 194535 h 5077959"/>
              <a:gd name="connsiteX14" fmla="*/ 1707616 w 12192000"/>
              <a:gd name="connsiteY14" fmla="*/ 232018 h 5077959"/>
              <a:gd name="connsiteX15" fmla="*/ 2065219 w 12192000"/>
              <a:gd name="connsiteY15" fmla="*/ 270201 h 5077959"/>
              <a:gd name="connsiteX16" fmla="*/ 2450918 w 12192000"/>
              <a:gd name="connsiteY16" fmla="*/ 305583 h 5077959"/>
              <a:gd name="connsiteX17" fmla="*/ 2854496 w 12192000"/>
              <a:gd name="connsiteY17" fmla="*/ 339562 h 5077959"/>
              <a:gd name="connsiteX18" fmla="*/ 3281065 w 12192000"/>
              <a:gd name="connsiteY18" fmla="*/ 370390 h 5077959"/>
              <a:gd name="connsiteX19" fmla="*/ 3725514 w 12192000"/>
              <a:gd name="connsiteY19" fmla="*/ 399815 h 5077959"/>
              <a:gd name="connsiteX20" fmla="*/ 4189119 w 12192000"/>
              <a:gd name="connsiteY20" fmla="*/ 427490 h 5077959"/>
              <a:gd name="connsiteX21" fmla="*/ 4426671 w 12192000"/>
              <a:gd name="connsiteY21" fmla="*/ 437298 h 5077959"/>
              <a:gd name="connsiteX22" fmla="*/ 4669330 w 12192000"/>
              <a:gd name="connsiteY22" fmla="*/ 448158 h 5077959"/>
              <a:gd name="connsiteX23" fmla="*/ 4915819 w 12192000"/>
              <a:gd name="connsiteY23" fmla="*/ 458317 h 5077959"/>
              <a:gd name="connsiteX24" fmla="*/ 5163586 w 12192000"/>
              <a:gd name="connsiteY24" fmla="*/ 464973 h 5077959"/>
              <a:gd name="connsiteX25" fmla="*/ 5416461 w 12192000"/>
              <a:gd name="connsiteY25" fmla="*/ 470928 h 5077959"/>
              <a:gd name="connsiteX26" fmla="*/ 5671892 w 12192000"/>
              <a:gd name="connsiteY26" fmla="*/ 477234 h 5077959"/>
              <a:gd name="connsiteX27" fmla="*/ 5932430 w 12192000"/>
              <a:gd name="connsiteY27" fmla="*/ 481437 h 5077959"/>
              <a:gd name="connsiteX28" fmla="*/ 6195523 w 12192000"/>
              <a:gd name="connsiteY28" fmla="*/ 481437 h 5077959"/>
              <a:gd name="connsiteX29" fmla="*/ 6461170 w 12192000"/>
              <a:gd name="connsiteY29" fmla="*/ 483539 h 5077959"/>
              <a:gd name="connsiteX30" fmla="*/ 6729372 w 12192000"/>
              <a:gd name="connsiteY30" fmla="*/ 481437 h 5077959"/>
              <a:gd name="connsiteX31" fmla="*/ 7001406 w 12192000"/>
              <a:gd name="connsiteY31" fmla="*/ 477234 h 5077959"/>
              <a:gd name="connsiteX32" fmla="*/ 7273439 w 12192000"/>
              <a:gd name="connsiteY32" fmla="*/ 473380 h 5077959"/>
              <a:gd name="connsiteX33" fmla="*/ 7549303 w 12192000"/>
              <a:gd name="connsiteY33" fmla="*/ 464973 h 5077959"/>
              <a:gd name="connsiteX34" fmla="*/ 7827722 w 12192000"/>
              <a:gd name="connsiteY34" fmla="*/ 456215 h 5077959"/>
              <a:gd name="connsiteX35" fmla="*/ 8106140 w 12192000"/>
              <a:gd name="connsiteY35" fmla="*/ 446056 h 5077959"/>
              <a:gd name="connsiteX36" fmla="*/ 8387114 w 12192000"/>
              <a:gd name="connsiteY36" fmla="*/ 431694 h 5077959"/>
              <a:gd name="connsiteX37" fmla="*/ 8670640 w 12192000"/>
              <a:gd name="connsiteY37" fmla="*/ 414528 h 5077959"/>
              <a:gd name="connsiteX38" fmla="*/ 8955446 w 12192000"/>
              <a:gd name="connsiteY38" fmla="*/ 398064 h 5077959"/>
              <a:gd name="connsiteX39" fmla="*/ 9240250 w 12192000"/>
              <a:gd name="connsiteY39" fmla="*/ 377045 h 5077959"/>
              <a:gd name="connsiteX40" fmla="*/ 9528886 w 12192000"/>
              <a:gd name="connsiteY40" fmla="*/ 351823 h 5077959"/>
              <a:gd name="connsiteX41" fmla="*/ 9813691 w 12192000"/>
              <a:gd name="connsiteY41" fmla="*/ 326601 h 5077959"/>
              <a:gd name="connsiteX42" fmla="*/ 10103603 w 12192000"/>
              <a:gd name="connsiteY42" fmla="*/ 297525 h 5077959"/>
              <a:gd name="connsiteX43" fmla="*/ 10394794 w 12192000"/>
              <a:gd name="connsiteY43" fmla="*/ 265647 h 5077959"/>
              <a:gd name="connsiteX44" fmla="*/ 10682153 w 12192000"/>
              <a:gd name="connsiteY44" fmla="*/ 232018 h 5077959"/>
              <a:gd name="connsiteX45" fmla="*/ 10973344 w 12192000"/>
              <a:gd name="connsiteY45" fmla="*/ 192783 h 5077959"/>
              <a:gd name="connsiteX46" fmla="*/ 11263257 w 12192000"/>
              <a:gd name="connsiteY46" fmla="*/ 150746 h 5077959"/>
              <a:gd name="connsiteX47" fmla="*/ 11554448 w 12192000"/>
              <a:gd name="connsiteY47" fmla="*/ 109060 h 5077959"/>
              <a:gd name="connsiteX48" fmla="*/ 11844360 w 12192000"/>
              <a:gd name="connsiteY48" fmla="*/ 60367 h 5077959"/>
              <a:gd name="connsiteX49" fmla="*/ 12132996 w 12192000"/>
              <a:gd name="connsiteY49" fmla="*/ 10623 h 5077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12192000" h="5077959">
                <a:moveTo>
                  <a:pt x="12192000" y="0"/>
                </a:moveTo>
                <a:lnTo>
                  <a:pt x="12192000" y="1972152"/>
                </a:lnTo>
                <a:lnTo>
                  <a:pt x="12192000" y="2361342"/>
                </a:lnTo>
                <a:lnTo>
                  <a:pt x="12192000" y="5077959"/>
                </a:lnTo>
                <a:lnTo>
                  <a:pt x="0" y="5077959"/>
                </a:lnTo>
                <a:lnTo>
                  <a:pt x="0" y="2361342"/>
                </a:lnTo>
                <a:lnTo>
                  <a:pt x="0" y="1972152"/>
                </a:lnTo>
                <a:lnTo>
                  <a:pt x="0" y="12515"/>
                </a:lnTo>
                <a:lnTo>
                  <a:pt x="108623" y="29540"/>
                </a:lnTo>
                <a:lnTo>
                  <a:pt x="300195" y="56163"/>
                </a:lnTo>
                <a:lnTo>
                  <a:pt x="527528" y="88041"/>
                </a:lnTo>
                <a:lnTo>
                  <a:pt x="779127" y="121671"/>
                </a:lnTo>
                <a:lnTo>
                  <a:pt x="1062654" y="157052"/>
                </a:lnTo>
                <a:lnTo>
                  <a:pt x="1371726" y="194535"/>
                </a:lnTo>
                <a:lnTo>
                  <a:pt x="1707616" y="232018"/>
                </a:lnTo>
                <a:lnTo>
                  <a:pt x="2065219" y="270201"/>
                </a:lnTo>
                <a:lnTo>
                  <a:pt x="2450918" y="305583"/>
                </a:lnTo>
                <a:lnTo>
                  <a:pt x="2854496" y="339562"/>
                </a:lnTo>
                <a:lnTo>
                  <a:pt x="3281065" y="370390"/>
                </a:lnTo>
                <a:lnTo>
                  <a:pt x="3725514" y="399815"/>
                </a:lnTo>
                <a:lnTo>
                  <a:pt x="4189119" y="427490"/>
                </a:lnTo>
                <a:lnTo>
                  <a:pt x="4426671" y="437298"/>
                </a:lnTo>
                <a:lnTo>
                  <a:pt x="4669330" y="448158"/>
                </a:lnTo>
                <a:lnTo>
                  <a:pt x="4915819" y="458317"/>
                </a:lnTo>
                <a:lnTo>
                  <a:pt x="5163586" y="464973"/>
                </a:lnTo>
                <a:lnTo>
                  <a:pt x="5416461" y="470928"/>
                </a:lnTo>
                <a:lnTo>
                  <a:pt x="5671892" y="477234"/>
                </a:lnTo>
                <a:lnTo>
                  <a:pt x="5932430" y="481437"/>
                </a:lnTo>
                <a:lnTo>
                  <a:pt x="6195523" y="481437"/>
                </a:lnTo>
                <a:lnTo>
                  <a:pt x="6461170" y="483539"/>
                </a:lnTo>
                <a:lnTo>
                  <a:pt x="6729372" y="481437"/>
                </a:lnTo>
                <a:lnTo>
                  <a:pt x="7001406" y="477234"/>
                </a:lnTo>
                <a:lnTo>
                  <a:pt x="7273439" y="473380"/>
                </a:lnTo>
                <a:lnTo>
                  <a:pt x="7549303" y="464973"/>
                </a:lnTo>
                <a:lnTo>
                  <a:pt x="7827722" y="456215"/>
                </a:lnTo>
                <a:lnTo>
                  <a:pt x="8106140" y="446056"/>
                </a:lnTo>
                <a:lnTo>
                  <a:pt x="8387114" y="431694"/>
                </a:lnTo>
                <a:lnTo>
                  <a:pt x="8670640" y="414528"/>
                </a:lnTo>
                <a:lnTo>
                  <a:pt x="8955446" y="398064"/>
                </a:lnTo>
                <a:lnTo>
                  <a:pt x="9240250" y="377045"/>
                </a:lnTo>
                <a:lnTo>
                  <a:pt x="9528886" y="351823"/>
                </a:lnTo>
                <a:lnTo>
                  <a:pt x="9813691" y="326601"/>
                </a:lnTo>
                <a:lnTo>
                  <a:pt x="10103603" y="297525"/>
                </a:lnTo>
                <a:lnTo>
                  <a:pt x="10394794" y="265647"/>
                </a:lnTo>
                <a:lnTo>
                  <a:pt x="10682153" y="232018"/>
                </a:lnTo>
                <a:lnTo>
                  <a:pt x="10973344" y="192783"/>
                </a:lnTo>
                <a:lnTo>
                  <a:pt x="11263257" y="150746"/>
                </a:lnTo>
                <a:lnTo>
                  <a:pt x="11554448" y="109060"/>
                </a:lnTo>
                <a:lnTo>
                  <a:pt x="11844360" y="60367"/>
                </a:lnTo>
                <a:lnTo>
                  <a:pt x="12132996" y="1062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92A2039-50D4-4D49-A79F-C82A1D9131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44000" cy="6858000"/>
            <a:chOff x="0" y="0"/>
            <a:chExt cx="12192000" cy="6858000"/>
          </a:xfrm>
          <a:solidFill>
            <a:srgbClr val="FFFFFF"/>
          </a:solidFill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CC1C7165-8A3A-44EB-88D0-4EFA36A004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 useBgFill="1">
          <p:nvSpPr>
            <p:cNvPr id="30" name="Freeform 5">
              <a:extLst>
                <a:ext uri="{FF2B5EF4-FFF2-40B4-BE49-F238E27FC236}">
                  <a16:creationId xmlns:a16="http://schemas.microsoft.com/office/drawing/2014/main" id="{A1081473-BB93-49A4-B605-4E2053739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ln>
              <a:noFill/>
            </a:ln>
          </p:spPr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E29DCDC6-AD0E-43F5-A1B0-51D507D1F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215" y="838200"/>
            <a:ext cx="6571060" cy="977900"/>
          </a:xfrm>
        </p:spPr>
        <p:txBody>
          <a:bodyPr>
            <a:normAutofit/>
          </a:bodyPr>
          <a:lstStyle/>
          <a:p>
            <a:r>
              <a:rPr lang="de-DE">
                <a:solidFill>
                  <a:srgbClr val="FFFFFF"/>
                </a:solidFill>
                <a:latin typeface="Bauhaus 93" panose="04030905020B02020C02" pitchFamily="82" charset="0"/>
              </a:rPr>
              <a:t>Quellenverzeichnis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8285C2D-B90C-473E-ABDB-51B384F69B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6730" y="2603500"/>
            <a:ext cx="6313152" cy="3416300"/>
          </a:xfrm>
        </p:spPr>
        <p:txBody>
          <a:bodyPr>
            <a:normAutofit/>
          </a:bodyPr>
          <a:lstStyle/>
          <a:p>
            <a:r>
              <a:rPr lang="de-DE" dirty="0"/>
              <a:t>Andrew </a:t>
            </a:r>
            <a:r>
              <a:rPr lang="de-DE" dirty="0" err="1"/>
              <a:t>Tannenbaum:Moderne</a:t>
            </a:r>
            <a:r>
              <a:rPr lang="de-DE" dirty="0"/>
              <a:t> </a:t>
            </a:r>
            <a:r>
              <a:rPr lang="de-DE" dirty="0" err="1"/>
              <a:t>Betriebssyseme.Pearson</a:t>
            </a:r>
            <a:r>
              <a:rPr lang="de-DE" dirty="0"/>
              <a:t> Studium London (2002)</a:t>
            </a:r>
          </a:p>
          <a:p>
            <a:r>
              <a:rPr lang="de-DE" dirty="0"/>
              <a:t>http://www.strategyalytics.com/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C4DCDB7-F31B-42F5-BB29-5D362CE00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5536" y="6400005"/>
            <a:ext cx="8352928" cy="30480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de-AT" dirty="0"/>
              <a:t>08.01.2021                                                                                                                                                                                                                                       11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E1965C52-B745-4491-8C50-6D326EC660B7}"/>
              </a:ext>
            </a:extLst>
          </p:cNvPr>
          <p:cNvSpPr txBox="1"/>
          <p:nvPr/>
        </p:nvSpPr>
        <p:spPr>
          <a:xfrm flipH="1">
            <a:off x="5482686" y="4650120"/>
            <a:ext cx="22924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947478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B3EF4D6-026A-4D52-B916-967329EE3F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587"/>
            <a:ext cx="9144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4DB4846F-6AA5-4DB3-9581-D95F22BD56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21010068">
            <a:off x="6368213" y="1797517"/>
            <a:ext cx="2474555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54EC22E-2292-4292-A80B-E81DF64BFB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780041"/>
            <a:ext cx="9144000" cy="5077959"/>
          </a:xfrm>
          <a:custGeom>
            <a:avLst/>
            <a:gdLst>
              <a:gd name="connsiteX0" fmla="*/ 12192000 w 12192000"/>
              <a:gd name="connsiteY0" fmla="*/ 0 h 5077959"/>
              <a:gd name="connsiteX1" fmla="*/ 12192000 w 12192000"/>
              <a:gd name="connsiteY1" fmla="*/ 1972152 h 5077959"/>
              <a:gd name="connsiteX2" fmla="*/ 12192000 w 12192000"/>
              <a:gd name="connsiteY2" fmla="*/ 2361342 h 5077959"/>
              <a:gd name="connsiteX3" fmla="*/ 12192000 w 12192000"/>
              <a:gd name="connsiteY3" fmla="*/ 5077959 h 5077959"/>
              <a:gd name="connsiteX4" fmla="*/ 0 w 12192000"/>
              <a:gd name="connsiteY4" fmla="*/ 5077959 h 5077959"/>
              <a:gd name="connsiteX5" fmla="*/ 0 w 12192000"/>
              <a:gd name="connsiteY5" fmla="*/ 2361342 h 5077959"/>
              <a:gd name="connsiteX6" fmla="*/ 0 w 12192000"/>
              <a:gd name="connsiteY6" fmla="*/ 1972152 h 5077959"/>
              <a:gd name="connsiteX7" fmla="*/ 0 w 12192000"/>
              <a:gd name="connsiteY7" fmla="*/ 12515 h 5077959"/>
              <a:gd name="connsiteX8" fmla="*/ 108623 w 12192000"/>
              <a:gd name="connsiteY8" fmla="*/ 29540 h 5077959"/>
              <a:gd name="connsiteX9" fmla="*/ 300195 w 12192000"/>
              <a:gd name="connsiteY9" fmla="*/ 56163 h 5077959"/>
              <a:gd name="connsiteX10" fmla="*/ 527528 w 12192000"/>
              <a:gd name="connsiteY10" fmla="*/ 88041 h 5077959"/>
              <a:gd name="connsiteX11" fmla="*/ 779127 w 12192000"/>
              <a:gd name="connsiteY11" fmla="*/ 121671 h 5077959"/>
              <a:gd name="connsiteX12" fmla="*/ 1062654 w 12192000"/>
              <a:gd name="connsiteY12" fmla="*/ 157052 h 5077959"/>
              <a:gd name="connsiteX13" fmla="*/ 1371726 w 12192000"/>
              <a:gd name="connsiteY13" fmla="*/ 194535 h 5077959"/>
              <a:gd name="connsiteX14" fmla="*/ 1707616 w 12192000"/>
              <a:gd name="connsiteY14" fmla="*/ 232018 h 5077959"/>
              <a:gd name="connsiteX15" fmla="*/ 2065219 w 12192000"/>
              <a:gd name="connsiteY15" fmla="*/ 270201 h 5077959"/>
              <a:gd name="connsiteX16" fmla="*/ 2450918 w 12192000"/>
              <a:gd name="connsiteY16" fmla="*/ 305583 h 5077959"/>
              <a:gd name="connsiteX17" fmla="*/ 2854496 w 12192000"/>
              <a:gd name="connsiteY17" fmla="*/ 339562 h 5077959"/>
              <a:gd name="connsiteX18" fmla="*/ 3281065 w 12192000"/>
              <a:gd name="connsiteY18" fmla="*/ 370390 h 5077959"/>
              <a:gd name="connsiteX19" fmla="*/ 3725514 w 12192000"/>
              <a:gd name="connsiteY19" fmla="*/ 399815 h 5077959"/>
              <a:gd name="connsiteX20" fmla="*/ 4189119 w 12192000"/>
              <a:gd name="connsiteY20" fmla="*/ 427490 h 5077959"/>
              <a:gd name="connsiteX21" fmla="*/ 4426671 w 12192000"/>
              <a:gd name="connsiteY21" fmla="*/ 437298 h 5077959"/>
              <a:gd name="connsiteX22" fmla="*/ 4669330 w 12192000"/>
              <a:gd name="connsiteY22" fmla="*/ 448158 h 5077959"/>
              <a:gd name="connsiteX23" fmla="*/ 4915819 w 12192000"/>
              <a:gd name="connsiteY23" fmla="*/ 458317 h 5077959"/>
              <a:gd name="connsiteX24" fmla="*/ 5163586 w 12192000"/>
              <a:gd name="connsiteY24" fmla="*/ 464973 h 5077959"/>
              <a:gd name="connsiteX25" fmla="*/ 5416461 w 12192000"/>
              <a:gd name="connsiteY25" fmla="*/ 470928 h 5077959"/>
              <a:gd name="connsiteX26" fmla="*/ 5671892 w 12192000"/>
              <a:gd name="connsiteY26" fmla="*/ 477234 h 5077959"/>
              <a:gd name="connsiteX27" fmla="*/ 5932430 w 12192000"/>
              <a:gd name="connsiteY27" fmla="*/ 481437 h 5077959"/>
              <a:gd name="connsiteX28" fmla="*/ 6195523 w 12192000"/>
              <a:gd name="connsiteY28" fmla="*/ 481437 h 5077959"/>
              <a:gd name="connsiteX29" fmla="*/ 6461170 w 12192000"/>
              <a:gd name="connsiteY29" fmla="*/ 483539 h 5077959"/>
              <a:gd name="connsiteX30" fmla="*/ 6729372 w 12192000"/>
              <a:gd name="connsiteY30" fmla="*/ 481437 h 5077959"/>
              <a:gd name="connsiteX31" fmla="*/ 7001406 w 12192000"/>
              <a:gd name="connsiteY31" fmla="*/ 477234 h 5077959"/>
              <a:gd name="connsiteX32" fmla="*/ 7273439 w 12192000"/>
              <a:gd name="connsiteY32" fmla="*/ 473380 h 5077959"/>
              <a:gd name="connsiteX33" fmla="*/ 7549303 w 12192000"/>
              <a:gd name="connsiteY33" fmla="*/ 464973 h 5077959"/>
              <a:gd name="connsiteX34" fmla="*/ 7827722 w 12192000"/>
              <a:gd name="connsiteY34" fmla="*/ 456215 h 5077959"/>
              <a:gd name="connsiteX35" fmla="*/ 8106140 w 12192000"/>
              <a:gd name="connsiteY35" fmla="*/ 446056 h 5077959"/>
              <a:gd name="connsiteX36" fmla="*/ 8387114 w 12192000"/>
              <a:gd name="connsiteY36" fmla="*/ 431694 h 5077959"/>
              <a:gd name="connsiteX37" fmla="*/ 8670640 w 12192000"/>
              <a:gd name="connsiteY37" fmla="*/ 414528 h 5077959"/>
              <a:gd name="connsiteX38" fmla="*/ 8955446 w 12192000"/>
              <a:gd name="connsiteY38" fmla="*/ 398064 h 5077959"/>
              <a:gd name="connsiteX39" fmla="*/ 9240250 w 12192000"/>
              <a:gd name="connsiteY39" fmla="*/ 377045 h 5077959"/>
              <a:gd name="connsiteX40" fmla="*/ 9528886 w 12192000"/>
              <a:gd name="connsiteY40" fmla="*/ 351823 h 5077959"/>
              <a:gd name="connsiteX41" fmla="*/ 9813691 w 12192000"/>
              <a:gd name="connsiteY41" fmla="*/ 326601 h 5077959"/>
              <a:gd name="connsiteX42" fmla="*/ 10103603 w 12192000"/>
              <a:gd name="connsiteY42" fmla="*/ 297525 h 5077959"/>
              <a:gd name="connsiteX43" fmla="*/ 10394794 w 12192000"/>
              <a:gd name="connsiteY43" fmla="*/ 265647 h 5077959"/>
              <a:gd name="connsiteX44" fmla="*/ 10682153 w 12192000"/>
              <a:gd name="connsiteY44" fmla="*/ 232018 h 5077959"/>
              <a:gd name="connsiteX45" fmla="*/ 10973344 w 12192000"/>
              <a:gd name="connsiteY45" fmla="*/ 192783 h 5077959"/>
              <a:gd name="connsiteX46" fmla="*/ 11263257 w 12192000"/>
              <a:gd name="connsiteY46" fmla="*/ 150746 h 5077959"/>
              <a:gd name="connsiteX47" fmla="*/ 11554448 w 12192000"/>
              <a:gd name="connsiteY47" fmla="*/ 109060 h 5077959"/>
              <a:gd name="connsiteX48" fmla="*/ 11844360 w 12192000"/>
              <a:gd name="connsiteY48" fmla="*/ 60367 h 5077959"/>
              <a:gd name="connsiteX49" fmla="*/ 12132996 w 12192000"/>
              <a:gd name="connsiteY49" fmla="*/ 10623 h 5077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12192000" h="5077959">
                <a:moveTo>
                  <a:pt x="12192000" y="0"/>
                </a:moveTo>
                <a:lnTo>
                  <a:pt x="12192000" y="1972152"/>
                </a:lnTo>
                <a:lnTo>
                  <a:pt x="12192000" y="2361342"/>
                </a:lnTo>
                <a:lnTo>
                  <a:pt x="12192000" y="5077959"/>
                </a:lnTo>
                <a:lnTo>
                  <a:pt x="0" y="5077959"/>
                </a:lnTo>
                <a:lnTo>
                  <a:pt x="0" y="2361342"/>
                </a:lnTo>
                <a:lnTo>
                  <a:pt x="0" y="1972152"/>
                </a:lnTo>
                <a:lnTo>
                  <a:pt x="0" y="12515"/>
                </a:lnTo>
                <a:lnTo>
                  <a:pt x="108623" y="29540"/>
                </a:lnTo>
                <a:lnTo>
                  <a:pt x="300195" y="56163"/>
                </a:lnTo>
                <a:lnTo>
                  <a:pt x="527528" y="88041"/>
                </a:lnTo>
                <a:lnTo>
                  <a:pt x="779127" y="121671"/>
                </a:lnTo>
                <a:lnTo>
                  <a:pt x="1062654" y="157052"/>
                </a:lnTo>
                <a:lnTo>
                  <a:pt x="1371726" y="194535"/>
                </a:lnTo>
                <a:lnTo>
                  <a:pt x="1707616" y="232018"/>
                </a:lnTo>
                <a:lnTo>
                  <a:pt x="2065219" y="270201"/>
                </a:lnTo>
                <a:lnTo>
                  <a:pt x="2450918" y="305583"/>
                </a:lnTo>
                <a:lnTo>
                  <a:pt x="2854496" y="339562"/>
                </a:lnTo>
                <a:lnTo>
                  <a:pt x="3281065" y="370390"/>
                </a:lnTo>
                <a:lnTo>
                  <a:pt x="3725514" y="399815"/>
                </a:lnTo>
                <a:lnTo>
                  <a:pt x="4189119" y="427490"/>
                </a:lnTo>
                <a:lnTo>
                  <a:pt x="4426671" y="437298"/>
                </a:lnTo>
                <a:lnTo>
                  <a:pt x="4669330" y="448158"/>
                </a:lnTo>
                <a:lnTo>
                  <a:pt x="4915819" y="458317"/>
                </a:lnTo>
                <a:lnTo>
                  <a:pt x="5163586" y="464973"/>
                </a:lnTo>
                <a:lnTo>
                  <a:pt x="5416461" y="470928"/>
                </a:lnTo>
                <a:lnTo>
                  <a:pt x="5671892" y="477234"/>
                </a:lnTo>
                <a:lnTo>
                  <a:pt x="5932430" y="481437"/>
                </a:lnTo>
                <a:lnTo>
                  <a:pt x="6195523" y="481437"/>
                </a:lnTo>
                <a:lnTo>
                  <a:pt x="6461170" y="483539"/>
                </a:lnTo>
                <a:lnTo>
                  <a:pt x="6729372" y="481437"/>
                </a:lnTo>
                <a:lnTo>
                  <a:pt x="7001406" y="477234"/>
                </a:lnTo>
                <a:lnTo>
                  <a:pt x="7273439" y="473380"/>
                </a:lnTo>
                <a:lnTo>
                  <a:pt x="7549303" y="464973"/>
                </a:lnTo>
                <a:lnTo>
                  <a:pt x="7827722" y="456215"/>
                </a:lnTo>
                <a:lnTo>
                  <a:pt x="8106140" y="446056"/>
                </a:lnTo>
                <a:lnTo>
                  <a:pt x="8387114" y="431694"/>
                </a:lnTo>
                <a:lnTo>
                  <a:pt x="8670640" y="414528"/>
                </a:lnTo>
                <a:lnTo>
                  <a:pt x="8955446" y="398064"/>
                </a:lnTo>
                <a:lnTo>
                  <a:pt x="9240250" y="377045"/>
                </a:lnTo>
                <a:lnTo>
                  <a:pt x="9528886" y="351823"/>
                </a:lnTo>
                <a:lnTo>
                  <a:pt x="9813691" y="326601"/>
                </a:lnTo>
                <a:lnTo>
                  <a:pt x="10103603" y="297525"/>
                </a:lnTo>
                <a:lnTo>
                  <a:pt x="10394794" y="265647"/>
                </a:lnTo>
                <a:lnTo>
                  <a:pt x="10682153" y="232018"/>
                </a:lnTo>
                <a:lnTo>
                  <a:pt x="10973344" y="192783"/>
                </a:lnTo>
                <a:lnTo>
                  <a:pt x="11263257" y="150746"/>
                </a:lnTo>
                <a:lnTo>
                  <a:pt x="11554448" y="109060"/>
                </a:lnTo>
                <a:lnTo>
                  <a:pt x="11844360" y="60367"/>
                </a:lnTo>
                <a:lnTo>
                  <a:pt x="12132996" y="1062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92A2039-50D4-4D49-A79F-C82A1D9131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44000" cy="6858000"/>
            <a:chOff x="0" y="0"/>
            <a:chExt cx="12192000" cy="6858000"/>
          </a:xfrm>
          <a:solidFill>
            <a:srgbClr val="FFFFFF"/>
          </a:solidFill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C1C7165-8A3A-44EB-88D0-4EFA36A004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 useBgFill="1">
          <p:nvSpPr>
            <p:cNvPr id="17" name="Freeform 5">
              <a:extLst>
                <a:ext uri="{FF2B5EF4-FFF2-40B4-BE49-F238E27FC236}">
                  <a16:creationId xmlns:a16="http://schemas.microsoft.com/office/drawing/2014/main" id="{A1081473-BB93-49A4-B605-4E2053739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ln>
              <a:noFill/>
            </a:ln>
          </p:spPr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E29DCDC6-AD0E-43F5-A1B0-51D507D1F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215" y="838200"/>
            <a:ext cx="6571060" cy="977900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rgbClr val="FFFFFF"/>
                </a:solidFill>
                <a:latin typeface="Bauhaus 93" panose="04030905020B02020C02" pitchFamily="82" charset="0"/>
              </a:rPr>
              <a:t>Danke für eure Aufmerksamkeit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8285C2D-B90C-473E-ABDB-51B384F69B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5424" y="2603500"/>
            <a:ext cx="6313152" cy="3416300"/>
          </a:xfrm>
        </p:spPr>
        <p:txBody>
          <a:bodyPr>
            <a:normAutofit/>
          </a:bodyPr>
          <a:lstStyle/>
          <a:p>
            <a:r>
              <a:rPr lang="de-DE" dirty="0" err="1"/>
              <a:t>Kacper</a:t>
            </a:r>
            <a:r>
              <a:rPr lang="de-DE" dirty="0"/>
              <a:t> </a:t>
            </a:r>
            <a:r>
              <a:rPr lang="de-DE" dirty="0" err="1"/>
              <a:t>Bohaczyk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C4DCDB7-F31B-42F5-BB29-5D362CE00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832" y="6391838"/>
            <a:ext cx="8441410" cy="415362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de-AT" sz="1200" dirty="0"/>
              <a:t>08.01.2021                                                                                                                                                                                         12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de-AT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92967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AT" dirty="0">
                <a:latin typeface="Bauhaus 93" panose="04030905020B02020C02" pitchFamily="82" charset="0"/>
              </a:rPr>
              <a:t>Agenda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5785" y="2420122"/>
            <a:ext cx="6345260" cy="3530600"/>
          </a:xfrm>
        </p:spPr>
        <p:txBody>
          <a:bodyPr/>
          <a:lstStyle/>
          <a:p>
            <a:r>
              <a:rPr lang="de-AT" sz="2800" dirty="0"/>
              <a:t>Überblick „Mobile Betriebssysteme“ </a:t>
            </a:r>
          </a:p>
          <a:p>
            <a:r>
              <a:rPr lang="de-AT" sz="2800" dirty="0"/>
              <a:t>Vergleich</a:t>
            </a:r>
          </a:p>
          <a:p>
            <a:r>
              <a:rPr lang="de-AT" sz="2800" dirty="0"/>
              <a:t>Marktanteil</a:t>
            </a:r>
          </a:p>
          <a:p>
            <a:r>
              <a:rPr lang="de-AT" sz="2800" dirty="0"/>
              <a:t>Marktentwicklung</a:t>
            </a:r>
          </a:p>
          <a:p>
            <a:endParaRPr lang="de-AT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8A299AF2-3DB8-402E-B5E7-E588965E8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9552" y="6381328"/>
            <a:ext cx="8424936" cy="228660"/>
          </a:xfrm>
        </p:spPr>
        <p:txBody>
          <a:bodyPr/>
          <a:lstStyle/>
          <a:p>
            <a:r>
              <a:rPr lang="de-AT" dirty="0"/>
              <a:t>08.01.2021                                                                                                                                                                                                                                       1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8D73068B-5F84-4EAE-A249-A1EB1DD182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0"/>
            <a:ext cx="720080" cy="1124743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6FC36116-FABF-4E5C-B50C-60C8475B1F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622" y="0"/>
            <a:ext cx="765810" cy="1143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AT" dirty="0">
                <a:latin typeface="Bauhaus 93" panose="04030905020B02020C02" pitchFamily="82" charset="0"/>
              </a:rPr>
              <a:t>Mobile Betriebssysteme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62865" y="1988841"/>
            <a:ext cx="8229600" cy="4605316"/>
          </a:xfrm>
        </p:spPr>
        <p:txBody>
          <a:bodyPr>
            <a:normAutofit/>
          </a:bodyPr>
          <a:lstStyle/>
          <a:p>
            <a:pPr>
              <a:buNone/>
            </a:pPr>
            <a:endParaRPr lang="de-AT" sz="2400" dirty="0"/>
          </a:p>
          <a:p>
            <a:r>
              <a:rPr lang="de-AT" sz="2400" dirty="0"/>
              <a:t>Für Mobile Devices wie z.B. Smartphones, </a:t>
            </a:r>
          </a:p>
          <a:p>
            <a:pPr>
              <a:buNone/>
            </a:pPr>
            <a:r>
              <a:rPr lang="de-AT" sz="2400" dirty="0"/>
              <a:t>Tablets mit Touchscreen-Bildschirm</a:t>
            </a:r>
          </a:p>
          <a:p>
            <a:r>
              <a:rPr lang="de-AT" sz="2400" dirty="0"/>
              <a:t>Personalisierung mittels </a:t>
            </a:r>
            <a:r>
              <a:rPr lang="de-AT" sz="2400" dirty="0" err="1"/>
              <a:t>Apps</a:t>
            </a:r>
            <a:endParaRPr lang="de-AT" sz="2400" dirty="0"/>
          </a:p>
          <a:p>
            <a:r>
              <a:rPr lang="de-AT" sz="2400" dirty="0"/>
              <a:t>Unterschiede bei Herstellerbindung</a:t>
            </a:r>
          </a:p>
          <a:p>
            <a:r>
              <a:rPr lang="de-AT" sz="2400" dirty="0"/>
              <a:t>Verfügbarkeit von Anwendungen</a:t>
            </a:r>
          </a:p>
          <a:p>
            <a:r>
              <a:rPr lang="de-AT" sz="2400" dirty="0"/>
              <a:t>Sicherheit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8E6FA05-DAE5-498B-B02F-637B31068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90843" y="6381327"/>
            <a:ext cx="8373645" cy="212829"/>
          </a:xfrm>
        </p:spPr>
        <p:txBody>
          <a:bodyPr/>
          <a:lstStyle/>
          <a:p>
            <a:r>
              <a:rPr lang="de-AT" dirty="0"/>
              <a:t>08.01.2021                                                                                                                                                                                                                                             2 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B8B9B02-7A72-41CA-9296-85F8691E1C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622" y="0"/>
            <a:ext cx="76581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111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AT" dirty="0">
                <a:latin typeface="Bauhaus 93" panose="04030905020B02020C02" pitchFamily="82" charset="0"/>
              </a:rPr>
              <a:t>Mobile Betriebssysteme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de-AT" sz="2800" dirty="0"/>
              <a:t>Marktführende Betriebssysteme</a:t>
            </a:r>
          </a:p>
          <a:p>
            <a:r>
              <a:rPr lang="de-AT" sz="2800" dirty="0" err="1"/>
              <a:t>Android</a:t>
            </a:r>
            <a:endParaRPr lang="de-AT" sz="2800" dirty="0"/>
          </a:p>
          <a:p>
            <a:r>
              <a:rPr lang="de-AT" sz="2800" dirty="0" err="1"/>
              <a:t>iOS</a:t>
            </a:r>
            <a:endParaRPr lang="de-AT" sz="2800" dirty="0"/>
          </a:p>
          <a:p>
            <a:r>
              <a:rPr lang="de-AT" sz="2800" dirty="0"/>
              <a:t>Windows Phone</a:t>
            </a:r>
            <a:endParaRPr lang="de-AT" dirty="0"/>
          </a:p>
          <a:p>
            <a:pPr>
              <a:buFont typeface="Wingdings" panose="05000000000000000000" pitchFamily="2" charset="2"/>
              <a:buChar char="v"/>
            </a:pPr>
            <a:r>
              <a:rPr lang="de-AT" sz="2800" dirty="0"/>
              <a:t>Alternativen</a:t>
            </a:r>
          </a:p>
          <a:p>
            <a:r>
              <a:rPr lang="de-AT" sz="2800" dirty="0" err="1"/>
              <a:t>Symbian</a:t>
            </a:r>
            <a:r>
              <a:rPr lang="de-AT" sz="2800" dirty="0"/>
              <a:t>, </a:t>
            </a:r>
            <a:r>
              <a:rPr lang="de-AT" sz="2800" dirty="0" err="1"/>
              <a:t>BlackBerry</a:t>
            </a:r>
            <a:r>
              <a:rPr lang="de-AT" sz="2800" dirty="0"/>
              <a:t> OS und Co.</a:t>
            </a:r>
          </a:p>
          <a:p>
            <a:endParaRPr lang="de-AT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CF52067-6574-4BBD-8C6D-53804F265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1560" y="6381328"/>
            <a:ext cx="8208912" cy="216024"/>
          </a:xfrm>
        </p:spPr>
        <p:txBody>
          <a:bodyPr/>
          <a:lstStyle/>
          <a:p>
            <a:r>
              <a:rPr lang="de-AT" dirty="0"/>
              <a:t>08.01.2021                                                                                                                                                                                                                                       3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5F472C79-B538-48AF-8007-CA14C1754A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622" y="0"/>
            <a:ext cx="765810" cy="1143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AT" dirty="0" err="1">
                <a:latin typeface="Bauhaus 93" panose="04030905020B02020C02" pitchFamily="82" charset="0"/>
              </a:rPr>
              <a:t>Android</a:t>
            </a:r>
            <a:endParaRPr lang="de-AT" dirty="0">
              <a:latin typeface="Bauhaus 93" panose="04030905020B02020C02" pitchFamily="82" charset="0"/>
            </a:endParaRP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32856"/>
            <a:ext cx="4258816" cy="3993307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de-AT" sz="2800" dirty="0"/>
              <a:t>Betriebssystem von Google (Open </a:t>
            </a:r>
            <a:r>
              <a:rPr lang="de-AT" sz="2800" dirty="0" err="1"/>
              <a:t>Handset</a:t>
            </a:r>
            <a:r>
              <a:rPr lang="de-AT" sz="2800" dirty="0"/>
              <a:t> </a:t>
            </a:r>
            <a:r>
              <a:rPr lang="de-AT" sz="2800" dirty="0" err="1"/>
              <a:t>Alliance</a:t>
            </a:r>
            <a:r>
              <a:rPr lang="de-AT" sz="2800" dirty="0"/>
              <a:t>)</a:t>
            </a:r>
          </a:p>
          <a:p>
            <a:pPr>
              <a:lnSpc>
                <a:spcPct val="150000"/>
              </a:lnSpc>
            </a:pPr>
            <a:r>
              <a:rPr lang="de-AT" sz="2800" dirty="0"/>
              <a:t>Für verschiedene Smartphone-Hersteller verfügbar</a:t>
            </a:r>
          </a:p>
          <a:p>
            <a:pPr>
              <a:lnSpc>
                <a:spcPct val="150000"/>
              </a:lnSpc>
            </a:pPr>
            <a:r>
              <a:rPr lang="de-AT" sz="2800" dirty="0"/>
              <a:t>Aktuelle Version 4.4.4</a:t>
            </a:r>
          </a:p>
          <a:p>
            <a:pPr>
              <a:lnSpc>
                <a:spcPct val="150000"/>
              </a:lnSpc>
            </a:pPr>
            <a:r>
              <a:rPr lang="de-AT" sz="2800" dirty="0"/>
              <a:t>Freie Software (GPLv2)</a:t>
            </a:r>
          </a:p>
          <a:p>
            <a:endParaRPr lang="de-AT" dirty="0"/>
          </a:p>
          <a:p>
            <a:endParaRPr lang="de-AT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87C19ECB-8D70-48DE-AF64-5E45207FC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90843" y="6381327"/>
            <a:ext cx="8229629" cy="212829"/>
          </a:xfrm>
        </p:spPr>
        <p:txBody>
          <a:bodyPr/>
          <a:lstStyle/>
          <a:p>
            <a:r>
              <a:rPr lang="de-AT" dirty="0"/>
              <a:t>08.01.2021                                                                                                                                                                                                                                       4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4950404B-D65A-4D16-9B6E-A5EF27E8FB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622" y="0"/>
            <a:ext cx="765810" cy="1143000"/>
          </a:xfrm>
          <a:prstGeom prst="rect">
            <a:avLst/>
          </a:prstGeom>
        </p:spPr>
      </p:pic>
      <p:pic>
        <p:nvPicPr>
          <p:cNvPr id="5" name="Grafik 4" descr="Ein Bild, das Text, Elektronik enthält.&#10;&#10;Automatisch generierte Beschreibung">
            <a:extLst>
              <a:ext uri="{FF2B5EF4-FFF2-40B4-BE49-F238E27FC236}">
                <a16:creationId xmlns:a16="http://schemas.microsoft.com/office/drawing/2014/main" id="{80B42788-4F12-4869-A1A7-F172602A56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1223" y="2204864"/>
            <a:ext cx="2736304" cy="428287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AT" dirty="0" err="1">
                <a:latin typeface="Bauhaus 93" panose="04030905020B02020C02" pitchFamily="82" charset="0"/>
              </a:rPr>
              <a:t>iOS</a:t>
            </a:r>
            <a:endParaRPr lang="de-AT" dirty="0">
              <a:latin typeface="Bauhaus 93" panose="04030905020B02020C02" pitchFamily="82" charset="0"/>
            </a:endParaRPr>
          </a:p>
        </p:txBody>
      </p:sp>
      <p:sp>
        <p:nvSpPr>
          <p:cNvPr id="6" name="Inhaltsplatzhalter 3"/>
          <p:cNvSpPr>
            <a:spLocks noGrp="1"/>
          </p:cNvSpPr>
          <p:nvPr>
            <p:ph sz="half" idx="2"/>
          </p:nvPr>
        </p:nvSpPr>
        <p:spPr>
          <a:xfrm>
            <a:off x="457200" y="2420888"/>
            <a:ext cx="4402832" cy="3705275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de-AT" sz="2400" dirty="0"/>
              <a:t>Betriebssystem von Apple</a:t>
            </a:r>
          </a:p>
          <a:p>
            <a:pPr>
              <a:lnSpc>
                <a:spcPct val="150000"/>
              </a:lnSpc>
            </a:pPr>
            <a:r>
              <a:rPr lang="de-AT" sz="2400" dirty="0"/>
              <a:t>Nur für Apple-Hardware verfügbar</a:t>
            </a:r>
          </a:p>
          <a:p>
            <a:pPr>
              <a:lnSpc>
                <a:spcPct val="150000"/>
              </a:lnSpc>
            </a:pPr>
            <a:r>
              <a:rPr lang="de-AT" sz="2400" dirty="0"/>
              <a:t>Aktuelle Version </a:t>
            </a:r>
            <a:r>
              <a:rPr lang="de-AT" sz="2400" dirty="0" err="1"/>
              <a:t>iOS</a:t>
            </a:r>
            <a:r>
              <a:rPr lang="de-AT" sz="2400" dirty="0"/>
              <a:t> 8</a:t>
            </a:r>
          </a:p>
          <a:p>
            <a:pPr>
              <a:lnSpc>
                <a:spcPct val="150000"/>
              </a:lnSpc>
            </a:pPr>
            <a:r>
              <a:rPr lang="de-AT" sz="2400" dirty="0"/>
              <a:t>Gemischte Lizenz (u. a. GPL, APSL)</a:t>
            </a:r>
          </a:p>
          <a:p>
            <a:endParaRPr lang="de-AT" dirty="0"/>
          </a:p>
          <a:p>
            <a:endParaRPr lang="de-AT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79B397E-30E9-4A1C-B470-7BF4BBF51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90843" y="6381327"/>
            <a:ext cx="8085613" cy="212829"/>
          </a:xfrm>
        </p:spPr>
        <p:txBody>
          <a:bodyPr/>
          <a:lstStyle/>
          <a:p>
            <a:r>
              <a:rPr lang="de-AT" dirty="0"/>
              <a:t>08.01.2021                                                                                                                                                                                                                                  5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8DE0ED3D-CC9A-4B4E-AFF7-50E2BEC5C4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622" y="0"/>
            <a:ext cx="765810" cy="1143000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F76511E4-C649-4DE5-AB4C-3D05868ADD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3644" y="2189776"/>
            <a:ext cx="2193675" cy="406396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AT" dirty="0">
                <a:latin typeface="Bauhaus 93" panose="04030905020B02020C02" pitchFamily="82" charset="0"/>
              </a:rPr>
              <a:t>Windows Phone</a:t>
            </a:r>
          </a:p>
        </p:txBody>
      </p:sp>
      <p:sp>
        <p:nvSpPr>
          <p:cNvPr id="6" name="Inhaltsplatzhalter 3"/>
          <p:cNvSpPr>
            <a:spLocks noGrp="1"/>
          </p:cNvSpPr>
          <p:nvPr>
            <p:ph sz="half" idx="2"/>
          </p:nvPr>
        </p:nvSpPr>
        <p:spPr>
          <a:xfrm>
            <a:off x="447772" y="2420888"/>
            <a:ext cx="4700291" cy="3761893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de-AT" sz="2400" dirty="0"/>
              <a:t>Betriebssystem von Microsoft</a:t>
            </a:r>
          </a:p>
          <a:p>
            <a:pPr>
              <a:lnSpc>
                <a:spcPct val="150000"/>
              </a:lnSpc>
            </a:pPr>
            <a:r>
              <a:rPr lang="de-AT" sz="2400" dirty="0"/>
              <a:t>Für verschiedene Smartphone-Hersteller verfügbar</a:t>
            </a:r>
          </a:p>
          <a:p>
            <a:pPr>
              <a:lnSpc>
                <a:spcPct val="150000"/>
              </a:lnSpc>
            </a:pPr>
            <a:r>
              <a:rPr lang="de-AT" sz="2400" dirty="0"/>
              <a:t>Aktuelle Version 8.1</a:t>
            </a:r>
          </a:p>
          <a:p>
            <a:pPr>
              <a:lnSpc>
                <a:spcPct val="150000"/>
              </a:lnSpc>
            </a:pPr>
            <a:r>
              <a:rPr lang="de-AT" sz="2400" dirty="0"/>
              <a:t>Software-Lizenz Microsoft-EULA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D9F7D15-BC0C-4713-80AA-F77F1B8BB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9552" y="6309320"/>
            <a:ext cx="8064896" cy="228660"/>
          </a:xfrm>
        </p:spPr>
        <p:txBody>
          <a:bodyPr/>
          <a:lstStyle/>
          <a:p>
            <a:r>
              <a:rPr lang="de-AT" dirty="0"/>
              <a:t>08.01.2021                                                                                                                                                                                                                               6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192609A-6A8A-418A-949E-6F98FB4D06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622" y="0"/>
            <a:ext cx="765810" cy="1143000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0FBB7D9F-0416-41C7-8B84-E130B548FA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9990" y="2602380"/>
            <a:ext cx="2820442" cy="341890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AT" dirty="0">
                <a:latin typeface="Bauhaus 93" panose="04030905020B02020C02" pitchFamily="82" charset="0"/>
              </a:rPr>
              <a:t>Vergleich</a:t>
            </a:r>
          </a:p>
        </p:txBody>
      </p:sp>
      <p:graphicFrame>
        <p:nvGraphicFramePr>
          <p:cNvPr id="3" name="Tabelle 3">
            <a:extLst>
              <a:ext uri="{FF2B5EF4-FFF2-40B4-BE49-F238E27FC236}">
                <a16:creationId xmlns:a16="http://schemas.microsoft.com/office/drawing/2014/main" id="{5E852A12-0684-42F1-B64D-715F060690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7238216"/>
              </p:ext>
            </p:extLst>
          </p:nvPr>
        </p:nvGraphicFramePr>
        <p:xfrm>
          <a:off x="869272" y="2492896"/>
          <a:ext cx="6346824" cy="3754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6706">
                  <a:extLst>
                    <a:ext uri="{9D8B030D-6E8A-4147-A177-3AD203B41FA5}">
                      <a16:colId xmlns:a16="http://schemas.microsoft.com/office/drawing/2014/main" val="2888981950"/>
                    </a:ext>
                  </a:extLst>
                </a:gridCol>
                <a:gridCol w="1586706">
                  <a:extLst>
                    <a:ext uri="{9D8B030D-6E8A-4147-A177-3AD203B41FA5}">
                      <a16:colId xmlns:a16="http://schemas.microsoft.com/office/drawing/2014/main" val="3450228706"/>
                    </a:ext>
                  </a:extLst>
                </a:gridCol>
                <a:gridCol w="1586706">
                  <a:extLst>
                    <a:ext uri="{9D8B030D-6E8A-4147-A177-3AD203B41FA5}">
                      <a16:colId xmlns:a16="http://schemas.microsoft.com/office/drawing/2014/main" val="260452793"/>
                    </a:ext>
                  </a:extLst>
                </a:gridCol>
                <a:gridCol w="1586706">
                  <a:extLst>
                    <a:ext uri="{9D8B030D-6E8A-4147-A177-3AD203B41FA5}">
                      <a16:colId xmlns:a16="http://schemas.microsoft.com/office/drawing/2014/main" val="4874765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Android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IOS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W-Phone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9204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Verfügbare Apps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&lt;700.000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&lt;900.000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160.000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316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Markt für Apps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Google Play Store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Apple App Store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W-Phone Store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0129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Markt für Multimedia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Google Play Store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iTunes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Xbox Music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3231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Web-Browser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Google Chrome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Safari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Internet Explorer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0148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600" dirty="0"/>
                        <a:t>Cloud-Unterstützung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Google </a:t>
                      </a:r>
                      <a:r>
                        <a:rPr lang="de-DE" sz="1600" dirty="0" err="1"/>
                        <a:t>Sync,Google</a:t>
                      </a:r>
                      <a:r>
                        <a:rPr lang="de-DE" sz="1600" dirty="0"/>
                        <a:t> </a:t>
                      </a:r>
                      <a:r>
                        <a:rPr lang="de-DE" sz="1600" dirty="0" err="1"/>
                        <a:t>drive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iCloud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Sky Drive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55540"/>
                  </a:ext>
                </a:extLst>
              </a:tr>
            </a:tbl>
          </a:graphicData>
        </a:graphic>
      </p:graphicFrame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D5DAE59-377F-4746-AEE0-819322602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90843" y="6381327"/>
            <a:ext cx="8157621" cy="212829"/>
          </a:xfrm>
        </p:spPr>
        <p:txBody>
          <a:bodyPr/>
          <a:lstStyle/>
          <a:p>
            <a:r>
              <a:rPr lang="de-AT" dirty="0"/>
              <a:t>08.01.2021                                                                                                                                                                                                                                     7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CF011EBB-5298-461A-A4D4-F0ADE765D2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622" y="0"/>
            <a:ext cx="765810" cy="1143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AT" dirty="0">
                <a:latin typeface="Bauhaus 93" panose="04030905020B02020C02" pitchFamily="82" charset="0"/>
              </a:rPr>
              <a:t>Marktanteil 2014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01D2FA1-0301-4858-AC44-88E710768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90843" y="6381327"/>
            <a:ext cx="8229629" cy="212829"/>
          </a:xfrm>
        </p:spPr>
        <p:txBody>
          <a:bodyPr/>
          <a:lstStyle/>
          <a:p>
            <a:r>
              <a:rPr lang="de-AT" dirty="0"/>
              <a:t>08.01.2021                                                                                                                                                                                                                                         8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6EBEF59F-F3DD-45BE-800B-46DE61D7A4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352" y="0"/>
            <a:ext cx="720080" cy="1143000"/>
          </a:xfrm>
          <a:prstGeom prst="rect">
            <a:avLst/>
          </a:prstGeom>
        </p:spPr>
      </p:pic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5C833AB-5255-4028-8135-BBB9F1DBD2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-Sitzungssaal">
  <a:themeElements>
    <a:clrScheme name="Ion-Sitzungssaal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-Sitzungssaal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-Sitzungssaal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253</Words>
  <Application>Microsoft Office PowerPoint</Application>
  <PresentationFormat>Bildschirmpräsentation (4:3)</PresentationFormat>
  <Paragraphs>109</Paragraphs>
  <Slides>13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20" baseType="lpstr">
      <vt:lpstr>Arial</vt:lpstr>
      <vt:lpstr>Bauhaus 93</vt:lpstr>
      <vt:lpstr>Calibri</vt:lpstr>
      <vt:lpstr>Century Gothic</vt:lpstr>
      <vt:lpstr>Wingdings</vt:lpstr>
      <vt:lpstr>Wingdings 3</vt:lpstr>
      <vt:lpstr>Ion-Sitzungssaal</vt:lpstr>
      <vt:lpstr>Kacper Bohaczyk</vt:lpstr>
      <vt:lpstr>Agenda</vt:lpstr>
      <vt:lpstr>Mobile Betriebssysteme</vt:lpstr>
      <vt:lpstr>Mobile Betriebssysteme</vt:lpstr>
      <vt:lpstr>Android</vt:lpstr>
      <vt:lpstr>iOS</vt:lpstr>
      <vt:lpstr>Windows Phone</vt:lpstr>
      <vt:lpstr>Vergleich</vt:lpstr>
      <vt:lpstr>Marktanteil 2014</vt:lpstr>
      <vt:lpstr>Marktentwicklung</vt:lpstr>
      <vt:lpstr>Cunclusio</vt:lpstr>
      <vt:lpstr>Quellenverzeichnis</vt:lpstr>
      <vt:lpstr>Danke für eure Aufmerksamkeit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Kacper Bohaczyk</dc:title>
  <dc:creator>kaper bm</dc:creator>
  <cp:lastModifiedBy>kaper bm</cp:lastModifiedBy>
  <cp:revision>1</cp:revision>
  <dcterms:created xsi:type="dcterms:W3CDTF">2021-01-08T08:44:44Z</dcterms:created>
  <dcterms:modified xsi:type="dcterms:W3CDTF">2021-01-08T10:17:58Z</dcterms:modified>
</cp:coreProperties>
</file>