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9" r:id="rId3"/>
    <p:sldId id="258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264" y="-10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AT" dirty="0" smtClean="0"/>
              <a:t>Beispiel für eine Musterlösung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68A3-0D70-4DE1-B64F-14E573615B3B}" type="datetimeFigureOut">
              <a:rPr lang="de-DE" smtClean="0"/>
              <a:pPr/>
              <a:t>04.11.15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8E69-562E-4817-BEDE-2327048C9A6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80765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C17AC-13BB-413B-A044-2C48307250E7}" type="datetimeFigureOut">
              <a:rPr lang="de-DE" smtClean="0"/>
              <a:pPr/>
              <a:t>04.11.15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20AB8-F7AF-4A54-BC8F-DAED5A38A9F6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4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20AB8-F7AF-4A54-BC8F-DAED5A38A9F6}" type="slidenum">
              <a:rPr lang="de-AT" smtClean="0"/>
              <a:pPr/>
              <a:t>5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4BEAD-BB2E-4CF2-BDEB-F6296591C195}" type="datetime1">
              <a:rPr lang="de-DE" smtClean="0"/>
              <a:t>04.11.15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FD8B-F1FA-40A9-88C5-D221832B9ACE}" type="datetime1">
              <a:rPr lang="de-DE" smtClean="0"/>
              <a:t>04.11.15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F0A3-C90A-4053-A08F-2DD84060C9CD}" type="datetime1">
              <a:rPr lang="de-DE" smtClean="0"/>
              <a:t>04.11.15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4EF5-1DEC-4D41-AFF1-12749A72840D}" type="datetime1">
              <a:rPr lang="de-DE" smtClean="0"/>
              <a:t>04.11.15</a:t>
            </a:fld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357586" cy="365125"/>
          </a:xfrm>
        </p:spPr>
        <p:txBody>
          <a:bodyPr/>
          <a:lstStyle/>
          <a:p>
            <a:endParaRPr lang="de-A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12E03-72A2-4545-84A0-55B7E29186BF}" type="datetime1">
              <a:rPr lang="de-DE" smtClean="0"/>
              <a:t>04.11.15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429024" cy="365125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B0FF1-1B46-4217-AF9F-35C8B0E6B6BE}" type="datetime1">
              <a:rPr lang="de-DE" smtClean="0"/>
              <a:t>04.11.15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5755-38A5-4334-858A-F6034C4CACAD}" type="datetime1">
              <a:rPr lang="de-DE" smtClean="0"/>
              <a:t>04.11.15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ABBCC-9918-41E4-835A-CE00175078AE}" type="datetime1">
              <a:rPr lang="de-DE" smtClean="0"/>
              <a:t>04.11.15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CD2F1-BCF3-4485-9739-C80D120060A3}" type="datetime1">
              <a:rPr lang="de-DE" smtClean="0"/>
              <a:t>04.11.15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7DBD-7E68-4081-AB3C-F90BBD8EA195}" type="datetime1">
              <a:rPr lang="de-DE" smtClean="0"/>
              <a:t>04.11.15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96D36-296F-4369-8019-C46046513B4A}" type="datetime1">
              <a:rPr lang="de-DE" smtClean="0"/>
              <a:t>04.11.15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4D05-78DD-4D79-8680-0791EE9BFDF7}" type="datetime1">
              <a:rPr lang="de-DE" smtClean="0"/>
              <a:t>04.11.15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857488" y="6356350"/>
            <a:ext cx="33575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dobe Caslon Pro Bold"/>
          <a:ea typeface="+mj-ea"/>
          <a:cs typeface="Adobe Caslon Pro Bold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Agenda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Überblick „Mobile Betriebssysteme“ </a:t>
            </a:r>
          </a:p>
          <a:p>
            <a:r>
              <a:rPr lang="de-AT" dirty="0" smtClean="0"/>
              <a:t>Vergleich</a:t>
            </a:r>
          </a:p>
          <a:p>
            <a:r>
              <a:rPr lang="de-AT" dirty="0" smtClean="0"/>
              <a:t>Marktanteil</a:t>
            </a:r>
          </a:p>
          <a:p>
            <a:r>
              <a:rPr lang="de-AT" dirty="0" smtClean="0"/>
              <a:t>Marktentwicklung</a:t>
            </a:r>
          </a:p>
          <a:p>
            <a:endParaRPr lang="de-AT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err="1" smtClean="0"/>
              <a:t>Cunclusio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(von euch zu verfassen)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1428736"/>
            <a:ext cx="8229600" cy="1143000"/>
          </a:xfrm>
        </p:spPr>
        <p:txBody>
          <a:bodyPr/>
          <a:lstStyle/>
          <a:p>
            <a:r>
              <a:rPr lang="de-AT" dirty="0" smtClean="0"/>
              <a:t>Danke für Ihre Aufmerksamkeit!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Mobile Betriebssysteme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dirty="0" smtClean="0"/>
              <a:t>Für Mobile Devices wie z.B. </a:t>
            </a:r>
            <a:r>
              <a:rPr lang="de-AT" dirty="0" err="1" smtClean="0"/>
              <a:t>Smartphones</a:t>
            </a:r>
            <a:r>
              <a:rPr lang="de-AT" dirty="0" smtClean="0"/>
              <a:t>, </a:t>
            </a:r>
            <a:r>
              <a:rPr lang="de-AT" dirty="0" err="1" smtClean="0"/>
              <a:t>Tablets</a:t>
            </a:r>
            <a:r>
              <a:rPr lang="de-AT" dirty="0" smtClean="0"/>
              <a:t> mit Touchscreen-Bildschirm</a:t>
            </a:r>
          </a:p>
          <a:p>
            <a:pPr>
              <a:buNone/>
            </a:pPr>
            <a:r>
              <a:rPr lang="de-AT" dirty="0" smtClean="0"/>
              <a:t>Personalisierung mittels </a:t>
            </a:r>
            <a:r>
              <a:rPr lang="de-AT" dirty="0" err="1" smtClean="0"/>
              <a:t>Apps</a:t>
            </a:r>
            <a:endParaRPr lang="de-AT" dirty="0" smtClean="0"/>
          </a:p>
          <a:p>
            <a:pPr>
              <a:buNone/>
            </a:pPr>
            <a:r>
              <a:rPr lang="de-AT" dirty="0" smtClean="0"/>
              <a:t>Unterschiede bei</a:t>
            </a:r>
          </a:p>
          <a:p>
            <a:pPr>
              <a:buNone/>
            </a:pPr>
            <a:r>
              <a:rPr lang="de-AT" dirty="0" smtClean="0"/>
              <a:t>Herstellerbindung</a:t>
            </a:r>
          </a:p>
          <a:p>
            <a:pPr>
              <a:buNone/>
            </a:pPr>
            <a:r>
              <a:rPr lang="de-AT" dirty="0" smtClean="0"/>
              <a:t>Verfügbarkeit von Anwendungen</a:t>
            </a:r>
          </a:p>
          <a:p>
            <a:pPr>
              <a:buNone/>
            </a:pPr>
            <a:r>
              <a:rPr lang="de-AT" dirty="0" smtClean="0"/>
              <a:t>Sicherheit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Mobile Betriebssysteme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AT" dirty="0" smtClean="0"/>
              <a:t>Marktführende Betriebssysteme</a:t>
            </a:r>
          </a:p>
          <a:p>
            <a:pPr>
              <a:buNone/>
            </a:pPr>
            <a:r>
              <a:rPr lang="de-AT" dirty="0" err="1" smtClean="0"/>
              <a:t>Android</a:t>
            </a:r>
            <a:endParaRPr lang="de-AT" dirty="0" smtClean="0"/>
          </a:p>
          <a:p>
            <a:pPr>
              <a:buNone/>
            </a:pPr>
            <a:r>
              <a:rPr lang="de-AT" dirty="0" err="1" smtClean="0"/>
              <a:t>iOS</a:t>
            </a:r>
            <a:endParaRPr lang="de-AT" dirty="0" smtClean="0"/>
          </a:p>
          <a:p>
            <a:pPr>
              <a:buNone/>
            </a:pPr>
            <a:r>
              <a:rPr lang="de-AT" dirty="0" smtClean="0"/>
              <a:t>Windows Phone</a:t>
            </a:r>
          </a:p>
          <a:p>
            <a:pPr lvl="1">
              <a:buNone/>
            </a:pPr>
            <a:endParaRPr lang="de-AT" sz="1500" dirty="0" smtClean="0"/>
          </a:p>
          <a:p>
            <a:pPr>
              <a:buNone/>
            </a:pPr>
            <a:r>
              <a:rPr lang="de-AT" dirty="0" smtClean="0"/>
              <a:t>Alternativen</a:t>
            </a:r>
          </a:p>
          <a:p>
            <a:pPr>
              <a:buNone/>
            </a:pPr>
            <a:r>
              <a:rPr lang="de-AT" dirty="0" err="1" smtClean="0"/>
              <a:t>Symbian</a:t>
            </a:r>
            <a:r>
              <a:rPr lang="de-AT" dirty="0" smtClean="0"/>
              <a:t>, </a:t>
            </a:r>
            <a:r>
              <a:rPr lang="de-AT" dirty="0" err="1" smtClean="0"/>
              <a:t>BlackBerry</a:t>
            </a:r>
            <a:r>
              <a:rPr lang="de-AT" dirty="0" smtClean="0"/>
              <a:t> OS und Co.</a:t>
            </a:r>
          </a:p>
          <a:p>
            <a:endParaRPr lang="de-AT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err="1" smtClean="0"/>
              <a:t>Android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Betriebssystem von Google (Open </a:t>
            </a:r>
            <a:r>
              <a:rPr lang="de-AT" dirty="0" err="1" smtClean="0"/>
              <a:t>Handset</a:t>
            </a:r>
            <a:r>
              <a:rPr lang="de-AT" dirty="0" smtClean="0"/>
              <a:t> </a:t>
            </a:r>
            <a:r>
              <a:rPr lang="de-AT" dirty="0" err="1" smtClean="0"/>
              <a:t>Alliance</a:t>
            </a:r>
            <a:r>
              <a:rPr lang="de-AT" dirty="0" smtClean="0"/>
              <a:t>)</a:t>
            </a:r>
            <a:endParaRPr lang="de-AT" sz="1400" dirty="0" smtClean="0"/>
          </a:p>
          <a:p>
            <a:pPr>
              <a:lnSpc>
                <a:spcPct val="150000"/>
              </a:lnSpc>
            </a:pPr>
            <a:r>
              <a:rPr lang="de-AT" dirty="0" smtClean="0"/>
              <a:t>Für verschiedene Smartphone-Hersteller verfügbar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Aktuelle Version 4.4.4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Freie Software (GPLv2)</a:t>
            </a:r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err="1" smtClean="0"/>
              <a:t>iOS</a:t>
            </a:r>
            <a:endParaRPr lang="de-AT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Betriebssystem von Apple</a:t>
            </a:r>
            <a:endParaRPr lang="de-AT" sz="800" dirty="0" smtClean="0"/>
          </a:p>
          <a:p>
            <a:pPr>
              <a:lnSpc>
                <a:spcPct val="150000"/>
              </a:lnSpc>
            </a:pPr>
            <a:r>
              <a:rPr lang="de-AT" dirty="0" smtClean="0"/>
              <a:t>Nur für Apple-Hardware verfügbar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Aktuelle Version </a:t>
            </a:r>
            <a:r>
              <a:rPr lang="de-AT" dirty="0" err="1" smtClean="0"/>
              <a:t>iOS</a:t>
            </a:r>
            <a:r>
              <a:rPr lang="de-AT" dirty="0" smtClean="0"/>
              <a:t> 8</a:t>
            </a:r>
            <a:endParaRPr lang="de-AT" sz="800" dirty="0" smtClean="0"/>
          </a:p>
          <a:p>
            <a:pPr>
              <a:lnSpc>
                <a:spcPct val="150000"/>
              </a:lnSpc>
            </a:pPr>
            <a:r>
              <a:rPr lang="de-AT" dirty="0" smtClean="0"/>
              <a:t>Gemischte Lizenz (u. a. GPL, APSL)</a:t>
            </a:r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Windows Phone</a:t>
            </a:r>
            <a:endParaRPr lang="de-AT" dirty="0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462598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dirty="0" smtClean="0"/>
              <a:t>Betriebssystem von Microsoft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Für verschiedene Smartphone-Hersteller verfügbar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Aktuelle Version 8.1</a:t>
            </a:r>
          </a:p>
          <a:p>
            <a:pPr>
              <a:lnSpc>
                <a:spcPct val="150000"/>
              </a:lnSpc>
            </a:pPr>
            <a:r>
              <a:rPr lang="de-AT" dirty="0" smtClean="0"/>
              <a:t>Software-Lizenz Microsoft-EULA</a:t>
            </a:r>
          </a:p>
          <a:p>
            <a:endParaRPr lang="de-AT" dirty="0" smtClean="0"/>
          </a:p>
          <a:p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Vergleich</a:t>
            </a:r>
            <a:endParaRPr lang="de-AT" dirty="0"/>
          </a:p>
        </p:txBody>
      </p:sp>
      <p:sp>
        <p:nvSpPr>
          <p:cNvPr id="12" name="Inhaltsplatzhalt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Marktanteil 2014</a:t>
            </a:r>
            <a:endParaRPr lang="de-AT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Marktentwicklung</a:t>
            </a:r>
            <a:endParaRPr lang="de-AT" dirty="0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Macintosh PowerPoint</Application>
  <PresentationFormat>Bildschirmpräsentation (4:3)</PresentationFormat>
  <Paragraphs>42</Paragraphs>
  <Slides>11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Larissa-Design</vt:lpstr>
      <vt:lpstr>Agenda</vt:lpstr>
      <vt:lpstr>Mobile Betriebssysteme</vt:lpstr>
      <vt:lpstr>Mobile Betriebssysteme</vt:lpstr>
      <vt:lpstr>Android</vt:lpstr>
      <vt:lpstr>iOS</vt:lpstr>
      <vt:lpstr>Windows Phone</vt:lpstr>
      <vt:lpstr>Vergleich</vt:lpstr>
      <vt:lpstr>Marktanteil 2014</vt:lpstr>
      <vt:lpstr>Marktentwicklung</vt:lpstr>
      <vt:lpstr>Cunclusio</vt:lpstr>
      <vt:lpstr>Danke für Ihre Aufmerksamkeit!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Desktop-Betriebssysteme</dc:title>
  <dc:creator>Kerstin Kollitsch</dc:creator>
  <cp:lastModifiedBy>Kerstin Kollitsch</cp:lastModifiedBy>
  <cp:revision>50</cp:revision>
  <dcterms:created xsi:type="dcterms:W3CDTF">2014-09-29T07:43:44Z</dcterms:created>
  <dcterms:modified xsi:type="dcterms:W3CDTF">2015-11-04T05:49:09Z</dcterms:modified>
</cp:coreProperties>
</file>