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4FEA7D-5D4E-4F31-8729-EA5AFBA8D43F}" v="5" dt="2021-01-15T07:49:19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 snapToGrid="0">
      <p:cViewPr varScale="1">
        <p:scale>
          <a:sx n="93" d="100"/>
          <a:sy n="93" d="100"/>
        </p:scale>
        <p:origin x="2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per bm" userId="b0a01789b75c511d" providerId="LiveId" clId="{E64FEA7D-5D4E-4F31-8729-EA5AFBA8D43F}"/>
    <pc:docChg chg="undo custSel mod addSld modSld sldOrd">
      <pc:chgData name="kaper bm" userId="b0a01789b75c511d" providerId="LiveId" clId="{E64FEA7D-5D4E-4F31-8729-EA5AFBA8D43F}" dt="2021-01-15T07:49:28.519" v="424"/>
      <pc:docMkLst>
        <pc:docMk/>
      </pc:docMkLst>
      <pc:sldChg chg="modSp new mod">
        <pc:chgData name="kaper bm" userId="b0a01789b75c511d" providerId="LiveId" clId="{E64FEA7D-5D4E-4F31-8729-EA5AFBA8D43F}" dt="2021-01-15T07:40:44.059" v="195" actId="2711"/>
        <pc:sldMkLst>
          <pc:docMk/>
          <pc:sldMk cId="291432957" sldId="256"/>
        </pc:sldMkLst>
        <pc:spChg chg="mod">
          <ac:chgData name="kaper bm" userId="b0a01789b75c511d" providerId="LiveId" clId="{E64FEA7D-5D4E-4F31-8729-EA5AFBA8D43F}" dt="2021-01-15T07:40:28.835" v="194" actId="2711"/>
          <ac:spMkLst>
            <pc:docMk/>
            <pc:sldMk cId="291432957" sldId="256"/>
            <ac:spMk id="2" creationId="{45811368-79D4-4F21-A9E9-6C2A3DEB29DE}"/>
          </ac:spMkLst>
        </pc:spChg>
        <pc:spChg chg="mod">
          <ac:chgData name="kaper bm" userId="b0a01789b75c511d" providerId="LiveId" clId="{E64FEA7D-5D4E-4F31-8729-EA5AFBA8D43F}" dt="2021-01-15T07:40:44.059" v="195" actId="2711"/>
          <ac:spMkLst>
            <pc:docMk/>
            <pc:sldMk cId="291432957" sldId="256"/>
            <ac:spMk id="3" creationId="{7347FDE4-B66D-405D-956E-9BF2F90C31EF}"/>
          </ac:spMkLst>
        </pc:spChg>
      </pc:sldChg>
      <pc:sldChg chg="addSp delSp modSp new mod setBg setClrOvrMap">
        <pc:chgData name="kaper bm" userId="b0a01789b75c511d" providerId="LiveId" clId="{E64FEA7D-5D4E-4F31-8729-EA5AFBA8D43F}" dt="2021-01-15T07:40:53.142" v="196" actId="2711"/>
        <pc:sldMkLst>
          <pc:docMk/>
          <pc:sldMk cId="2900379911" sldId="257"/>
        </pc:sldMkLst>
        <pc:spChg chg="mod">
          <ac:chgData name="kaper bm" userId="b0a01789b75c511d" providerId="LiveId" clId="{E64FEA7D-5D4E-4F31-8729-EA5AFBA8D43F}" dt="2021-01-15T07:40:53.142" v="196" actId="2711"/>
          <ac:spMkLst>
            <pc:docMk/>
            <pc:sldMk cId="2900379911" sldId="257"/>
            <ac:spMk id="2" creationId="{CBD85CD1-68F5-4044-9E25-B8C8433453E5}"/>
          </ac:spMkLst>
        </pc:spChg>
        <pc:spChg chg="del">
          <ac:chgData name="kaper bm" userId="b0a01789b75c511d" providerId="LiveId" clId="{E64FEA7D-5D4E-4F31-8729-EA5AFBA8D43F}" dt="2021-01-15T07:31:39.271" v="75" actId="931"/>
          <ac:spMkLst>
            <pc:docMk/>
            <pc:sldMk cId="2900379911" sldId="257"/>
            <ac:spMk id="3" creationId="{FE9CE3E2-D57E-49CB-B5CC-0670CDDC30CA}"/>
          </ac:spMkLst>
        </pc:spChg>
        <pc:spChg chg="add">
          <ac:chgData name="kaper bm" userId="b0a01789b75c511d" providerId="LiveId" clId="{E64FEA7D-5D4E-4F31-8729-EA5AFBA8D43F}" dt="2021-01-15T07:34:41.755" v="136" actId="26606"/>
          <ac:spMkLst>
            <pc:docMk/>
            <pc:sldMk cId="2900379911" sldId="257"/>
            <ac:spMk id="14" creationId="{4AC0CD9D-7610-4620-93B4-798CCD9AB581}"/>
          </ac:spMkLst>
        </pc:spChg>
        <pc:spChg chg="add">
          <ac:chgData name="kaper bm" userId="b0a01789b75c511d" providerId="LiveId" clId="{E64FEA7D-5D4E-4F31-8729-EA5AFBA8D43F}" dt="2021-01-15T07:34:41.755" v="136" actId="26606"/>
          <ac:spMkLst>
            <pc:docMk/>
            <pc:sldMk cId="2900379911" sldId="257"/>
            <ac:spMk id="20" creationId="{DE4D62F9-188E-4530-84C2-24BDEE4BEB82}"/>
          </ac:spMkLst>
        </pc:spChg>
        <pc:spChg chg="add">
          <ac:chgData name="kaper bm" userId="b0a01789b75c511d" providerId="LiveId" clId="{E64FEA7D-5D4E-4F31-8729-EA5AFBA8D43F}" dt="2021-01-15T07:34:41.755" v="136" actId="26606"/>
          <ac:spMkLst>
            <pc:docMk/>
            <pc:sldMk cId="2900379911" sldId="257"/>
            <ac:spMk id="22" creationId="{757B325C-3E35-45CF-9D07-3BCB281F3B9C}"/>
          </ac:spMkLst>
        </pc:spChg>
        <pc:spChg chg="add">
          <ac:chgData name="kaper bm" userId="b0a01789b75c511d" providerId="LiveId" clId="{E64FEA7D-5D4E-4F31-8729-EA5AFBA8D43F}" dt="2021-01-15T07:34:41.755" v="136" actId="26606"/>
          <ac:spMkLst>
            <pc:docMk/>
            <pc:sldMk cId="2900379911" sldId="257"/>
            <ac:spMk id="24" creationId="{C24BEC42-AFF3-40D1-93A2-A27A42E1E23C}"/>
          </ac:spMkLst>
        </pc:spChg>
        <pc:spChg chg="add">
          <ac:chgData name="kaper bm" userId="b0a01789b75c511d" providerId="LiveId" clId="{E64FEA7D-5D4E-4F31-8729-EA5AFBA8D43F}" dt="2021-01-15T07:34:41.755" v="136" actId="26606"/>
          <ac:spMkLst>
            <pc:docMk/>
            <pc:sldMk cId="2900379911" sldId="257"/>
            <ac:spMk id="26" creationId="{608F427C-1EC9-4280-9367-F2B3AA063E82}"/>
          </ac:spMkLst>
        </pc:spChg>
        <pc:spChg chg="add">
          <ac:chgData name="kaper bm" userId="b0a01789b75c511d" providerId="LiveId" clId="{E64FEA7D-5D4E-4F31-8729-EA5AFBA8D43F}" dt="2021-01-15T07:34:41.755" v="136" actId="26606"/>
          <ac:spMkLst>
            <pc:docMk/>
            <pc:sldMk cId="2900379911" sldId="257"/>
            <ac:spMk id="28" creationId="{F98810A7-E114-447A-A7D6-69B27CFB5650}"/>
          </ac:spMkLst>
        </pc:spChg>
        <pc:picChg chg="add mod">
          <ac:chgData name="kaper bm" userId="b0a01789b75c511d" providerId="LiveId" clId="{E64FEA7D-5D4E-4F31-8729-EA5AFBA8D43F}" dt="2021-01-15T07:34:41.755" v="136" actId="26606"/>
          <ac:picMkLst>
            <pc:docMk/>
            <pc:sldMk cId="2900379911" sldId="257"/>
            <ac:picMk id="5" creationId="{DA525D96-2B6A-4A91-B7A9-72B7C21C4ADF}"/>
          </ac:picMkLst>
        </pc:picChg>
        <pc:picChg chg="add">
          <ac:chgData name="kaper bm" userId="b0a01789b75c511d" providerId="LiveId" clId="{E64FEA7D-5D4E-4F31-8729-EA5AFBA8D43F}" dt="2021-01-15T07:34:41.755" v="136" actId="26606"/>
          <ac:picMkLst>
            <pc:docMk/>
            <pc:sldMk cId="2900379911" sldId="257"/>
            <ac:picMk id="10" creationId="{41B68C77-138E-4BF7-A276-BD0C78A4219F}"/>
          </ac:picMkLst>
        </pc:picChg>
        <pc:picChg chg="add">
          <ac:chgData name="kaper bm" userId="b0a01789b75c511d" providerId="LiveId" clId="{E64FEA7D-5D4E-4F31-8729-EA5AFBA8D43F}" dt="2021-01-15T07:34:41.755" v="136" actId="26606"/>
          <ac:picMkLst>
            <pc:docMk/>
            <pc:sldMk cId="2900379911" sldId="257"/>
            <ac:picMk id="12" creationId="{7C268552-D473-46ED-B1B8-422042C4DEF1}"/>
          </ac:picMkLst>
        </pc:picChg>
        <pc:picChg chg="add">
          <ac:chgData name="kaper bm" userId="b0a01789b75c511d" providerId="LiveId" clId="{E64FEA7D-5D4E-4F31-8729-EA5AFBA8D43F}" dt="2021-01-15T07:34:41.755" v="136" actId="26606"/>
          <ac:picMkLst>
            <pc:docMk/>
            <pc:sldMk cId="2900379911" sldId="257"/>
            <ac:picMk id="16" creationId="{B9238B3E-24AA-439A-B527-6C5DF6D72145}"/>
          </ac:picMkLst>
        </pc:picChg>
        <pc:picChg chg="add">
          <ac:chgData name="kaper bm" userId="b0a01789b75c511d" providerId="LiveId" clId="{E64FEA7D-5D4E-4F31-8729-EA5AFBA8D43F}" dt="2021-01-15T07:34:41.755" v="136" actId="26606"/>
          <ac:picMkLst>
            <pc:docMk/>
            <pc:sldMk cId="2900379911" sldId="257"/>
            <ac:picMk id="18" creationId="{69F01145-BEA3-4CBF-AA21-10077B948CA8}"/>
          </ac:picMkLst>
        </pc:picChg>
      </pc:sldChg>
      <pc:sldChg chg="addSp delSp modSp new mod setBg">
        <pc:chgData name="kaper bm" userId="b0a01789b75c511d" providerId="LiveId" clId="{E64FEA7D-5D4E-4F31-8729-EA5AFBA8D43F}" dt="2021-01-15T07:41:06.081" v="199" actId="2711"/>
        <pc:sldMkLst>
          <pc:docMk/>
          <pc:sldMk cId="3635552187" sldId="258"/>
        </pc:sldMkLst>
        <pc:spChg chg="mod">
          <ac:chgData name="kaper bm" userId="b0a01789b75c511d" providerId="LiveId" clId="{E64FEA7D-5D4E-4F31-8729-EA5AFBA8D43F}" dt="2021-01-15T07:41:06.081" v="199" actId="2711"/>
          <ac:spMkLst>
            <pc:docMk/>
            <pc:sldMk cId="3635552187" sldId="258"/>
            <ac:spMk id="2" creationId="{E62288C3-0628-4D03-973F-C12662BBA258}"/>
          </ac:spMkLst>
        </pc:spChg>
        <pc:spChg chg="del">
          <ac:chgData name="kaper bm" userId="b0a01789b75c511d" providerId="LiveId" clId="{E64FEA7D-5D4E-4F31-8729-EA5AFBA8D43F}" dt="2021-01-15T07:35:41.538" v="138" actId="931"/>
          <ac:spMkLst>
            <pc:docMk/>
            <pc:sldMk cId="3635552187" sldId="258"/>
            <ac:spMk id="3" creationId="{074FD4A8-F6E0-405F-8933-1811B601829C}"/>
          </ac:spMkLst>
        </pc:spChg>
        <pc:spChg chg="add">
          <ac:chgData name="kaper bm" userId="b0a01789b75c511d" providerId="LiveId" clId="{E64FEA7D-5D4E-4F31-8729-EA5AFBA8D43F}" dt="2021-01-15T07:37:18.457" v="190" actId="26606"/>
          <ac:spMkLst>
            <pc:docMk/>
            <pc:sldMk cId="3635552187" sldId="258"/>
            <ac:spMk id="14" creationId="{989BE678-777B-482A-A616-FEDC47B162E5}"/>
          </ac:spMkLst>
        </pc:spChg>
        <pc:spChg chg="add">
          <ac:chgData name="kaper bm" userId="b0a01789b75c511d" providerId="LiveId" clId="{E64FEA7D-5D4E-4F31-8729-EA5AFBA8D43F}" dt="2021-01-15T07:37:18.457" v="190" actId="26606"/>
          <ac:spMkLst>
            <pc:docMk/>
            <pc:sldMk cId="3635552187" sldId="258"/>
            <ac:spMk id="20" creationId="{D28BE0C3-2102-4820-B88B-A448B1840D14}"/>
          </ac:spMkLst>
        </pc:spChg>
        <pc:picChg chg="add mod">
          <ac:chgData name="kaper bm" userId="b0a01789b75c511d" providerId="LiveId" clId="{E64FEA7D-5D4E-4F31-8729-EA5AFBA8D43F}" dt="2021-01-15T07:37:18.457" v="190" actId="26606"/>
          <ac:picMkLst>
            <pc:docMk/>
            <pc:sldMk cId="3635552187" sldId="258"/>
            <ac:picMk id="5" creationId="{4DC6C362-F415-4DD2-A931-90E085499839}"/>
          </ac:picMkLst>
        </pc:picChg>
        <pc:picChg chg="add">
          <ac:chgData name="kaper bm" userId="b0a01789b75c511d" providerId="LiveId" clId="{E64FEA7D-5D4E-4F31-8729-EA5AFBA8D43F}" dt="2021-01-15T07:37:18.457" v="190" actId="26606"/>
          <ac:picMkLst>
            <pc:docMk/>
            <pc:sldMk cId="3635552187" sldId="258"/>
            <ac:picMk id="10" creationId="{DF19BAF3-7E20-4B9D-B544-BABAEEA1FA75}"/>
          </ac:picMkLst>
        </pc:picChg>
        <pc:picChg chg="add">
          <ac:chgData name="kaper bm" userId="b0a01789b75c511d" providerId="LiveId" clId="{E64FEA7D-5D4E-4F31-8729-EA5AFBA8D43F}" dt="2021-01-15T07:37:18.457" v="190" actId="26606"/>
          <ac:picMkLst>
            <pc:docMk/>
            <pc:sldMk cId="3635552187" sldId="258"/>
            <ac:picMk id="12" creationId="{950648F4-ABCD-4DF0-8641-76CFB2354721}"/>
          </ac:picMkLst>
        </pc:picChg>
        <pc:picChg chg="add">
          <ac:chgData name="kaper bm" userId="b0a01789b75c511d" providerId="LiveId" clId="{E64FEA7D-5D4E-4F31-8729-EA5AFBA8D43F}" dt="2021-01-15T07:37:18.457" v="190" actId="26606"/>
          <ac:picMkLst>
            <pc:docMk/>
            <pc:sldMk cId="3635552187" sldId="258"/>
            <ac:picMk id="16" creationId="{CF1EB4BD-9C7E-4AA3-9681-C7EB0DA6250B}"/>
          </ac:picMkLst>
        </pc:picChg>
        <pc:picChg chg="add">
          <ac:chgData name="kaper bm" userId="b0a01789b75c511d" providerId="LiveId" clId="{E64FEA7D-5D4E-4F31-8729-EA5AFBA8D43F}" dt="2021-01-15T07:37:18.457" v="190" actId="26606"/>
          <ac:picMkLst>
            <pc:docMk/>
            <pc:sldMk cId="3635552187" sldId="258"/>
            <ac:picMk id="18" creationId="{94AAE3AA-3759-4D28-B0EF-575F25A5146C}"/>
          </ac:picMkLst>
        </pc:picChg>
      </pc:sldChg>
      <pc:sldChg chg="modSp new mod">
        <pc:chgData name="kaper bm" userId="b0a01789b75c511d" providerId="LiveId" clId="{E64FEA7D-5D4E-4F31-8729-EA5AFBA8D43F}" dt="2021-01-15T07:43:47.639" v="270" actId="14100"/>
        <pc:sldMkLst>
          <pc:docMk/>
          <pc:sldMk cId="158217048" sldId="259"/>
        </pc:sldMkLst>
        <pc:spChg chg="mod">
          <ac:chgData name="kaper bm" userId="b0a01789b75c511d" providerId="LiveId" clId="{E64FEA7D-5D4E-4F31-8729-EA5AFBA8D43F}" dt="2021-01-15T07:43:47.639" v="270" actId="14100"/>
          <ac:spMkLst>
            <pc:docMk/>
            <pc:sldMk cId="158217048" sldId="259"/>
            <ac:spMk id="2" creationId="{1B289496-472C-413C-9159-86F3796A83F2}"/>
          </ac:spMkLst>
        </pc:spChg>
        <pc:spChg chg="mod">
          <ac:chgData name="kaper bm" userId="b0a01789b75c511d" providerId="LiveId" clId="{E64FEA7D-5D4E-4F31-8729-EA5AFBA8D43F}" dt="2021-01-15T07:43:33.525" v="265" actId="27636"/>
          <ac:spMkLst>
            <pc:docMk/>
            <pc:sldMk cId="158217048" sldId="259"/>
            <ac:spMk id="3" creationId="{8468FA64-68ED-4739-885F-BCDE0E267377}"/>
          </ac:spMkLst>
        </pc:spChg>
      </pc:sldChg>
      <pc:sldChg chg="modSp new mod">
        <pc:chgData name="kaper bm" userId="b0a01789b75c511d" providerId="LiveId" clId="{E64FEA7D-5D4E-4F31-8729-EA5AFBA8D43F}" dt="2021-01-15T07:48:16.396" v="420" actId="14100"/>
        <pc:sldMkLst>
          <pc:docMk/>
          <pc:sldMk cId="2575484245" sldId="260"/>
        </pc:sldMkLst>
        <pc:spChg chg="mod">
          <ac:chgData name="kaper bm" userId="b0a01789b75c511d" providerId="LiveId" clId="{E64FEA7D-5D4E-4F31-8729-EA5AFBA8D43F}" dt="2021-01-15T07:47:32.247" v="368" actId="14100"/>
          <ac:spMkLst>
            <pc:docMk/>
            <pc:sldMk cId="2575484245" sldId="260"/>
            <ac:spMk id="2" creationId="{6FE74851-7B6C-471B-AF24-F13C420444D2}"/>
          </ac:spMkLst>
        </pc:spChg>
        <pc:spChg chg="mod">
          <ac:chgData name="kaper bm" userId="b0a01789b75c511d" providerId="LiveId" clId="{E64FEA7D-5D4E-4F31-8729-EA5AFBA8D43F}" dt="2021-01-15T07:48:16.396" v="420" actId="14100"/>
          <ac:spMkLst>
            <pc:docMk/>
            <pc:sldMk cId="2575484245" sldId="260"/>
            <ac:spMk id="3" creationId="{CE670AB8-A2A4-4093-8797-5FCCC673DAF9}"/>
          </ac:spMkLst>
        </pc:spChg>
      </pc:sldChg>
      <pc:sldChg chg="addSp delSp modSp new ord">
        <pc:chgData name="kaper bm" userId="b0a01789b75c511d" providerId="LiveId" clId="{E64FEA7D-5D4E-4F31-8729-EA5AFBA8D43F}" dt="2021-01-15T07:49:28.519" v="424"/>
        <pc:sldMkLst>
          <pc:docMk/>
          <pc:sldMk cId="1101071163" sldId="261"/>
        </pc:sldMkLst>
        <pc:spChg chg="del">
          <ac:chgData name="kaper bm" userId="b0a01789b75c511d" providerId="LiveId" clId="{E64FEA7D-5D4E-4F31-8729-EA5AFBA8D43F}" dt="2021-01-15T07:49:19.114" v="422" actId="931"/>
          <ac:spMkLst>
            <pc:docMk/>
            <pc:sldMk cId="1101071163" sldId="261"/>
            <ac:spMk id="3" creationId="{336E8AD4-7C8F-4841-A2A7-18511F8AF785}"/>
          </ac:spMkLst>
        </pc:spChg>
        <pc:picChg chg="add mod">
          <ac:chgData name="kaper bm" userId="b0a01789b75c511d" providerId="LiveId" clId="{E64FEA7D-5D4E-4F31-8729-EA5AFBA8D43F}" dt="2021-01-15T07:49:19.114" v="422" actId="931"/>
          <ac:picMkLst>
            <pc:docMk/>
            <pc:sldMk cId="1101071163" sldId="261"/>
            <ac:picMk id="5" creationId="{AF799948-CBA8-44CA-AB33-238C817BBC7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E3AAA-20FB-4041-85F3-B3B002B2E335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3057A-2FA3-488F-B36D-464DEA18BB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72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3057A-2FA3-488F-B36D-464DEA18BB9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400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3057A-2FA3-488F-B36D-464DEA18BB9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58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DB00-06E3-4397-B350-0F1F2DB0459A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B8C8-1BC6-4556-B91A-78489FADD9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26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DB00-06E3-4397-B350-0F1F2DB0459A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B8C8-1BC6-4556-B91A-78489FADD9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35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DB00-06E3-4397-B350-0F1F2DB0459A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B8C8-1BC6-4556-B91A-78489FADD9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880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DB00-06E3-4397-B350-0F1F2DB0459A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B8C8-1BC6-4556-B91A-78489FADD92D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7918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DB00-06E3-4397-B350-0F1F2DB0459A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B8C8-1BC6-4556-B91A-78489FADD9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4751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DB00-06E3-4397-B350-0F1F2DB0459A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B8C8-1BC6-4556-B91A-78489FADD9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609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DB00-06E3-4397-B350-0F1F2DB0459A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B8C8-1BC6-4556-B91A-78489FADD9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196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DB00-06E3-4397-B350-0F1F2DB0459A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B8C8-1BC6-4556-B91A-78489FADD9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554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DB00-06E3-4397-B350-0F1F2DB0459A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B8C8-1BC6-4556-B91A-78489FADD9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835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DB00-06E3-4397-B350-0F1F2DB0459A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B8C8-1BC6-4556-B91A-78489FADD9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41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DB00-06E3-4397-B350-0F1F2DB0459A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B8C8-1BC6-4556-B91A-78489FADD9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54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DB00-06E3-4397-B350-0F1F2DB0459A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B8C8-1BC6-4556-B91A-78489FADD9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657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DB00-06E3-4397-B350-0F1F2DB0459A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B8C8-1BC6-4556-B91A-78489FADD9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43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DB00-06E3-4397-B350-0F1F2DB0459A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B8C8-1BC6-4556-B91A-78489FADD9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099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DB00-06E3-4397-B350-0F1F2DB0459A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B8C8-1BC6-4556-B91A-78489FADD9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71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DB00-06E3-4397-B350-0F1F2DB0459A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B8C8-1BC6-4556-B91A-78489FADD9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56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DB00-06E3-4397-B350-0F1F2DB0459A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B8C8-1BC6-4556-B91A-78489FADD9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11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B78DB00-06E3-4397-B350-0F1F2DB0459A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1B8C8-1BC6-4556-B91A-78489FADD9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5082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11368-79D4-4F21-A9E9-6C2A3DEB29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SamsungSharpSans"/>
              </a:rPr>
              <a:t>Samsung Galaxy s20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47FDE4-B66D-405D-956E-9BF2F90C31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SamsungSharpSans"/>
              </a:rPr>
              <a:t>Präsentation von </a:t>
            </a:r>
            <a:r>
              <a:rPr lang="de-DE" dirty="0" err="1">
                <a:latin typeface="SamsungSharpSans"/>
              </a:rPr>
              <a:t>Kacper</a:t>
            </a:r>
            <a:r>
              <a:rPr lang="de-DE" dirty="0">
                <a:latin typeface="SamsungSharpSans"/>
              </a:rPr>
              <a:t> </a:t>
            </a:r>
            <a:r>
              <a:rPr lang="de-DE" dirty="0" err="1">
                <a:latin typeface="SamsungSharpSans"/>
              </a:rPr>
              <a:t>Bohaczyk</a:t>
            </a:r>
            <a:endParaRPr lang="de-DE" dirty="0">
              <a:latin typeface="SamsungSharpSans"/>
            </a:endParaRPr>
          </a:p>
        </p:txBody>
      </p:sp>
    </p:spTree>
    <p:extLst>
      <p:ext uri="{BB962C8B-B14F-4D97-AF65-F5344CB8AC3E}">
        <p14:creationId xmlns:p14="http://schemas.microsoft.com/office/powerpoint/2010/main" val="29143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D85CD1-68F5-4044-9E25-B8C843345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i="0" kern="1200" dirty="0">
                <a:solidFill>
                  <a:srgbClr val="EBEBEB"/>
                </a:solidFill>
                <a:latin typeface="SamsungSharpSans"/>
              </a:rPr>
              <a:t>New </a:t>
            </a:r>
            <a:r>
              <a:rPr lang="en-US" sz="5400" b="0" i="0" kern="1200" dirty="0" err="1">
                <a:solidFill>
                  <a:srgbClr val="EBEBEB"/>
                </a:solidFill>
                <a:latin typeface="SamsungSharpSans"/>
              </a:rPr>
              <a:t>Perfekt</a:t>
            </a:r>
            <a:r>
              <a:rPr lang="en-US" sz="5400" b="0" i="0" kern="1200" dirty="0">
                <a:solidFill>
                  <a:srgbClr val="EBEBEB"/>
                </a:solidFill>
                <a:latin typeface="SamsungSharpSans"/>
              </a:rPr>
              <a:t>  looking Design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nhaltsplatzhalter 4" descr="Ein Bild, das Text, Elektronik enthält.&#10;&#10;Automatisch generierte Beschreibung">
            <a:extLst>
              <a:ext uri="{FF2B5EF4-FFF2-40B4-BE49-F238E27FC236}">
                <a16:creationId xmlns:a16="http://schemas.microsoft.com/office/drawing/2014/main" id="{DA525D96-2B6A-4A91-B7A9-72B7C21C4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920503"/>
            <a:ext cx="6270662" cy="501652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00379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2288C3-0628-4D03-973F-C12662BB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282" y="1913949"/>
            <a:ext cx="3342460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>
                <a:latin typeface="SamsungSharpSans"/>
              </a:rPr>
              <a:t>It has five cameras for better </a:t>
            </a:r>
            <a:r>
              <a:rPr lang="en-US" sz="3800" dirty="0" err="1">
                <a:latin typeface="SamsungSharpSans"/>
              </a:rPr>
              <a:t>Photoshoting</a:t>
            </a:r>
            <a:endParaRPr lang="en-US" sz="3800" dirty="0">
              <a:latin typeface="SamsungSharpSans"/>
            </a:endParaRPr>
          </a:p>
        </p:txBody>
      </p:sp>
      <p:pic>
        <p:nvPicPr>
          <p:cNvPr id="5" name="Inhaltsplatzhalter 4" descr="Ein Bild, das Wand, drinnen, schwarz, verschieden enthält.&#10;&#10;Automatisch generierte Beschreibung">
            <a:extLst>
              <a:ext uri="{FF2B5EF4-FFF2-40B4-BE49-F238E27FC236}">
                <a16:creationId xmlns:a16="http://schemas.microsoft.com/office/drawing/2014/main" id="{4DC6C362-F415-4DD2-A931-90E085499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9" r="6703" b="-2"/>
          <a:stretch/>
        </p:blipFill>
        <p:spPr>
          <a:xfrm>
            <a:off x="-1" y="10"/>
            <a:ext cx="755414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5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289496-472C-413C-9159-86F3796A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805" y="2578443"/>
            <a:ext cx="8394048" cy="2949146"/>
          </a:xfrm>
        </p:spPr>
        <p:txBody>
          <a:bodyPr/>
          <a:lstStyle/>
          <a:p>
            <a:r>
              <a:rPr lang="de-DE" sz="8000" b="0" i="0" dirty="0">
                <a:solidFill>
                  <a:schemeClr val="tx1"/>
                </a:solidFill>
                <a:effectLst/>
                <a:latin typeface="SamsungSharpSans"/>
              </a:rPr>
              <a:t>11. Februar 2020</a:t>
            </a:r>
            <a:br>
              <a:rPr lang="de-DE" b="0" i="0" dirty="0">
                <a:solidFill>
                  <a:srgbClr val="FFFFFF"/>
                </a:solidFill>
                <a:effectLst/>
                <a:latin typeface="SamsungSharpSans"/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68FA64-68ED-4739-885F-BCDE0E267377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103312" y="6248399"/>
            <a:ext cx="8946541" cy="45719"/>
          </a:xfrm>
        </p:spPr>
        <p:txBody>
          <a:bodyPr>
            <a:normAutofit fontScale="25000" lnSpcReduction="20000"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21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EE2026-F913-4FAE-8E5D-095D258CC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F799948-CBA8-44CA-AB33-238C817BB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666783"/>
            <a:ext cx="8947150" cy="2967471"/>
          </a:xfrm>
        </p:spPr>
      </p:pic>
    </p:spTree>
    <p:extLst>
      <p:ext uri="{BB962C8B-B14F-4D97-AF65-F5344CB8AC3E}">
        <p14:creationId xmlns:p14="http://schemas.microsoft.com/office/powerpoint/2010/main" val="110107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74851-7B6C-471B-AF24-F13C4204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3052530"/>
            <a:ext cx="8947522" cy="1626561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670AB8-A2A4-4093-8797-5FCCC673D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8029" y="6471184"/>
            <a:ext cx="7305291" cy="444481"/>
          </a:xfrm>
        </p:spPr>
        <p:txBody>
          <a:bodyPr>
            <a:normAutofit/>
          </a:bodyPr>
          <a:lstStyle/>
          <a:p>
            <a:r>
              <a:rPr lang="de-DE" dirty="0"/>
              <a:t>(Das ist das Ende wie bei Präsentation</a:t>
            </a:r>
          </a:p>
        </p:txBody>
      </p:sp>
    </p:spTree>
    <p:extLst>
      <p:ext uri="{BB962C8B-B14F-4D97-AF65-F5344CB8AC3E}">
        <p14:creationId xmlns:p14="http://schemas.microsoft.com/office/powerpoint/2010/main" val="2575484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Breitbild</PresentationFormat>
  <Paragraphs>8</Paragraphs>
  <Slides>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SamsungSharpSans</vt:lpstr>
      <vt:lpstr>Wingdings 3</vt:lpstr>
      <vt:lpstr>Ion</vt:lpstr>
      <vt:lpstr>Samsung Galaxy s20</vt:lpstr>
      <vt:lpstr>New Perfekt  looking Design</vt:lpstr>
      <vt:lpstr>It has five cameras for better Photoshoting</vt:lpstr>
      <vt:lpstr>11. Februar 2020 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Samsung Galaxy s20</dc:title>
  <dc:creator>kaper bm</dc:creator>
  <cp:lastModifiedBy>kaper bm</cp:lastModifiedBy>
  <cp:revision>1</cp:revision>
  <dcterms:created xsi:type="dcterms:W3CDTF">2021-01-15T07:37:18Z</dcterms:created>
  <dcterms:modified xsi:type="dcterms:W3CDTF">2021-01-15T07:49:46Z</dcterms:modified>
</cp:coreProperties>
</file>