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DD065-DB2D-4A16-8BB4-1067563B8354}" v="100" dt="2020-11-09T07:57:51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902" y="-4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svg"/><Relationship Id="rId2" Type="http://schemas.openxmlformats.org/officeDocument/2006/relationships/image" Target="../media/image19.svg"/><Relationship Id="rId1" Type="http://schemas.openxmlformats.org/officeDocument/2006/relationships/image" Target="../media/image7.png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21.svg"/><Relationship Id="rId9" Type="http://schemas.openxmlformats.org/officeDocument/2006/relationships/image" Target="../media/image9.png"/><Relationship Id="rId1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svg"/><Relationship Id="rId1" Type="http://schemas.openxmlformats.org/officeDocument/2006/relationships/image" Target="../media/image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svg"/><Relationship Id="rId2" Type="http://schemas.openxmlformats.org/officeDocument/2006/relationships/image" Target="../media/image19.svg"/><Relationship Id="rId1" Type="http://schemas.openxmlformats.org/officeDocument/2006/relationships/image" Target="../media/image7.png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21.svg"/><Relationship Id="rId9" Type="http://schemas.openxmlformats.org/officeDocument/2006/relationships/image" Target="../media/image9.png"/><Relationship Id="rId1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svg"/><Relationship Id="rId1" Type="http://schemas.openxmlformats.org/officeDocument/2006/relationships/image" Target="../media/image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>
              <a:latin typeface="Calibri Light" panose="020F0302020204030204"/>
            </a:rPr>
            <a:t>Spaltenorientierte</a:t>
          </a:r>
          <a:r>
            <a:rPr lang="de-DE" noProof="0" dirty="0"/>
            <a:t> Datenbanken</a:t>
          </a:r>
          <a:endParaRPr lang="en-US" dirty="0"/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de-DE" noProof="0" dirty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endParaRPr lang="de-DE" noProof="0"/>
        </a:p>
      </dgm:t>
    </dgm:pt>
    <dgm:pt modelId="{6B5B4822-B92D-4347-B1BE-91A8FBFD334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Time- </a:t>
          </a:r>
          <a:r>
            <a:rPr lang="de-DE" dirty="0" err="1"/>
            <a:t>series</a:t>
          </a:r>
          <a:r>
            <a:rPr lang="de-DE" dirty="0"/>
            <a:t> NoSQL Databases</a:t>
          </a:r>
          <a:endParaRPr lang="de-DE" dirty="0">
            <a:latin typeface="Calibri Light" panose="020F0302020204030204"/>
          </a:endParaRPr>
        </a:p>
      </dgm:t>
    </dgm:pt>
    <dgm:pt modelId="{DEEF7A1A-0EBF-463D-A525-28B604B9AB07}" type="parTrans" cxnId="{E30CF4C2-043E-4DFA-BA44-D0D5A130D872}">
      <dgm:prSet/>
      <dgm:spPr/>
    </dgm:pt>
    <dgm:pt modelId="{F07A1719-AAEE-405F-8A17-FAF6B3A17E8D}" type="sibTrans" cxnId="{E30CF4C2-043E-4DFA-BA44-D0D5A130D872}">
      <dgm:prSet/>
      <dgm:spPr/>
      <dgm:t>
        <a:bodyPr/>
        <a:lstStyle/>
        <a:p>
          <a:endParaRPr lang="en-US"/>
        </a:p>
      </dgm:t>
    </dgm:pt>
    <dgm:pt modelId="{9B4DD650-D970-49D7-9585-DC3D9A1626CD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Multi-Value-Datenbanken</a:t>
          </a:r>
          <a:endParaRPr lang="de-DE" dirty="0">
            <a:latin typeface="Calibri Light" panose="020F0302020204030204"/>
          </a:endParaRPr>
        </a:p>
      </dgm:t>
    </dgm:pt>
    <dgm:pt modelId="{7CB5C3D4-82DB-4038-86D1-1EF852D31659}" type="parTrans" cxnId="{A95EFB0F-04A4-4185-ABC2-D8C94AB9C76F}">
      <dgm:prSet/>
      <dgm:spPr/>
    </dgm:pt>
    <dgm:pt modelId="{3D921334-8BEC-4131-8797-8D01DD48C549}" type="sibTrans" cxnId="{A95EFB0F-04A4-4185-ABC2-D8C94AB9C76F}">
      <dgm:prSet/>
      <dgm:spPr/>
      <dgm:t>
        <a:bodyPr/>
        <a:lstStyle/>
        <a:p>
          <a:endParaRPr lang="en-US"/>
        </a:p>
      </dgm:t>
    </dgm:pt>
    <dgm:pt modelId="{C869D7C3-841B-4D67-9398-5B450E8BFB1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Multi-Modell-Datenbank</a:t>
          </a:r>
          <a:endParaRPr lang="de-DE" dirty="0">
            <a:latin typeface="Calibri Light" panose="020F0302020204030204"/>
          </a:endParaRPr>
        </a:p>
      </dgm:t>
    </dgm:pt>
    <dgm:pt modelId="{42E4B116-1B1A-4813-8FCC-62EC6D72A7F1}" type="parTrans" cxnId="{A75A9749-40DF-4E61-ACE5-C0C2AC021584}">
      <dgm:prSet/>
      <dgm:spPr/>
    </dgm:pt>
    <dgm:pt modelId="{74C2A4BB-0F13-4C0E-B318-C4470E769570}" type="sibTrans" cxnId="{A75A9749-40DF-4E61-ACE5-C0C2AC021584}">
      <dgm:prSet/>
      <dgm:spPr/>
    </dgm:pt>
    <dgm:pt modelId="{CC5E9DF4-7FCD-4382-84F9-2B622D986E3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noProof="0" dirty="0">
              <a:latin typeface="Calibri Light" panose="020F0302020204030204"/>
            </a:rPr>
            <a:t>Graph-Datenbanken</a:t>
          </a:r>
          <a:endParaRPr lang="en-US" noProof="0" dirty="0">
            <a:latin typeface="Calibri Light" panose="020F0302020204030204"/>
          </a:endParaRPr>
        </a:p>
      </dgm:t>
    </dgm:pt>
    <dgm:pt modelId="{4EB50BE9-7171-4E39-90E2-3660463F5C96}" type="parTrans" cxnId="{47EFBBD1-3A21-4B34-8CAC-066661A3AB23}">
      <dgm:prSet/>
      <dgm:spPr/>
    </dgm:pt>
    <dgm:pt modelId="{B8C1F450-4929-496A-8CBB-02C601814B37}" type="sibTrans" cxnId="{47EFBBD1-3A21-4B34-8CAC-066661A3AB23}">
      <dgm:prSet/>
      <dgm:spPr/>
      <dgm:t>
        <a:bodyPr/>
        <a:lstStyle/>
        <a:p>
          <a:endParaRPr lang="en-US"/>
        </a:p>
      </dgm:t>
    </dgm:pt>
    <dgm:pt modelId="{9DCACE82-6383-45D6-BF34-C733BF0DA7A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noProof="0" dirty="0">
              <a:latin typeface="Calibri Light" panose="020F0302020204030204"/>
            </a:rPr>
            <a:t>Dokumenten-Datenbanken</a:t>
          </a:r>
          <a:endParaRPr lang="en-US" noProof="0" dirty="0">
            <a:latin typeface="Calibri Light" panose="020F0302020204030204"/>
          </a:endParaRPr>
        </a:p>
      </dgm:t>
    </dgm:pt>
    <dgm:pt modelId="{83FA654D-9E22-44B3-9683-BB1B16D92B5F}" type="parTrans" cxnId="{B372783D-7DD7-4B66-9B3E-12F0F38BCB1F}">
      <dgm:prSet/>
      <dgm:spPr/>
    </dgm:pt>
    <dgm:pt modelId="{8F5E70FD-AC00-449C-BE87-9D605D588D60}" type="sibTrans" cxnId="{B372783D-7DD7-4B66-9B3E-12F0F38BCB1F}">
      <dgm:prSet/>
      <dgm:spPr/>
      <dgm:t>
        <a:bodyPr/>
        <a:lstStyle/>
        <a:p>
          <a:endParaRPr lang="en-US"/>
        </a:p>
      </dgm:t>
    </dgm:pt>
    <dgm:pt modelId="{06022610-1F90-4235-8ECE-6514A687AD82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noProof="0">
              <a:latin typeface="Calibri Light" panose="020F0302020204030204"/>
            </a:rPr>
            <a:t>Key-Value-Datenbanken</a:t>
          </a:r>
          <a:endParaRPr lang="en-US" noProof="0">
            <a:latin typeface="Calibri Light" panose="020F0302020204030204"/>
          </a:endParaRPr>
        </a:p>
      </dgm:t>
    </dgm:pt>
    <dgm:pt modelId="{7C23F6C7-E13A-482F-B109-F6601540B795}" type="parTrans" cxnId="{65E58E57-C866-47C8-AA57-F5B15ED03A41}">
      <dgm:prSet/>
      <dgm:spPr/>
    </dgm:pt>
    <dgm:pt modelId="{933855B1-29AA-4AE3-BB47-1F5D7D6AF9B4}" type="sibTrans" cxnId="{65E58E57-C866-47C8-AA57-F5B15ED03A41}">
      <dgm:prSet/>
      <dgm:spPr/>
    </dgm:pt>
    <dgm:pt modelId="{F482C7CA-565A-499C-A2EC-73E3FB2EE4BD}">
      <dgm:prSet phldr="0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de-DE" dirty="0">
              <a:latin typeface="Calibri Light" panose="020F0302020204030204"/>
            </a:rPr>
            <a:t>Wide Table Datenbanken</a:t>
          </a:r>
        </a:p>
      </dgm:t>
    </dgm:pt>
    <dgm:pt modelId="{4D9FED5E-E6E8-4BF4-AE93-EB80679362AC}" type="parTrans" cxnId="{C63E288B-4C0C-4731-BBBF-48554F8A3D6F}">
      <dgm:prSet/>
      <dgm:spPr/>
    </dgm:pt>
    <dgm:pt modelId="{C3FBB697-2BAA-4443-8EAA-7F2F882BD3D5}" type="sibTrans" cxnId="{C63E288B-4C0C-4731-BBBF-48554F8A3D6F}">
      <dgm:prSet/>
      <dgm:spPr/>
    </dgm:pt>
    <dgm:pt modelId="{72462D66-9CA6-418A-8AC4-8055DC432199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CAFED8D5-4D56-492E-A40D-DB16818B52D4}" type="pres">
      <dgm:prSet presAssocID="{CC5E9DF4-7FCD-4382-84F9-2B622D986E38}" presName="compNode" presStyleCnt="0"/>
      <dgm:spPr/>
    </dgm:pt>
    <dgm:pt modelId="{86900AA0-C61A-45AD-97F6-FF4F279564B4}" type="pres">
      <dgm:prSet presAssocID="{CC5E9DF4-7FCD-4382-84F9-2B622D986E38}" presName="iconBgRect" presStyleLbl="bgShp" presStyleIdx="0" presStyleCnt="8"/>
      <dgm:spPr/>
    </dgm:pt>
    <dgm:pt modelId="{7084F4AE-B68A-41E0-880C-ACBA63F299D3}" type="pres">
      <dgm:prSet presAssocID="{CC5E9DF4-7FCD-4382-84F9-2B622D986E3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60D66C47-1491-45F4-9E61-2D6E626D124D}" type="pres">
      <dgm:prSet presAssocID="{CC5E9DF4-7FCD-4382-84F9-2B622D986E38}" presName="spaceRect" presStyleCnt="0"/>
      <dgm:spPr/>
    </dgm:pt>
    <dgm:pt modelId="{2298669E-25AC-4695-B44F-5FDABEF049BF}" type="pres">
      <dgm:prSet presAssocID="{CC5E9DF4-7FCD-4382-84F9-2B622D986E38}" presName="textRect" presStyleLbl="revTx" presStyleIdx="0" presStyleCnt="8">
        <dgm:presLayoutVars>
          <dgm:chMax val="1"/>
          <dgm:chPref val="1"/>
        </dgm:presLayoutVars>
      </dgm:prSet>
      <dgm:spPr/>
    </dgm:pt>
    <dgm:pt modelId="{4C4D964D-C153-458D-A386-FCDF76AE9E17}" type="pres">
      <dgm:prSet presAssocID="{B8C1F450-4929-496A-8CBB-02C601814B37}" presName="sibTrans" presStyleCnt="0"/>
      <dgm:spPr/>
    </dgm:pt>
    <dgm:pt modelId="{2802F68D-026B-4FB7-81F3-8EE7442910C6}" type="pres">
      <dgm:prSet presAssocID="{9DCACE82-6383-45D6-BF34-C733BF0DA7A5}" presName="compNode" presStyleCnt="0"/>
      <dgm:spPr/>
    </dgm:pt>
    <dgm:pt modelId="{07847D94-5370-40DA-814A-B4DE88E0CB7E}" type="pres">
      <dgm:prSet presAssocID="{9DCACE82-6383-45D6-BF34-C733BF0DA7A5}" presName="iconBgRect" presStyleLbl="bgShp" presStyleIdx="1" presStyleCnt="8"/>
      <dgm:spPr/>
    </dgm:pt>
    <dgm:pt modelId="{BAEE40CA-59EE-4E35-94FE-294CAA18B2EE}" type="pres">
      <dgm:prSet presAssocID="{9DCACE82-6383-45D6-BF34-C733BF0DA7A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5AF84F8-76F3-4188-8DE5-F01BCF7E96DA}" type="pres">
      <dgm:prSet presAssocID="{9DCACE82-6383-45D6-BF34-C733BF0DA7A5}" presName="spaceRect" presStyleCnt="0"/>
      <dgm:spPr/>
    </dgm:pt>
    <dgm:pt modelId="{96746C1B-BD7E-48A3-B1AD-478C84789185}" type="pres">
      <dgm:prSet presAssocID="{9DCACE82-6383-45D6-BF34-C733BF0DA7A5}" presName="textRect" presStyleLbl="revTx" presStyleIdx="1" presStyleCnt="8">
        <dgm:presLayoutVars>
          <dgm:chMax val="1"/>
          <dgm:chPref val="1"/>
        </dgm:presLayoutVars>
      </dgm:prSet>
      <dgm:spPr/>
    </dgm:pt>
    <dgm:pt modelId="{585D53F4-C1E5-4311-A10B-BE1BD305C9A0}" type="pres">
      <dgm:prSet presAssocID="{8F5E70FD-AC00-449C-BE87-9D605D588D60}" presName="sibTrans" presStyleCnt="0"/>
      <dgm:spPr/>
    </dgm:pt>
    <dgm:pt modelId="{212CE6F8-1C62-4076-8BC9-E5C70FE5FC70}" type="pres">
      <dgm:prSet presAssocID="{06022610-1F90-4235-8ECE-6514A687AD82}" presName="compNode" presStyleCnt="0"/>
      <dgm:spPr/>
    </dgm:pt>
    <dgm:pt modelId="{3B37C269-B74A-4B29-AD19-A99FD8306F23}" type="pres">
      <dgm:prSet presAssocID="{06022610-1F90-4235-8ECE-6514A687AD82}" presName="iconBgRect" presStyleLbl="bgShp" presStyleIdx="2" presStyleCnt="8"/>
      <dgm:spPr/>
    </dgm:pt>
    <dgm:pt modelId="{B1C1AA97-5B9D-475B-A580-03EB44286844}" type="pres">
      <dgm:prSet presAssocID="{06022610-1F90-4235-8ECE-6514A687AD82}" presName="iconRect" presStyleLbl="node1" presStyleIdx="2" presStyleCnt="8"/>
      <dgm:spPr/>
    </dgm:pt>
    <dgm:pt modelId="{87B5E97C-A7F0-4F6A-8308-CDF03ACFE6CD}" type="pres">
      <dgm:prSet presAssocID="{06022610-1F90-4235-8ECE-6514A687AD82}" presName="spaceRect" presStyleCnt="0"/>
      <dgm:spPr/>
    </dgm:pt>
    <dgm:pt modelId="{53DCB824-20CE-4A8A-8C53-1C12BD2A7780}" type="pres">
      <dgm:prSet presAssocID="{06022610-1F90-4235-8ECE-6514A687AD82}" presName="textRect" presStyleLbl="revTx" presStyleIdx="2" presStyleCnt="8">
        <dgm:presLayoutVars>
          <dgm:chMax val="1"/>
          <dgm:chPref val="1"/>
        </dgm:presLayoutVars>
      </dgm:prSet>
      <dgm:spPr/>
    </dgm:pt>
    <dgm:pt modelId="{ED17A57F-C86B-402D-8851-5CE9D8D643E0}" type="pres">
      <dgm:prSet presAssocID="{933855B1-29AA-4AE3-BB47-1F5D7D6AF9B4}" presName="sibTrans" presStyleCnt="0"/>
      <dgm:spPr/>
    </dgm:pt>
    <dgm:pt modelId="{2AD4F429-A623-4E70-A7B9-C6B35DFC9733}" type="pres">
      <dgm:prSet presAssocID="{3AA5586A-C40E-4DDA-98A5-6545F36F46AB}" presName="compNode" presStyleCnt="0"/>
      <dgm:spPr/>
    </dgm:pt>
    <dgm:pt modelId="{54C0004D-6310-47CF-B03A-7D17C8A0D80E}" type="pres">
      <dgm:prSet presAssocID="{3AA5586A-C40E-4DDA-98A5-6545F36F46AB}" presName="iconBgRect" presStyleLbl="bgShp" presStyleIdx="3" presStyleCnt="8"/>
      <dgm:spPr/>
    </dgm:pt>
    <dgm:pt modelId="{5A85DAFD-FF00-424E-ACEB-6512CCAA2066}" type="pres">
      <dgm:prSet presAssocID="{3AA5586A-C40E-4DDA-98A5-6545F36F46AB}" presName="iconRect" presStyleLbl="node1" presStyleIdx="3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2FA88367-A5B8-4734-8D28-7282E8FEB502}" type="pres">
      <dgm:prSet presAssocID="{3AA5586A-C40E-4DDA-98A5-6545F36F46AB}" presName="spaceRect" presStyleCnt="0"/>
      <dgm:spPr/>
    </dgm:pt>
    <dgm:pt modelId="{A1EAC27E-070F-4DD1-85D5-9067A37F0CAF}" type="pres">
      <dgm:prSet presAssocID="{3AA5586A-C40E-4DDA-98A5-6545F36F46AB}" presName="textRect" presStyleLbl="revTx" presStyleIdx="3" presStyleCnt="8">
        <dgm:presLayoutVars>
          <dgm:chMax val="1"/>
          <dgm:chPref val="1"/>
        </dgm:presLayoutVars>
      </dgm:prSet>
      <dgm:spPr/>
    </dgm:pt>
    <dgm:pt modelId="{6198FEB9-1718-4550-B849-B3B93F7C91B5}" type="pres">
      <dgm:prSet presAssocID="{19FB306E-81B4-4F3F-99EE-765120CBB6B3}" presName="sibTrans" presStyleCnt="0"/>
      <dgm:spPr/>
    </dgm:pt>
    <dgm:pt modelId="{415A18B3-FFCD-4F0A-B80E-A6CE7FF15BC6}" type="pres">
      <dgm:prSet presAssocID="{6B5B4822-B92D-4347-B1BE-91A8FBFD334B}" presName="compNode" presStyleCnt="0"/>
      <dgm:spPr/>
    </dgm:pt>
    <dgm:pt modelId="{B66904CD-B443-4FF3-AF5B-DB04213698D8}" type="pres">
      <dgm:prSet presAssocID="{6B5B4822-B92D-4347-B1BE-91A8FBFD334B}" presName="iconBgRect" presStyleLbl="bgShp" presStyleIdx="4" presStyleCnt="8"/>
      <dgm:spPr/>
    </dgm:pt>
    <dgm:pt modelId="{D559B719-8C6E-4CB6-99AB-6B3BE4EA7873}" type="pres">
      <dgm:prSet presAssocID="{6B5B4822-B92D-4347-B1BE-91A8FBFD334B}" presName="iconRect" presStyleLbl="node1" presStyleIdx="4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D7FC65D8-BD43-465C-921B-3DDF0B4779BA}" type="pres">
      <dgm:prSet presAssocID="{6B5B4822-B92D-4347-B1BE-91A8FBFD334B}" presName="spaceRect" presStyleCnt="0"/>
      <dgm:spPr/>
    </dgm:pt>
    <dgm:pt modelId="{9632BA3A-626B-43DB-A1E4-0E78DEC918D2}" type="pres">
      <dgm:prSet presAssocID="{6B5B4822-B92D-4347-B1BE-91A8FBFD334B}" presName="textRect" presStyleLbl="revTx" presStyleIdx="4" presStyleCnt="8">
        <dgm:presLayoutVars>
          <dgm:chMax val="1"/>
          <dgm:chPref val="1"/>
        </dgm:presLayoutVars>
      </dgm:prSet>
      <dgm:spPr/>
    </dgm:pt>
    <dgm:pt modelId="{0E219927-3425-4295-B804-1033454A8A86}" type="pres">
      <dgm:prSet presAssocID="{F07A1719-AAEE-405F-8A17-FAF6B3A17E8D}" presName="sibTrans" presStyleCnt="0"/>
      <dgm:spPr/>
    </dgm:pt>
    <dgm:pt modelId="{596CDA06-B5BD-4882-904C-FBC33A68AF2D}" type="pres">
      <dgm:prSet presAssocID="{9B4DD650-D970-49D7-9585-DC3D9A1626CD}" presName="compNode" presStyleCnt="0"/>
      <dgm:spPr/>
    </dgm:pt>
    <dgm:pt modelId="{55EBD967-9A02-456C-BD86-B7CBF621F0E3}" type="pres">
      <dgm:prSet presAssocID="{9B4DD650-D970-49D7-9585-DC3D9A1626CD}" presName="iconBgRect" presStyleLbl="bgShp" presStyleIdx="5" presStyleCnt="8"/>
      <dgm:spPr/>
    </dgm:pt>
    <dgm:pt modelId="{F4E0E49C-0FE7-4ED0-94F0-FA5CC59AB960}" type="pres">
      <dgm:prSet presAssocID="{9B4DD650-D970-49D7-9585-DC3D9A1626CD}" presName="iconRect" presStyleLbl="node1" presStyleIdx="5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99263B-D617-411B-8932-3D985B81732F}" type="pres">
      <dgm:prSet presAssocID="{9B4DD650-D970-49D7-9585-DC3D9A1626CD}" presName="spaceRect" presStyleCnt="0"/>
      <dgm:spPr/>
    </dgm:pt>
    <dgm:pt modelId="{F8A4540C-FD62-4F9F-9DEE-D300BAADEE41}" type="pres">
      <dgm:prSet presAssocID="{9B4DD650-D970-49D7-9585-DC3D9A1626CD}" presName="textRect" presStyleLbl="revTx" presStyleIdx="5" presStyleCnt="8">
        <dgm:presLayoutVars>
          <dgm:chMax val="1"/>
          <dgm:chPref val="1"/>
        </dgm:presLayoutVars>
      </dgm:prSet>
      <dgm:spPr/>
    </dgm:pt>
    <dgm:pt modelId="{BBD59CDC-45EC-491B-A721-B0CA77C773C4}" type="pres">
      <dgm:prSet presAssocID="{3D921334-8BEC-4131-8797-8D01DD48C549}" presName="sibTrans" presStyleCnt="0"/>
      <dgm:spPr/>
    </dgm:pt>
    <dgm:pt modelId="{49870000-21BF-410D-85D9-D3C89772BF2E}" type="pres">
      <dgm:prSet presAssocID="{C869D7C3-841B-4D67-9398-5B450E8BFB10}" presName="compNode" presStyleCnt="0"/>
      <dgm:spPr/>
    </dgm:pt>
    <dgm:pt modelId="{73279421-EF58-4A5C-9D69-5BFC1876A277}" type="pres">
      <dgm:prSet presAssocID="{C869D7C3-841B-4D67-9398-5B450E8BFB10}" presName="iconBgRect" presStyleLbl="bgShp" presStyleIdx="6" presStyleCnt="8"/>
      <dgm:spPr/>
    </dgm:pt>
    <dgm:pt modelId="{E99E0C70-6C81-482E-94AE-87727DE112E1}" type="pres">
      <dgm:prSet presAssocID="{C869D7C3-841B-4D67-9398-5B450E8BFB10}" presName="iconRect" presStyleLbl="node1" presStyleIdx="6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8D64042-9AA6-4DE0-BCCD-D6E9BC50422E}" type="pres">
      <dgm:prSet presAssocID="{C869D7C3-841B-4D67-9398-5B450E8BFB10}" presName="spaceRect" presStyleCnt="0"/>
      <dgm:spPr/>
    </dgm:pt>
    <dgm:pt modelId="{D44A614B-3DA1-4703-BCF7-125B29F9D8B3}" type="pres">
      <dgm:prSet presAssocID="{C869D7C3-841B-4D67-9398-5B450E8BFB10}" presName="textRect" presStyleLbl="revTx" presStyleIdx="6" presStyleCnt="8">
        <dgm:presLayoutVars>
          <dgm:chMax val="1"/>
          <dgm:chPref val="1"/>
        </dgm:presLayoutVars>
      </dgm:prSet>
      <dgm:spPr/>
    </dgm:pt>
    <dgm:pt modelId="{F6A77007-D8F4-40F0-B5D8-06D1DF538099}" type="pres">
      <dgm:prSet presAssocID="{74C2A4BB-0F13-4C0E-B318-C4470E769570}" presName="sibTrans" presStyleCnt="0"/>
      <dgm:spPr/>
    </dgm:pt>
    <dgm:pt modelId="{B702F405-44AC-4249-AF32-C1583770B9D0}" type="pres">
      <dgm:prSet presAssocID="{F482C7CA-565A-499C-A2EC-73E3FB2EE4BD}" presName="compNode" presStyleCnt="0"/>
      <dgm:spPr/>
    </dgm:pt>
    <dgm:pt modelId="{7B316332-5207-48CA-B295-927541DBFADF}" type="pres">
      <dgm:prSet presAssocID="{F482C7CA-565A-499C-A2EC-73E3FB2EE4BD}" presName="iconBgRect" presStyleLbl="bgShp" presStyleIdx="7" presStyleCnt="8"/>
      <dgm:spPr/>
    </dgm:pt>
    <dgm:pt modelId="{C96E2F8F-DDCC-4B53-8409-C8B633FC7576}" type="pres">
      <dgm:prSet presAssocID="{F482C7CA-565A-499C-A2EC-73E3FB2EE4BD}" presName="iconRect" presStyleLbl="node1" presStyleIdx="7" presStyleCnt="8"/>
      <dgm:spPr/>
    </dgm:pt>
    <dgm:pt modelId="{D386D698-E2F5-4196-9EBD-C6AC68602A41}" type="pres">
      <dgm:prSet presAssocID="{F482C7CA-565A-499C-A2EC-73E3FB2EE4BD}" presName="spaceRect" presStyleCnt="0"/>
      <dgm:spPr/>
    </dgm:pt>
    <dgm:pt modelId="{60507795-6658-4EC0-84EA-77B8D3BB008D}" type="pres">
      <dgm:prSet presAssocID="{F482C7CA-565A-499C-A2EC-73E3FB2EE4B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2AB2E07-7945-4ABB-AB7F-83FCAC447E7E}" type="presOf" srcId="{6B5B4822-B92D-4347-B1BE-91A8FBFD334B}" destId="{9632BA3A-626B-43DB-A1E4-0E78DEC918D2}" srcOrd="0" destOrd="0" presId="urn:microsoft.com/office/officeart/2018/5/layout/IconCircleLabelList"/>
    <dgm:cxn modelId="{A95EFB0F-04A4-4185-ABC2-D8C94AB9C76F}" srcId="{489A589A-46DE-0F49-B460-E7914F3E440D}" destId="{9B4DD650-D970-49D7-9585-DC3D9A1626CD}" srcOrd="5" destOrd="0" parTransId="{7CB5C3D4-82DB-4038-86D1-1EF852D31659}" sibTransId="{3D921334-8BEC-4131-8797-8D01DD48C549}"/>
    <dgm:cxn modelId="{75D02E31-B364-4FD7-9E24-18C132A3F87C}" type="presOf" srcId="{9DCACE82-6383-45D6-BF34-C733BF0DA7A5}" destId="{96746C1B-BD7E-48A3-B1AD-478C84789185}" srcOrd="0" destOrd="0" presId="urn:microsoft.com/office/officeart/2018/5/layout/IconCircleLabelList"/>
    <dgm:cxn modelId="{47025A34-B8EA-4FBE-BBBD-94FF9B36958F}" type="presOf" srcId="{06022610-1F90-4235-8ECE-6514A687AD82}" destId="{53DCB824-20CE-4A8A-8C53-1C12BD2A7780}" srcOrd="0" destOrd="0" presId="urn:microsoft.com/office/officeart/2018/5/layout/IconCircleLabelList"/>
    <dgm:cxn modelId="{3D0CC23C-C201-476B-9429-E899E63D12D1}" type="presOf" srcId="{3AA5586A-C40E-4DDA-98A5-6545F36F46AB}" destId="{A1EAC27E-070F-4DD1-85D5-9067A37F0CAF}" srcOrd="0" destOrd="0" presId="urn:microsoft.com/office/officeart/2018/5/layout/IconCircleLabelList"/>
    <dgm:cxn modelId="{B372783D-7DD7-4B66-9B3E-12F0F38BCB1F}" srcId="{489A589A-46DE-0F49-B460-E7914F3E440D}" destId="{9DCACE82-6383-45D6-BF34-C733BF0DA7A5}" srcOrd="1" destOrd="0" parTransId="{83FA654D-9E22-44B3-9683-BB1B16D92B5F}" sibTransId="{8F5E70FD-AC00-449C-BE87-9D605D588D60}"/>
    <dgm:cxn modelId="{A75A9749-40DF-4E61-ACE5-C0C2AC021584}" srcId="{489A589A-46DE-0F49-B460-E7914F3E440D}" destId="{C869D7C3-841B-4D67-9398-5B450E8BFB10}" srcOrd="6" destOrd="0" parTransId="{42E4B116-1B1A-4813-8FCC-62EC6D72A7F1}" sibTransId="{74C2A4BB-0F13-4C0E-B318-C4470E769570}"/>
    <dgm:cxn modelId="{EDD7004C-655F-447C-866B-9BDDE2265E20}" type="presOf" srcId="{489A589A-46DE-0F49-B460-E7914F3E440D}" destId="{72462D66-9CA6-418A-8AC4-8055DC432199}" srcOrd="0" destOrd="0" presId="urn:microsoft.com/office/officeart/2018/5/layout/IconCircleLabelList"/>
    <dgm:cxn modelId="{1CD18F4C-2BE4-49DB-A863-FCE7971CAD83}" type="presOf" srcId="{F482C7CA-565A-499C-A2EC-73E3FB2EE4BD}" destId="{60507795-6658-4EC0-84EA-77B8D3BB008D}" srcOrd="0" destOrd="0" presId="urn:microsoft.com/office/officeart/2018/5/layout/IconCircleLabelList"/>
    <dgm:cxn modelId="{65E58E57-C866-47C8-AA57-F5B15ED03A41}" srcId="{489A589A-46DE-0F49-B460-E7914F3E440D}" destId="{06022610-1F90-4235-8ECE-6514A687AD82}" srcOrd="2" destOrd="0" parTransId="{7C23F6C7-E13A-482F-B109-F6601540B795}" sibTransId="{933855B1-29AA-4AE3-BB47-1F5D7D6AF9B4}"/>
    <dgm:cxn modelId="{C63E288B-4C0C-4731-BBBF-48554F8A3D6F}" srcId="{489A589A-46DE-0F49-B460-E7914F3E440D}" destId="{F482C7CA-565A-499C-A2EC-73E3FB2EE4BD}" srcOrd="7" destOrd="0" parTransId="{4D9FED5E-E6E8-4BF4-AE93-EB80679362AC}" sibTransId="{C3FBB697-2BAA-4443-8EAA-7F2F882BD3D5}"/>
    <dgm:cxn modelId="{E30CF4C2-043E-4DFA-BA44-D0D5A130D872}" srcId="{489A589A-46DE-0F49-B460-E7914F3E440D}" destId="{6B5B4822-B92D-4347-B1BE-91A8FBFD334B}" srcOrd="4" destOrd="0" parTransId="{DEEF7A1A-0EBF-463D-A525-28B604B9AB07}" sibTransId="{F07A1719-AAEE-405F-8A17-FAF6B3A17E8D}"/>
    <dgm:cxn modelId="{350CB7CF-CD1C-44A2-A1F7-19ECF9E3B84D}" type="presOf" srcId="{CC5E9DF4-7FCD-4382-84F9-2B622D986E38}" destId="{2298669E-25AC-4695-B44F-5FDABEF049BF}" srcOrd="0" destOrd="0" presId="urn:microsoft.com/office/officeart/2018/5/layout/IconCircleLabelList"/>
    <dgm:cxn modelId="{47EFBBD1-3A21-4B34-8CAC-066661A3AB23}" srcId="{489A589A-46DE-0F49-B460-E7914F3E440D}" destId="{CC5E9DF4-7FCD-4382-84F9-2B622D986E38}" srcOrd="0" destOrd="0" parTransId="{4EB50BE9-7171-4E39-90E2-3660463F5C96}" sibTransId="{B8C1F450-4929-496A-8CBB-02C601814B37}"/>
    <dgm:cxn modelId="{94C263DE-5361-4714-822C-91022821BB4C}" type="presOf" srcId="{9B4DD650-D970-49D7-9585-DC3D9A1626CD}" destId="{F8A4540C-FD62-4F9F-9DEE-D300BAADEE41}" srcOrd="0" destOrd="0" presId="urn:microsoft.com/office/officeart/2018/5/layout/IconCircleLabelList"/>
    <dgm:cxn modelId="{87A0A8F0-6BCE-4EA9-9380-099E0DA02FD5}" type="presOf" srcId="{C869D7C3-841B-4D67-9398-5B450E8BFB10}" destId="{D44A614B-3DA1-4703-BCF7-125B29F9D8B3}" srcOrd="0" destOrd="0" presId="urn:microsoft.com/office/officeart/2018/5/layout/IconCircleLabelList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BFA04D8-0FE4-4C2C-9078-9E3C83A39C56}" type="presParOf" srcId="{72462D66-9CA6-418A-8AC4-8055DC432199}" destId="{CAFED8D5-4D56-492E-A40D-DB16818B52D4}" srcOrd="0" destOrd="0" presId="urn:microsoft.com/office/officeart/2018/5/layout/IconCircleLabelList"/>
    <dgm:cxn modelId="{A6985B1C-842E-4116-B656-BC49C4962A02}" type="presParOf" srcId="{CAFED8D5-4D56-492E-A40D-DB16818B52D4}" destId="{86900AA0-C61A-45AD-97F6-FF4F279564B4}" srcOrd="0" destOrd="0" presId="urn:microsoft.com/office/officeart/2018/5/layout/IconCircleLabelList"/>
    <dgm:cxn modelId="{7A9BA496-211A-4F8F-8538-C5D5C89AE8A9}" type="presParOf" srcId="{CAFED8D5-4D56-492E-A40D-DB16818B52D4}" destId="{7084F4AE-B68A-41E0-880C-ACBA63F299D3}" srcOrd="1" destOrd="0" presId="urn:microsoft.com/office/officeart/2018/5/layout/IconCircleLabelList"/>
    <dgm:cxn modelId="{79C9BFFD-F586-4E08-8C15-42443F93F90E}" type="presParOf" srcId="{CAFED8D5-4D56-492E-A40D-DB16818B52D4}" destId="{60D66C47-1491-45F4-9E61-2D6E626D124D}" srcOrd="2" destOrd="0" presId="urn:microsoft.com/office/officeart/2018/5/layout/IconCircleLabelList"/>
    <dgm:cxn modelId="{F0B44FAA-B3B4-4088-808B-D56075DECCD1}" type="presParOf" srcId="{CAFED8D5-4D56-492E-A40D-DB16818B52D4}" destId="{2298669E-25AC-4695-B44F-5FDABEF049BF}" srcOrd="3" destOrd="0" presId="urn:microsoft.com/office/officeart/2018/5/layout/IconCircleLabelList"/>
    <dgm:cxn modelId="{02C0A23A-2ABA-4109-A614-E98223732BDF}" type="presParOf" srcId="{72462D66-9CA6-418A-8AC4-8055DC432199}" destId="{4C4D964D-C153-458D-A386-FCDF76AE9E17}" srcOrd="1" destOrd="0" presId="urn:microsoft.com/office/officeart/2018/5/layout/IconCircleLabelList"/>
    <dgm:cxn modelId="{5DA35EAD-85CD-4D6C-AC25-BD2346F5E27A}" type="presParOf" srcId="{72462D66-9CA6-418A-8AC4-8055DC432199}" destId="{2802F68D-026B-4FB7-81F3-8EE7442910C6}" srcOrd="2" destOrd="0" presId="urn:microsoft.com/office/officeart/2018/5/layout/IconCircleLabelList"/>
    <dgm:cxn modelId="{07CC15F8-4D66-46C6-BE13-8A7B9783FB63}" type="presParOf" srcId="{2802F68D-026B-4FB7-81F3-8EE7442910C6}" destId="{07847D94-5370-40DA-814A-B4DE88E0CB7E}" srcOrd="0" destOrd="0" presId="urn:microsoft.com/office/officeart/2018/5/layout/IconCircleLabelList"/>
    <dgm:cxn modelId="{F80FDA6B-4FCD-4765-A1FA-B37BBAD919F5}" type="presParOf" srcId="{2802F68D-026B-4FB7-81F3-8EE7442910C6}" destId="{BAEE40CA-59EE-4E35-94FE-294CAA18B2EE}" srcOrd="1" destOrd="0" presId="urn:microsoft.com/office/officeart/2018/5/layout/IconCircleLabelList"/>
    <dgm:cxn modelId="{0ED7C613-7D6F-43A7-A42F-AD22FB0746B1}" type="presParOf" srcId="{2802F68D-026B-4FB7-81F3-8EE7442910C6}" destId="{25AF84F8-76F3-4188-8DE5-F01BCF7E96DA}" srcOrd="2" destOrd="0" presId="urn:microsoft.com/office/officeart/2018/5/layout/IconCircleLabelList"/>
    <dgm:cxn modelId="{09083200-B91D-4804-9BCD-2F1A55CFFD46}" type="presParOf" srcId="{2802F68D-026B-4FB7-81F3-8EE7442910C6}" destId="{96746C1B-BD7E-48A3-B1AD-478C84789185}" srcOrd="3" destOrd="0" presId="urn:microsoft.com/office/officeart/2018/5/layout/IconCircleLabelList"/>
    <dgm:cxn modelId="{DE9F8B1B-26FF-4756-920B-3DC081EC2C1C}" type="presParOf" srcId="{72462D66-9CA6-418A-8AC4-8055DC432199}" destId="{585D53F4-C1E5-4311-A10B-BE1BD305C9A0}" srcOrd="3" destOrd="0" presId="urn:microsoft.com/office/officeart/2018/5/layout/IconCircleLabelList"/>
    <dgm:cxn modelId="{03CAF88B-CC8F-47CA-9A2A-78C1D598EB61}" type="presParOf" srcId="{72462D66-9CA6-418A-8AC4-8055DC432199}" destId="{212CE6F8-1C62-4076-8BC9-E5C70FE5FC70}" srcOrd="4" destOrd="0" presId="urn:microsoft.com/office/officeart/2018/5/layout/IconCircleLabelList"/>
    <dgm:cxn modelId="{2A0D329F-416E-4877-BD42-D7DAB95C39A4}" type="presParOf" srcId="{212CE6F8-1C62-4076-8BC9-E5C70FE5FC70}" destId="{3B37C269-B74A-4B29-AD19-A99FD8306F23}" srcOrd="0" destOrd="0" presId="urn:microsoft.com/office/officeart/2018/5/layout/IconCircleLabelList"/>
    <dgm:cxn modelId="{CEC0A857-E71F-4AF6-BE6E-EB188F00B782}" type="presParOf" srcId="{212CE6F8-1C62-4076-8BC9-E5C70FE5FC70}" destId="{B1C1AA97-5B9D-475B-A580-03EB44286844}" srcOrd="1" destOrd="0" presId="urn:microsoft.com/office/officeart/2018/5/layout/IconCircleLabelList"/>
    <dgm:cxn modelId="{86B7B80F-F4B5-4B55-8FFF-0A41CC2D337F}" type="presParOf" srcId="{212CE6F8-1C62-4076-8BC9-E5C70FE5FC70}" destId="{87B5E97C-A7F0-4F6A-8308-CDF03ACFE6CD}" srcOrd="2" destOrd="0" presId="urn:microsoft.com/office/officeart/2018/5/layout/IconCircleLabelList"/>
    <dgm:cxn modelId="{2B3DF15C-1B61-478E-92C9-5A2BACEA95B7}" type="presParOf" srcId="{212CE6F8-1C62-4076-8BC9-E5C70FE5FC70}" destId="{53DCB824-20CE-4A8A-8C53-1C12BD2A7780}" srcOrd="3" destOrd="0" presId="urn:microsoft.com/office/officeart/2018/5/layout/IconCircleLabelList"/>
    <dgm:cxn modelId="{68AE900B-A76A-4D79-8AFA-105C7F0F0F15}" type="presParOf" srcId="{72462D66-9CA6-418A-8AC4-8055DC432199}" destId="{ED17A57F-C86B-402D-8851-5CE9D8D643E0}" srcOrd="5" destOrd="0" presId="urn:microsoft.com/office/officeart/2018/5/layout/IconCircleLabelList"/>
    <dgm:cxn modelId="{2ECE4722-6375-4D5E-9E32-E242E20841BD}" type="presParOf" srcId="{72462D66-9CA6-418A-8AC4-8055DC432199}" destId="{2AD4F429-A623-4E70-A7B9-C6B35DFC9733}" srcOrd="6" destOrd="0" presId="urn:microsoft.com/office/officeart/2018/5/layout/IconCircleLabelList"/>
    <dgm:cxn modelId="{7E79C9AC-298E-4E9B-89C4-88EB43CA9BC0}" type="presParOf" srcId="{2AD4F429-A623-4E70-A7B9-C6B35DFC9733}" destId="{54C0004D-6310-47CF-B03A-7D17C8A0D80E}" srcOrd="0" destOrd="0" presId="urn:microsoft.com/office/officeart/2018/5/layout/IconCircleLabelList"/>
    <dgm:cxn modelId="{C0739251-D906-4772-AA68-E7C40A605B94}" type="presParOf" srcId="{2AD4F429-A623-4E70-A7B9-C6B35DFC9733}" destId="{5A85DAFD-FF00-424E-ACEB-6512CCAA2066}" srcOrd="1" destOrd="0" presId="urn:microsoft.com/office/officeart/2018/5/layout/IconCircleLabelList"/>
    <dgm:cxn modelId="{414D2B53-6432-4A02-9D33-8AD3E6CCC3AF}" type="presParOf" srcId="{2AD4F429-A623-4E70-A7B9-C6B35DFC9733}" destId="{2FA88367-A5B8-4734-8D28-7282E8FEB502}" srcOrd="2" destOrd="0" presId="urn:microsoft.com/office/officeart/2018/5/layout/IconCircleLabelList"/>
    <dgm:cxn modelId="{2E96AAFB-A99D-4321-891E-A21EB3CBA73E}" type="presParOf" srcId="{2AD4F429-A623-4E70-A7B9-C6B35DFC9733}" destId="{A1EAC27E-070F-4DD1-85D5-9067A37F0CAF}" srcOrd="3" destOrd="0" presId="urn:microsoft.com/office/officeart/2018/5/layout/IconCircleLabelList"/>
    <dgm:cxn modelId="{E37F7E0C-75F7-4721-9FEC-72B256D268EE}" type="presParOf" srcId="{72462D66-9CA6-418A-8AC4-8055DC432199}" destId="{6198FEB9-1718-4550-B849-B3B93F7C91B5}" srcOrd="7" destOrd="0" presId="urn:microsoft.com/office/officeart/2018/5/layout/IconCircleLabelList"/>
    <dgm:cxn modelId="{230814B7-81FD-49AD-85C0-EE6FC57731FC}" type="presParOf" srcId="{72462D66-9CA6-418A-8AC4-8055DC432199}" destId="{415A18B3-FFCD-4F0A-B80E-A6CE7FF15BC6}" srcOrd="8" destOrd="0" presId="urn:microsoft.com/office/officeart/2018/5/layout/IconCircleLabelList"/>
    <dgm:cxn modelId="{2761A7C9-68B5-45C1-A445-A9E99F0BD476}" type="presParOf" srcId="{415A18B3-FFCD-4F0A-B80E-A6CE7FF15BC6}" destId="{B66904CD-B443-4FF3-AF5B-DB04213698D8}" srcOrd="0" destOrd="0" presId="urn:microsoft.com/office/officeart/2018/5/layout/IconCircleLabelList"/>
    <dgm:cxn modelId="{F7C5694D-9CC4-4652-B68A-52B0F6CE98D2}" type="presParOf" srcId="{415A18B3-FFCD-4F0A-B80E-A6CE7FF15BC6}" destId="{D559B719-8C6E-4CB6-99AB-6B3BE4EA7873}" srcOrd="1" destOrd="0" presId="urn:microsoft.com/office/officeart/2018/5/layout/IconCircleLabelList"/>
    <dgm:cxn modelId="{E6A7B35E-8DAA-4EF2-B02F-E7F8E4074947}" type="presParOf" srcId="{415A18B3-FFCD-4F0A-B80E-A6CE7FF15BC6}" destId="{D7FC65D8-BD43-465C-921B-3DDF0B4779BA}" srcOrd="2" destOrd="0" presId="urn:microsoft.com/office/officeart/2018/5/layout/IconCircleLabelList"/>
    <dgm:cxn modelId="{6611AFD9-7B9D-4C94-9B69-97F6DE4BF935}" type="presParOf" srcId="{415A18B3-FFCD-4F0A-B80E-A6CE7FF15BC6}" destId="{9632BA3A-626B-43DB-A1E4-0E78DEC918D2}" srcOrd="3" destOrd="0" presId="urn:microsoft.com/office/officeart/2018/5/layout/IconCircleLabelList"/>
    <dgm:cxn modelId="{93F703A8-A891-447C-8D1A-1F9232A22DEA}" type="presParOf" srcId="{72462D66-9CA6-418A-8AC4-8055DC432199}" destId="{0E219927-3425-4295-B804-1033454A8A86}" srcOrd="9" destOrd="0" presId="urn:microsoft.com/office/officeart/2018/5/layout/IconCircleLabelList"/>
    <dgm:cxn modelId="{92FABAC5-D300-4BB3-BC89-106DE5E2C4A8}" type="presParOf" srcId="{72462D66-9CA6-418A-8AC4-8055DC432199}" destId="{596CDA06-B5BD-4882-904C-FBC33A68AF2D}" srcOrd="10" destOrd="0" presId="urn:microsoft.com/office/officeart/2018/5/layout/IconCircleLabelList"/>
    <dgm:cxn modelId="{999452AA-C33D-40A8-9A40-0D452DCDECF1}" type="presParOf" srcId="{596CDA06-B5BD-4882-904C-FBC33A68AF2D}" destId="{55EBD967-9A02-456C-BD86-B7CBF621F0E3}" srcOrd="0" destOrd="0" presId="urn:microsoft.com/office/officeart/2018/5/layout/IconCircleLabelList"/>
    <dgm:cxn modelId="{8C23EE29-E893-41F1-860E-DE0DAF56C3C4}" type="presParOf" srcId="{596CDA06-B5BD-4882-904C-FBC33A68AF2D}" destId="{F4E0E49C-0FE7-4ED0-94F0-FA5CC59AB960}" srcOrd="1" destOrd="0" presId="urn:microsoft.com/office/officeart/2018/5/layout/IconCircleLabelList"/>
    <dgm:cxn modelId="{CFD7C1C9-A4A8-4A91-974C-442D4B1259A6}" type="presParOf" srcId="{596CDA06-B5BD-4882-904C-FBC33A68AF2D}" destId="{A799263B-D617-411B-8932-3D985B81732F}" srcOrd="2" destOrd="0" presId="urn:microsoft.com/office/officeart/2018/5/layout/IconCircleLabelList"/>
    <dgm:cxn modelId="{8360A55C-0FCC-4895-9613-CEAD57DE69F4}" type="presParOf" srcId="{596CDA06-B5BD-4882-904C-FBC33A68AF2D}" destId="{F8A4540C-FD62-4F9F-9DEE-D300BAADEE41}" srcOrd="3" destOrd="0" presId="urn:microsoft.com/office/officeart/2018/5/layout/IconCircleLabelList"/>
    <dgm:cxn modelId="{5F1134B6-B2C3-43DE-8977-0BCB178971FD}" type="presParOf" srcId="{72462D66-9CA6-418A-8AC4-8055DC432199}" destId="{BBD59CDC-45EC-491B-A721-B0CA77C773C4}" srcOrd="11" destOrd="0" presId="urn:microsoft.com/office/officeart/2018/5/layout/IconCircleLabelList"/>
    <dgm:cxn modelId="{C13C7EA2-4B13-401F-871A-C7452BFA9EB0}" type="presParOf" srcId="{72462D66-9CA6-418A-8AC4-8055DC432199}" destId="{49870000-21BF-410D-85D9-D3C89772BF2E}" srcOrd="12" destOrd="0" presId="urn:microsoft.com/office/officeart/2018/5/layout/IconCircleLabelList"/>
    <dgm:cxn modelId="{5D133BD3-3D28-4789-BFEC-F3290173389D}" type="presParOf" srcId="{49870000-21BF-410D-85D9-D3C89772BF2E}" destId="{73279421-EF58-4A5C-9D69-5BFC1876A277}" srcOrd="0" destOrd="0" presId="urn:microsoft.com/office/officeart/2018/5/layout/IconCircleLabelList"/>
    <dgm:cxn modelId="{D3CEE831-FC13-46C2-BC5C-474013686585}" type="presParOf" srcId="{49870000-21BF-410D-85D9-D3C89772BF2E}" destId="{E99E0C70-6C81-482E-94AE-87727DE112E1}" srcOrd="1" destOrd="0" presId="urn:microsoft.com/office/officeart/2018/5/layout/IconCircleLabelList"/>
    <dgm:cxn modelId="{41FCD693-5DB0-45F8-964C-8E0C397744E1}" type="presParOf" srcId="{49870000-21BF-410D-85D9-D3C89772BF2E}" destId="{28D64042-9AA6-4DE0-BCCD-D6E9BC50422E}" srcOrd="2" destOrd="0" presId="urn:microsoft.com/office/officeart/2018/5/layout/IconCircleLabelList"/>
    <dgm:cxn modelId="{BCC18D4E-74E1-40AB-ABA4-44891A71F7C6}" type="presParOf" srcId="{49870000-21BF-410D-85D9-D3C89772BF2E}" destId="{D44A614B-3DA1-4703-BCF7-125B29F9D8B3}" srcOrd="3" destOrd="0" presId="urn:microsoft.com/office/officeart/2018/5/layout/IconCircleLabelList"/>
    <dgm:cxn modelId="{65FF2DA0-7261-410B-930E-DC9645075BEC}" type="presParOf" srcId="{72462D66-9CA6-418A-8AC4-8055DC432199}" destId="{F6A77007-D8F4-40F0-B5D8-06D1DF538099}" srcOrd="13" destOrd="0" presId="urn:microsoft.com/office/officeart/2018/5/layout/IconCircleLabelList"/>
    <dgm:cxn modelId="{97F54CAE-C813-4098-935A-337F04D9F139}" type="presParOf" srcId="{72462D66-9CA6-418A-8AC4-8055DC432199}" destId="{B702F405-44AC-4249-AF32-C1583770B9D0}" srcOrd="14" destOrd="0" presId="urn:microsoft.com/office/officeart/2018/5/layout/IconCircleLabelList"/>
    <dgm:cxn modelId="{AE21F1D6-B036-46E1-9CD1-B56C11E36959}" type="presParOf" srcId="{B702F405-44AC-4249-AF32-C1583770B9D0}" destId="{7B316332-5207-48CA-B295-927541DBFADF}" srcOrd="0" destOrd="0" presId="urn:microsoft.com/office/officeart/2018/5/layout/IconCircleLabelList"/>
    <dgm:cxn modelId="{177EE41D-9B41-4362-9D21-6CF40358817D}" type="presParOf" srcId="{B702F405-44AC-4249-AF32-C1583770B9D0}" destId="{C96E2F8F-DDCC-4B53-8409-C8B633FC7576}" srcOrd="1" destOrd="0" presId="urn:microsoft.com/office/officeart/2018/5/layout/IconCircleLabelList"/>
    <dgm:cxn modelId="{3FD62EA2-4762-4411-865D-10F226E58444}" type="presParOf" srcId="{B702F405-44AC-4249-AF32-C1583770B9D0}" destId="{D386D698-E2F5-4196-9EBD-C6AC68602A41}" srcOrd="2" destOrd="0" presId="urn:microsoft.com/office/officeart/2018/5/layout/IconCircleLabelList"/>
    <dgm:cxn modelId="{56F25DB3-21B7-4AC0-94C9-D6D98D9EC536}" type="presParOf" srcId="{B702F405-44AC-4249-AF32-C1583770B9D0}" destId="{60507795-6658-4EC0-84EA-77B8D3BB0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3F2CD-ED1F-45F4-9089-87C56ACC8C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F3CF13-061B-43F4-B677-4A34627AAA5D}">
      <dgm:prSet/>
      <dgm:spPr/>
      <dgm:t>
        <a:bodyPr/>
        <a:lstStyle/>
        <a:p>
          <a:r>
            <a:rPr lang="de-AT"/>
            <a:t>Einführung zu Key-Value Databases</a:t>
          </a:r>
          <a:endParaRPr lang="en-US"/>
        </a:p>
      </dgm:t>
    </dgm:pt>
    <dgm:pt modelId="{4C03C25F-3E15-452A-8896-717D241591E4}" type="parTrans" cxnId="{2DB8FE24-1656-4842-8DE4-41E27840CED1}">
      <dgm:prSet/>
      <dgm:spPr/>
      <dgm:t>
        <a:bodyPr/>
        <a:lstStyle/>
        <a:p>
          <a:endParaRPr lang="en-US"/>
        </a:p>
      </dgm:t>
    </dgm:pt>
    <dgm:pt modelId="{642B2CEC-DFF0-4EB0-9A84-F277BD2B44C0}" type="sibTrans" cxnId="{2DB8FE24-1656-4842-8DE4-41E27840CED1}">
      <dgm:prSet/>
      <dgm:spPr/>
      <dgm:t>
        <a:bodyPr/>
        <a:lstStyle/>
        <a:p>
          <a:endParaRPr lang="en-US"/>
        </a:p>
      </dgm:t>
    </dgm:pt>
    <dgm:pt modelId="{41D64C93-60DC-4C8D-9361-5856C56535CC}">
      <dgm:prSet/>
      <dgm:spPr/>
      <dgm:t>
        <a:bodyPr/>
        <a:lstStyle/>
        <a:p>
          <a:r>
            <a:rPr lang="de-AT"/>
            <a:t>Applikationen von Key-Value Stores</a:t>
          </a:r>
          <a:endParaRPr lang="en-US"/>
        </a:p>
      </dgm:t>
    </dgm:pt>
    <dgm:pt modelId="{E5C84324-3F9B-4495-A65E-E7F5A0573353}" type="parTrans" cxnId="{B2358218-4741-4B6B-96FF-F56AFB53776F}">
      <dgm:prSet/>
      <dgm:spPr/>
      <dgm:t>
        <a:bodyPr/>
        <a:lstStyle/>
        <a:p>
          <a:endParaRPr lang="en-US"/>
        </a:p>
      </dgm:t>
    </dgm:pt>
    <dgm:pt modelId="{DC969755-822A-4ED1-951C-FC02FCB029E1}" type="sibTrans" cxnId="{B2358218-4741-4B6B-96FF-F56AFB53776F}">
      <dgm:prSet/>
      <dgm:spPr/>
      <dgm:t>
        <a:bodyPr/>
        <a:lstStyle/>
        <a:p>
          <a:endParaRPr lang="en-US"/>
        </a:p>
      </dgm:t>
    </dgm:pt>
    <dgm:pt modelId="{5B6B0ED2-42BD-40EA-82CB-461D1B71CD00}">
      <dgm:prSet/>
      <dgm:spPr/>
      <dgm:t>
        <a:bodyPr/>
        <a:lstStyle/>
        <a:p>
          <a:r>
            <a:rPr lang="de-AT"/>
            <a:t>Redis Setup</a:t>
          </a:r>
          <a:endParaRPr lang="en-US"/>
        </a:p>
      </dgm:t>
    </dgm:pt>
    <dgm:pt modelId="{04C39306-6B65-4C8B-826C-C4D5908872C6}" type="parTrans" cxnId="{C5A74A9C-1C14-43FD-A0B6-06D8A085F3C4}">
      <dgm:prSet/>
      <dgm:spPr/>
      <dgm:t>
        <a:bodyPr/>
        <a:lstStyle/>
        <a:p>
          <a:endParaRPr lang="en-US"/>
        </a:p>
      </dgm:t>
    </dgm:pt>
    <dgm:pt modelId="{81603D76-3AFD-45C3-80DD-15AE27F39806}" type="sibTrans" cxnId="{C5A74A9C-1C14-43FD-A0B6-06D8A085F3C4}">
      <dgm:prSet/>
      <dgm:spPr/>
      <dgm:t>
        <a:bodyPr/>
        <a:lstStyle/>
        <a:p>
          <a:endParaRPr lang="en-US"/>
        </a:p>
      </dgm:t>
    </dgm:pt>
    <dgm:pt modelId="{22D822A4-A207-4064-9072-3FDB0C7F07E5}">
      <dgm:prSet/>
      <dgm:spPr/>
      <dgm:t>
        <a:bodyPr/>
        <a:lstStyle/>
        <a:p>
          <a:r>
            <a:rPr lang="de-AT"/>
            <a:t>Apache Cassandra Überblick</a:t>
          </a:r>
          <a:endParaRPr lang="en-US"/>
        </a:p>
      </dgm:t>
    </dgm:pt>
    <dgm:pt modelId="{0CF50DE8-33E9-452E-A6B4-F3986CB99617}" type="parTrans" cxnId="{381910A1-E997-4F14-BBD7-90B10E8523FE}">
      <dgm:prSet/>
      <dgm:spPr/>
      <dgm:t>
        <a:bodyPr/>
        <a:lstStyle/>
        <a:p>
          <a:endParaRPr lang="en-US"/>
        </a:p>
      </dgm:t>
    </dgm:pt>
    <dgm:pt modelId="{37784B88-0C43-4FCF-A771-FC595C44FCB4}" type="sibTrans" cxnId="{381910A1-E997-4F14-BBD7-90B10E8523FE}">
      <dgm:prSet/>
      <dgm:spPr/>
      <dgm:t>
        <a:bodyPr/>
        <a:lstStyle/>
        <a:p>
          <a:endParaRPr lang="en-US"/>
        </a:p>
      </dgm:t>
    </dgm:pt>
    <dgm:pt modelId="{35EFDD09-75C6-41E0-82D7-46E995FB873D}">
      <dgm:prSet/>
      <dgm:spPr/>
      <dgm:t>
        <a:bodyPr/>
        <a:lstStyle/>
        <a:p>
          <a:r>
            <a:rPr lang="de-AT"/>
            <a:t>Apache Cassandra installieren</a:t>
          </a:r>
          <a:endParaRPr lang="en-US"/>
        </a:p>
      </dgm:t>
    </dgm:pt>
    <dgm:pt modelId="{56015548-5B29-4A10-AB2E-D80082ACFAB2}" type="parTrans" cxnId="{DB073CD5-25F6-49CB-AEDA-CFA216454F7E}">
      <dgm:prSet/>
      <dgm:spPr/>
      <dgm:t>
        <a:bodyPr/>
        <a:lstStyle/>
        <a:p>
          <a:endParaRPr lang="en-US"/>
        </a:p>
      </dgm:t>
    </dgm:pt>
    <dgm:pt modelId="{E738BD8E-FE23-4FCB-AAE1-423B8990B9F8}" type="sibTrans" cxnId="{DB073CD5-25F6-49CB-AEDA-CFA216454F7E}">
      <dgm:prSet/>
      <dgm:spPr/>
      <dgm:t>
        <a:bodyPr/>
        <a:lstStyle/>
        <a:p>
          <a:endParaRPr lang="en-US"/>
        </a:p>
      </dgm:t>
    </dgm:pt>
    <dgm:pt modelId="{271CFA98-110A-4917-BFE4-CA84F91277E5}">
      <dgm:prSet/>
      <dgm:spPr/>
      <dgm:t>
        <a:bodyPr/>
        <a:lstStyle/>
        <a:p>
          <a:r>
            <a:rPr lang="de-AT"/>
            <a:t>Nutzen von Apache Cassandra</a:t>
          </a:r>
          <a:endParaRPr lang="en-US"/>
        </a:p>
      </dgm:t>
    </dgm:pt>
    <dgm:pt modelId="{607867CA-6365-49BD-844C-5870FA69EE20}" type="parTrans" cxnId="{F07353A1-B12F-482E-BCCE-E13DA5720AD5}">
      <dgm:prSet/>
      <dgm:spPr/>
      <dgm:t>
        <a:bodyPr/>
        <a:lstStyle/>
        <a:p>
          <a:endParaRPr lang="en-US"/>
        </a:p>
      </dgm:t>
    </dgm:pt>
    <dgm:pt modelId="{E030AECE-AFA6-4306-80B9-5DA34B41F718}" type="sibTrans" cxnId="{F07353A1-B12F-482E-BCCE-E13DA5720AD5}">
      <dgm:prSet/>
      <dgm:spPr/>
      <dgm:t>
        <a:bodyPr/>
        <a:lstStyle/>
        <a:p>
          <a:endParaRPr lang="en-US"/>
        </a:p>
      </dgm:t>
    </dgm:pt>
    <dgm:pt modelId="{B6834BE0-9AEC-4E96-A6AF-0A9DED53D9B1}">
      <dgm:prSet/>
      <dgm:spPr/>
      <dgm:t>
        <a:bodyPr/>
        <a:lstStyle/>
        <a:p>
          <a:r>
            <a:rPr lang="de-AT"/>
            <a:t>Zusammenfassung</a:t>
          </a:r>
          <a:endParaRPr lang="en-US"/>
        </a:p>
      </dgm:t>
    </dgm:pt>
    <dgm:pt modelId="{93509CAB-5CB9-4F9E-A3E0-CA5601032AAA}" type="parTrans" cxnId="{DEE254D2-8568-492B-A6FA-5FDCEFA93C11}">
      <dgm:prSet/>
      <dgm:spPr/>
      <dgm:t>
        <a:bodyPr/>
        <a:lstStyle/>
        <a:p>
          <a:endParaRPr lang="en-US"/>
        </a:p>
      </dgm:t>
    </dgm:pt>
    <dgm:pt modelId="{93E3AFF0-C132-4573-AB91-8542D03A19CC}" type="sibTrans" cxnId="{DEE254D2-8568-492B-A6FA-5FDCEFA93C11}">
      <dgm:prSet/>
      <dgm:spPr/>
      <dgm:t>
        <a:bodyPr/>
        <a:lstStyle/>
        <a:p>
          <a:endParaRPr lang="en-US"/>
        </a:p>
      </dgm:t>
    </dgm:pt>
    <dgm:pt modelId="{015CCA95-1A11-49FE-B47E-5BEA4E7D8135}" type="pres">
      <dgm:prSet presAssocID="{12B3F2CD-ED1F-45F4-9089-87C56ACC8C7F}" presName="root" presStyleCnt="0">
        <dgm:presLayoutVars>
          <dgm:dir/>
          <dgm:resizeHandles val="exact"/>
        </dgm:presLayoutVars>
      </dgm:prSet>
      <dgm:spPr/>
    </dgm:pt>
    <dgm:pt modelId="{613F983B-F9A5-4EE0-8D2C-060890D73FA7}" type="pres">
      <dgm:prSet presAssocID="{12B3F2CD-ED1F-45F4-9089-87C56ACC8C7F}" presName="container" presStyleCnt="0">
        <dgm:presLayoutVars>
          <dgm:dir/>
          <dgm:resizeHandles val="exact"/>
        </dgm:presLayoutVars>
      </dgm:prSet>
      <dgm:spPr/>
    </dgm:pt>
    <dgm:pt modelId="{FA21F35C-124A-4759-B01B-AE64B48F124C}" type="pres">
      <dgm:prSet presAssocID="{3DF3CF13-061B-43F4-B677-4A34627AAA5D}" presName="compNode" presStyleCnt="0"/>
      <dgm:spPr/>
    </dgm:pt>
    <dgm:pt modelId="{F1E0BED7-F3CA-406B-A158-58B33A1E9B91}" type="pres">
      <dgm:prSet presAssocID="{3DF3CF13-061B-43F4-B677-4A34627AAA5D}" presName="iconBgRect" presStyleLbl="bgShp" presStyleIdx="0" presStyleCnt="7"/>
      <dgm:spPr/>
    </dgm:pt>
    <dgm:pt modelId="{FD953725-1122-471A-B00B-441E2117583F}" type="pres">
      <dgm:prSet presAssocID="{3DF3CF13-061B-43F4-B677-4A34627AAA5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EC7D4AC3-4FE1-4825-9E04-BCEC7C9FA66A}" type="pres">
      <dgm:prSet presAssocID="{3DF3CF13-061B-43F4-B677-4A34627AAA5D}" presName="spaceRect" presStyleCnt="0"/>
      <dgm:spPr/>
    </dgm:pt>
    <dgm:pt modelId="{816952DA-A338-45C9-BD83-182ED329D43E}" type="pres">
      <dgm:prSet presAssocID="{3DF3CF13-061B-43F4-B677-4A34627AAA5D}" presName="textRect" presStyleLbl="revTx" presStyleIdx="0" presStyleCnt="7">
        <dgm:presLayoutVars>
          <dgm:chMax val="1"/>
          <dgm:chPref val="1"/>
        </dgm:presLayoutVars>
      </dgm:prSet>
      <dgm:spPr/>
    </dgm:pt>
    <dgm:pt modelId="{4128D088-4C1D-476D-8336-EA899E96BC58}" type="pres">
      <dgm:prSet presAssocID="{642B2CEC-DFF0-4EB0-9A84-F277BD2B44C0}" presName="sibTrans" presStyleLbl="sibTrans2D1" presStyleIdx="0" presStyleCnt="0"/>
      <dgm:spPr/>
    </dgm:pt>
    <dgm:pt modelId="{473DF695-0A7A-49A1-8DAD-52D347854FA0}" type="pres">
      <dgm:prSet presAssocID="{41D64C93-60DC-4C8D-9361-5856C56535CC}" presName="compNode" presStyleCnt="0"/>
      <dgm:spPr/>
    </dgm:pt>
    <dgm:pt modelId="{996A18C9-EEB4-40B1-8B4F-48F079524C5A}" type="pres">
      <dgm:prSet presAssocID="{41D64C93-60DC-4C8D-9361-5856C56535CC}" presName="iconBgRect" presStyleLbl="bgShp" presStyleIdx="1" presStyleCnt="7"/>
      <dgm:spPr/>
    </dgm:pt>
    <dgm:pt modelId="{C883794A-498B-4F67-9F09-7DBB7C6A1176}" type="pres">
      <dgm:prSet presAssocID="{41D64C93-60DC-4C8D-9361-5856C56535C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lüssel"/>
        </a:ext>
      </dgm:extLst>
    </dgm:pt>
    <dgm:pt modelId="{F798A5BA-240F-4EF7-9311-9D47941B17E3}" type="pres">
      <dgm:prSet presAssocID="{41D64C93-60DC-4C8D-9361-5856C56535CC}" presName="spaceRect" presStyleCnt="0"/>
      <dgm:spPr/>
    </dgm:pt>
    <dgm:pt modelId="{A35E15B3-EFE7-41F1-8EB1-8BA8817D623A}" type="pres">
      <dgm:prSet presAssocID="{41D64C93-60DC-4C8D-9361-5856C56535CC}" presName="textRect" presStyleLbl="revTx" presStyleIdx="1" presStyleCnt="7">
        <dgm:presLayoutVars>
          <dgm:chMax val="1"/>
          <dgm:chPref val="1"/>
        </dgm:presLayoutVars>
      </dgm:prSet>
      <dgm:spPr/>
    </dgm:pt>
    <dgm:pt modelId="{A22DBD18-82FB-4CEF-8A59-10AB3F55F26F}" type="pres">
      <dgm:prSet presAssocID="{DC969755-822A-4ED1-951C-FC02FCB029E1}" presName="sibTrans" presStyleLbl="sibTrans2D1" presStyleIdx="0" presStyleCnt="0"/>
      <dgm:spPr/>
    </dgm:pt>
    <dgm:pt modelId="{B57027BD-7C42-427B-93F6-58E677373588}" type="pres">
      <dgm:prSet presAssocID="{5B6B0ED2-42BD-40EA-82CB-461D1B71CD00}" presName="compNode" presStyleCnt="0"/>
      <dgm:spPr/>
    </dgm:pt>
    <dgm:pt modelId="{888B09CB-E937-402A-977B-2B89110C45B7}" type="pres">
      <dgm:prSet presAssocID="{5B6B0ED2-42BD-40EA-82CB-461D1B71CD00}" presName="iconBgRect" presStyleLbl="bgShp" presStyleIdx="2" presStyleCnt="7"/>
      <dgm:spPr/>
    </dgm:pt>
    <dgm:pt modelId="{5946B7C5-05CB-4286-A5B3-7D21020D849A}" type="pres">
      <dgm:prSet presAssocID="{5B6B0ED2-42BD-40EA-82CB-461D1B71CD0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6C31609-E7A0-461A-80B9-F2D3AB7344CD}" type="pres">
      <dgm:prSet presAssocID="{5B6B0ED2-42BD-40EA-82CB-461D1B71CD00}" presName="spaceRect" presStyleCnt="0"/>
      <dgm:spPr/>
    </dgm:pt>
    <dgm:pt modelId="{D18694ED-7ABC-4304-8068-9753A5D1E7DB}" type="pres">
      <dgm:prSet presAssocID="{5B6B0ED2-42BD-40EA-82CB-461D1B71CD00}" presName="textRect" presStyleLbl="revTx" presStyleIdx="2" presStyleCnt="7">
        <dgm:presLayoutVars>
          <dgm:chMax val="1"/>
          <dgm:chPref val="1"/>
        </dgm:presLayoutVars>
      </dgm:prSet>
      <dgm:spPr/>
    </dgm:pt>
    <dgm:pt modelId="{AEFAC083-4C2B-4C47-9310-6E54550A89F4}" type="pres">
      <dgm:prSet presAssocID="{81603D76-3AFD-45C3-80DD-15AE27F39806}" presName="sibTrans" presStyleLbl="sibTrans2D1" presStyleIdx="0" presStyleCnt="0"/>
      <dgm:spPr/>
    </dgm:pt>
    <dgm:pt modelId="{F4996DFC-1464-47B6-B5D2-FBE180F89FA2}" type="pres">
      <dgm:prSet presAssocID="{22D822A4-A207-4064-9072-3FDB0C7F07E5}" presName="compNode" presStyleCnt="0"/>
      <dgm:spPr/>
    </dgm:pt>
    <dgm:pt modelId="{6CF04F7E-D26C-4E79-AF5A-93C64A61CCBB}" type="pres">
      <dgm:prSet presAssocID="{22D822A4-A207-4064-9072-3FDB0C7F07E5}" presName="iconBgRect" presStyleLbl="bgShp" presStyleIdx="3" presStyleCnt="7"/>
      <dgm:spPr/>
    </dgm:pt>
    <dgm:pt modelId="{6B19BC7E-0695-42A3-93DC-64C49416B3B0}" type="pres">
      <dgm:prSet presAssocID="{22D822A4-A207-4064-9072-3FDB0C7F07E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DA6EC931-2F00-47C7-90D2-B523E43BBBA5}" type="pres">
      <dgm:prSet presAssocID="{22D822A4-A207-4064-9072-3FDB0C7F07E5}" presName="spaceRect" presStyleCnt="0"/>
      <dgm:spPr/>
    </dgm:pt>
    <dgm:pt modelId="{4465FCC6-6DEC-4902-8A86-844B7AE13D1E}" type="pres">
      <dgm:prSet presAssocID="{22D822A4-A207-4064-9072-3FDB0C7F07E5}" presName="textRect" presStyleLbl="revTx" presStyleIdx="3" presStyleCnt="7">
        <dgm:presLayoutVars>
          <dgm:chMax val="1"/>
          <dgm:chPref val="1"/>
        </dgm:presLayoutVars>
      </dgm:prSet>
      <dgm:spPr/>
    </dgm:pt>
    <dgm:pt modelId="{9FC0EBB3-8A49-4CFD-99AB-1AD921E13842}" type="pres">
      <dgm:prSet presAssocID="{37784B88-0C43-4FCF-A771-FC595C44FCB4}" presName="sibTrans" presStyleLbl="sibTrans2D1" presStyleIdx="0" presStyleCnt="0"/>
      <dgm:spPr/>
    </dgm:pt>
    <dgm:pt modelId="{E42CC782-7DDA-45E3-8B68-34C2B2EDC46B}" type="pres">
      <dgm:prSet presAssocID="{35EFDD09-75C6-41E0-82D7-46E995FB873D}" presName="compNode" presStyleCnt="0"/>
      <dgm:spPr/>
    </dgm:pt>
    <dgm:pt modelId="{8E64D93C-5C05-4DE3-A287-476E68BB669B}" type="pres">
      <dgm:prSet presAssocID="{35EFDD09-75C6-41E0-82D7-46E995FB873D}" presName="iconBgRect" presStyleLbl="bgShp" presStyleIdx="4" presStyleCnt="7"/>
      <dgm:spPr/>
    </dgm:pt>
    <dgm:pt modelId="{884E2244-251B-47F0-9F76-7003C726AC1F}" type="pres">
      <dgm:prSet presAssocID="{35EFDD09-75C6-41E0-82D7-46E995FB873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E7504F7-4548-4FF8-9A7A-64D1F90F0573}" type="pres">
      <dgm:prSet presAssocID="{35EFDD09-75C6-41E0-82D7-46E995FB873D}" presName="spaceRect" presStyleCnt="0"/>
      <dgm:spPr/>
    </dgm:pt>
    <dgm:pt modelId="{9A702374-7AF5-46EE-8ECE-15620D8A292D}" type="pres">
      <dgm:prSet presAssocID="{35EFDD09-75C6-41E0-82D7-46E995FB873D}" presName="textRect" presStyleLbl="revTx" presStyleIdx="4" presStyleCnt="7">
        <dgm:presLayoutVars>
          <dgm:chMax val="1"/>
          <dgm:chPref val="1"/>
        </dgm:presLayoutVars>
      </dgm:prSet>
      <dgm:spPr/>
    </dgm:pt>
    <dgm:pt modelId="{15FDFC0E-8D8A-4972-B80F-8C1A5EF22540}" type="pres">
      <dgm:prSet presAssocID="{E738BD8E-FE23-4FCB-AAE1-423B8990B9F8}" presName="sibTrans" presStyleLbl="sibTrans2D1" presStyleIdx="0" presStyleCnt="0"/>
      <dgm:spPr/>
    </dgm:pt>
    <dgm:pt modelId="{C431976E-38DC-4E42-85EC-52A0962EEB4D}" type="pres">
      <dgm:prSet presAssocID="{271CFA98-110A-4917-BFE4-CA84F91277E5}" presName="compNode" presStyleCnt="0"/>
      <dgm:spPr/>
    </dgm:pt>
    <dgm:pt modelId="{32D1517C-5693-4994-B4C9-7F9E17C09D01}" type="pres">
      <dgm:prSet presAssocID="{271CFA98-110A-4917-BFE4-CA84F91277E5}" presName="iconBgRect" presStyleLbl="bgShp" presStyleIdx="5" presStyleCnt="7"/>
      <dgm:spPr/>
    </dgm:pt>
    <dgm:pt modelId="{09118590-5B59-4A24-9704-34727FCF6FDE}" type="pres">
      <dgm:prSet presAssocID="{271CFA98-110A-4917-BFE4-CA84F91277E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1204C5-EB53-4670-8CA1-4F48F1FD7940}" type="pres">
      <dgm:prSet presAssocID="{271CFA98-110A-4917-BFE4-CA84F91277E5}" presName="spaceRect" presStyleCnt="0"/>
      <dgm:spPr/>
    </dgm:pt>
    <dgm:pt modelId="{E722BCE8-1DF7-4167-B316-4991D7612BED}" type="pres">
      <dgm:prSet presAssocID="{271CFA98-110A-4917-BFE4-CA84F91277E5}" presName="textRect" presStyleLbl="revTx" presStyleIdx="5" presStyleCnt="7">
        <dgm:presLayoutVars>
          <dgm:chMax val="1"/>
          <dgm:chPref val="1"/>
        </dgm:presLayoutVars>
      </dgm:prSet>
      <dgm:spPr/>
    </dgm:pt>
    <dgm:pt modelId="{61B6DA04-0983-4837-9BFD-4C02EB7C4FF7}" type="pres">
      <dgm:prSet presAssocID="{E030AECE-AFA6-4306-80B9-5DA34B41F718}" presName="sibTrans" presStyleLbl="sibTrans2D1" presStyleIdx="0" presStyleCnt="0"/>
      <dgm:spPr/>
    </dgm:pt>
    <dgm:pt modelId="{BABA1AAE-FD50-4022-AC32-F5B6B1E51A40}" type="pres">
      <dgm:prSet presAssocID="{B6834BE0-9AEC-4E96-A6AF-0A9DED53D9B1}" presName="compNode" presStyleCnt="0"/>
      <dgm:spPr/>
    </dgm:pt>
    <dgm:pt modelId="{3FBDE185-E75F-4EA8-A348-0DEF6A07DD34}" type="pres">
      <dgm:prSet presAssocID="{B6834BE0-9AEC-4E96-A6AF-0A9DED53D9B1}" presName="iconBgRect" presStyleLbl="bgShp" presStyleIdx="6" presStyleCnt="7"/>
      <dgm:spPr/>
    </dgm:pt>
    <dgm:pt modelId="{F62B558A-C193-48E4-B33E-AF7562BB3C77}" type="pres">
      <dgm:prSet presAssocID="{B6834BE0-9AEC-4E96-A6AF-0A9DED53D9B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AD36C60-3612-45B3-BF05-674963CC3B8A}" type="pres">
      <dgm:prSet presAssocID="{B6834BE0-9AEC-4E96-A6AF-0A9DED53D9B1}" presName="spaceRect" presStyleCnt="0"/>
      <dgm:spPr/>
    </dgm:pt>
    <dgm:pt modelId="{2AA5FF3E-763C-47CC-ABA2-9ACADF3B00A8}" type="pres">
      <dgm:prSet presAssocID="{B6834BE0-9AEC-4E96-A6AF-0A9DED53D9B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8BF0806-3AA5-4994-8C13-5370D6AD9F51}" type="presOf" srcId="{12B3F2CD-ED1F-45F4-9089-87C56ACC8C7F}" destId="{015CCA95-1A11-49FE-B47E-5BEA4E7D8135}" srcOrd="0" destOrd="0" presId="urn:microsoft.com/office/officeart/2018/2/layout/IconCircleList"/>
    <dgm:cxn modelId="{E15AB408-4C84-4930-960A-B9E103EA5526}" type="presOf" srcId="{642B2CEC-DFF0-4EB0-9A84-F277BD2B44C0}" destId="{4128D088-4C1D-476D-8336-EA899E96BC58}" srcOrd="0" destOrd="0" presId="urn:microsoft.com/office/officeart/2018/2/layout/IconCircleList"/>
    <dgm:cxn modelId="{4ADF640C-540B-4496-8D68-A6ED905BA762}" type="presOf" srcId="{35EFDD09-75C6-41E0-82D7-46E995FB873D}" destId="{9A702374-7AF5-46EE-8ECE-15620D8A292D}" srcOrd="0" destOrd="0" presId="urn:microsoft.com/office/officeart/2018/2/layout/IconCircleList"/>
    <dgm:cxn modelId="{C25E950C-E009-454F-8D34-D064F7DB19E1}" type="presOf" srcId="{5B6B0ED2-42BD-40EA-82CB-461D1B71CD00}" destId="{D18694ED-7ABC-4304-8068-9753A5D1E7DB}" srcOrd="0" destOrd="0" presId="urn:microsoft.com/office/officeart/2018/2/layout/IconCircleList"/>
    <dgm:cxn modelId="{B2358218-4741-4B6B-96FF-F56AFB53776F}" srcId="{12B3F2CD-ED1F-45F4-9089-87C56ACC8C7F}" destId="{41D64C93-60DC-4C8D-9361-5856C56535CC}" srcOrd="1" destOrd="0" parTransId="{E5C84324-3F9B-4495-A65E-E7F5A0573353}" sibTransId="{DC969755-822A-4ED1-951C-FC02FCB029E1}"/>
    <dgm:cxn modelId="{B09EFE18-308B-4649-8474-81FB87A9EB75}" type="presOf" srcId="{41D64C93-60DC-4C8D-9361-5856C56535CC}" destId="{A35E15B3-EFE7-41F1-8EB1-8BA8817D623A}" srcOrd="0" destOrd="0" presId="urn:microsoft.com/office/officeart/2018/2/layout/IconCircleList"/>
    <dgm:cxn modelId="{2DB8FE24-1656-4842-8DE4-41E27840CED1}" srcId="{12B3F2CD-ED1F-45F4-9089-87C56ACC8C7F}" destId="{3DF3CF13-061B-43F4-B677-4A34627AAA5D}" srcOrd="0" destOrd="0" parTransId="{4C03C25F-3E15-452A-8896-717D241591E4}" sibTransId="{642B2CEC-DFF0-4EB0-9A84-F277BD2B44C0}"/>
    <dgm:cxn modelId="{DB719026-4EF2-45EB-ADA9-4455B3A06956}" type="presOf" srcId="{E030AECE-AFA6-4306-80B9-5DA34B41F718}" destId="{61B6DA04-0983-4837-9BFD-4C02EB7C4FF7}" srcOrd="0" destOrd="0" presId="urn:microsoft.com/office/officeart/2018/2/layout/IconCircleList"/>
    <dgm:cxn modelId="{C8E1702C-5F4E-480F-BE61-7582AC3920DF}" type="presOf" srcId="{B6834BE0-9AEC-4E96-A6AF-0A9DED53D9B1}" destId="{2AA5FF3E-763C-47CC-ABA2-9ACADF3B00A8}" srcOrd="0" destOrd="0" presId="urn:microsoft.com/office/officeart/2018/2/layout/IconCircleList"/>
    <dgm:cxn modelId="{7F40663F-B39C-4F11-BC93-7A6F6A1C7BA3}" type="presOf" srcId="{3DF3CF13-061B-43F4-B677-4A34627AAA5D}" destId="{816952DA-A338-45C9-BD83-182ED329D43E}" srcOrd="0" destOrd="0" presId="urn:microsoft.com/office/officeart/2018/2/layout/IconCircleList"/>
    <dgm:cxn modelId="{D5CA237D-6DAC-412E-A3CE-AA04A2B1EC73}" type="presOf" srcId="{E738BD8E-FE23-4FCB-AAE1-423B8990B9F8}" destId="{15FDFC0E-8D8A-4972-B80F-8C1A5EF22540}" srcOrd="0" destOrd="0" presId="urn:microsoft.com/office/officeart/2018/2/layout/IconCircleList"/>
    <dgm:cxn modelId="{459A6581-4E6C-42B3-AF3E-634E6FA0CEC5}" type="presOf" srcId="{22D822A4-A207-4064-9072-3FDB0C7F07E5}" destId="{4465FCC6-6DEC-4902-8A86-844B7AE13D1E}" srcOrd="0" destOrd="0" presId="urn:microsoft.com/office/officeart/2018/2/layout/IconCircleList"/>
    <dgm:cxn modelId="{C5A74A9C-1C14-43FD-A0B6-06D8A085F3C4}" srcId="{12B3F2CD-ED1F-45F4-9089-87C56ACC8C7F}" destId="{5B6B0ED2-42BD-40EA-82CB-461D1B71CD00}" srcOrd="2" destOrd="0" parTransId="{04C39306-6B65-4C8B-826C-C4D5908872C6}" sibTransId="{81603D76-3AFD-45C3-80DD-15AE27F39806}"/>
    <dgm:cxn modelId="{17F8E09C-7B01-44EE-B9A0-D4C5C9DD15CF}" type="presOf" srcId="{81603D76-3AFD-45C3-80DD-15AE27F39806}" destId="{AEFAC083-4C2B-4C47-9310-6E54550A89F4}" srcOrd="0" destOrd="0" presId="urn:microsoft.com/office/officeart/2018/2/layout/IconCircleList"/>
    <dgm:cxn modelId="{381910A1-E997-4F14-BBD7-90B10E8523FE}" srcId="{12B3F2CD-ED1F-45F4-9089-87C56ACC8C7F}" destId="{22D822A4-A207-4064-9072-3FDB0C7F07E5}" srcOrd="3" destOrd="0" parTransId="{0CF50DE8-33E9-452E-A6B4-F3986CB99617}" sibTransId="{37784B88-0C43-4FCF-A771-FC595C44FCB4}"/>
    <dgm:cxn modelId="{F07353A1-B12F-482E-BCCE-E13DA5720AD5}" srcId="{12B3F2CD-ED1F-45F4-9089-87C56ACC8C7F}" destId="{271CFA98-110A-4917-BFE4-CA84F91277E5}" srcOrd="5" destOrd="0" parTransId="{607867CA-6365-49BD-844C-5870FA69EE20}" sibTransId="{E030AECE-AFA6-4306-80B9-5DA34B41F718}"/>
    <dgm:cxn modelId="{DEE254D2-8568-492B-A6FA-5FDCEFA93C11}" srcId="{12B3F2CD-ED1F-45F4-9089-87C56ACC8C7F}" destId="{B6834BE0-9AEC-4E96-A6AF-0A9DED53D9B1}" srcOrd="6" destOrd="0" parTransId="{93509CAB-5CB9-4F9E-A3E0-CA5601032AAA}" sibTransId="{93E3AFF0-C132-4573-AB91-8542D03A19CC}"/>
    <dgm:cxn modelId="{DB073CD5-25F6-49CB-AEDA-CFA216454F7E}" srcId="{12B3F2CD-ED1F-45F4-9089-87C56ACC8C7F}" destId="{35EFDD09-75C6-41E0-82D7-46E995FB873D}" srcOrd="4" destOrd="0" parTransId="{56015548-5B29-4A10-AB2E-D80082ACFAB2}" sibTransId="{E738BD8E-FE23-4FCB-AAE1-423B8990B9F8}"/>
    <dgm:cxn modelId="{CC6DEAD5-89AB-4798-973C-36D96D4AD7C9}" type="presOf" srcId="{37784B88-0C43-4FCF-A771-FC595C44FCB4}" destId="{9FC0EBB3-8A49-4CFD-99AB-1AD921E13842}" srcOrd="0" destOrd="0" presId="urn:microsoft.com/office/officeart/2018/2/layout/IconCircleList"/>
    <dgm:cxn modelId="{B01848D7-329C-4C78-8F84-0455F276197B}" type="presOf" srcId="{271CFA98-110A-4917-BFE4-CA84F91277E5}" destId="{E722BCE8-1DF7-4167-B316-4991D7612BED}" srcOrd="0" destOrd="0" presId="urn:microsoft.com/office/officeart/2018/2/layout/IconCircleList"/>
    <dgm:cxn modelId="{1B5F57EE-BC84-45E3-A528-371D3CAD6965}" type="presOf" srcId="{DC969755-822A-4ED1-951C-FC02FCB029E1}" destId="{A22DBD18-82FB-4CEF-8A59-10AB3F55F26F}" srcOrd="0" destOrd="0" presId="urn:microsoft.com/office/officeart/2018/2/layout/IconCircleList"/>
    <dgm:cxn modelId="{58656E67-50B0-4F79-8D49-C7504609A7C6}" type="presParOf" srcId="{015CCA95-1A11-49FE-B47E-5BEA4E7D8135}" destId="{613F983B-F9A5-4EE0-8D2C-060890D73FA7}" srcOrd="0" destOrd="0" presId="urn:microsoft.com/office/officeart/2018/2/layout/IconCircleList"/>
    <dgm:cxn modelId="{4CC9D716-AAF0-466B-9475-881A956B4A15}" type="presParOf" srcId="{613F983B-F9A5-4EE0-8D2C-060890D73FA7}" destId="{FA21F35C-124A-4759-B01B-AE64B48F124C}" srcOrd="0" destOrd="0" presId="urn:microsoft.com/office/officeart/2018/2/layout/IconCircleList"/>
    <dgm:cxn modelId="{06E27EE9-8668-4D98-B498-611B295A71B4}" type="presParOf" srcId="{FA21F35C-124A-4759-B01B-AE64B48F124C}" destId="{F1E0BED7-F3CA-406B-A158-58B33A1E9B91}" srcOrd="0" destOrd="0" presId="urn:microsoft.com/office/officeart/2018/2/layout/IconCircleList"/>
    <dgm:cxn modelId="{B3456BD1-C3B5-4EAF-A8E3-8659B1B6B779}" type="presParOf" srcId="{FA21F35C-124A-4759-B01B-AE64B48F124C}" destId="{FD953725-1122-471A-B00B-441E2117583F}" srcOrd="1" destOrd="0" presId="urn:microsoft.com/office/officeart/2018/2/layout/IconCircleList"/>
    <dgm:cxn modelId="{11D15CEA-61B9-43C7-B17C-F2D167CEA15F}" type="presParOf" srcId="{FA21F35C-124A-4759-B01B-AE64B48F124C}" destId="{EC7D4AC3-4FE1-4825-9E04-BCEC7C9FA66A}" srcOrd="2" destOrd="0" presId="urn:microsoft.com/office/officeart/2018/2/layout/IconCircleList"/>
    <dgm:cxn modelId="{2EA1343D-420B-4380-B1DE-B834CF9F6E02}" type="presParOf" srcId="{FA21F35C-124A-4759-B01B-AE64B48F124C}" destId="{816952DA-A338-45C9-BD83-182ED329D43E}" srcOrd="3" destOrd="0" presId="urn:microsoft.com/office/officeart/2018/2/layout/IconCircleList"/>
    <dgm:cxn modelId="{8A013C48-D919-4DD3-B7E2-6BCDB15D9D45}" type="presParOf" srcId="{613F983B-F9A5-4EE0-8D2C-060890D73FA7}" destId="{4128D088-4C1D-476D-8336-EA899E96BC58}" srcOrd="1" destOrd="0" presId="urn:microsoft.com/office/officeart/2018/2/layout/IconCircleList"/>
    <dgm:cxn modelId="{C0FE9C75-9232-4C7D-A1E6-C2D4E5299014}" type="presParOf" srcId="{613F983B-F9A5-4EE0-8D2C-060890D73FA7}" destId="{473DF695-0A7A-49A1-8DAD-52D347854FA0}" srcOrd="2" destOrd="0" presId="urn:microsoft.com/office/officeart/2018/2/layout/IconCircleList"/>
    <dgm:cxn modelId="{B1FD9941-F081-4AE1-9D8F-9627609B5489}" type="presParOf" srcId="{473DF695-0A7A-49A1-8DAD-52D347854FA0}" destId="{996A18C9-EEB4-40B1-8B4F-48F079524C5A}" srcOrd="0" destOrd="0" presId="urn:microsoft.com/office/officeart/2018/2/layout/IconCircleList"/>
    <dgm:cxn modelId="{5B8D2C09-919F-4B62-B6C2-AA4178236E7B}" type="presParOf" srcId="{473DF695-0A7A-49A1-8DAD-52D347854FA0}" destId="{C883794A-498B-4F67-9F09-7DBB7C6A1176}" srcOrd="1" destOrd="0" presId="urn:microsoft.com/office/officeart/2018/2/layout/IconCircleList"/>
    <dgm:cxn modelId="{5AAA025A-8519-466B-A330-F11FCEA587BC}" type="presParOf" srcId="{473DF695-0A7A-49A1-8DAD-52D347854FA0}" destId="{F798A5BA-240F-4EF7-9311-9D47941B17E3}" srcOrd="2" destOrd="0" presId="urn:microsoft.com/office/officeart/2018/2/layout/IconCircleList"/>
    <dgm:cxn modelId="{940027E6-53C2-4261-9B52-254F90E0AAA5}" type="presParOf" srcId="{473DF695-0A7A-49A1-8DAD-52D347854FA0}" destId="{A35E15B3-EFE7-41F1-8EB1-8BA8817D623A}" srcOrd="3" destOrd="0" presId="urn:microsoft.com/office/officeart/2018/2/layout/IconCircleList"/>
    <dgm:cxn modelId="{FC3B994B-AAD7-46AF-B5C3-E0AB08B1239F}" type="presParOf" srcId="{613F983B-F9A5-4EE0-8D2C-060890D73FA7}" destId="{A22DBD18-82FB-4CEF-8A59-10AB3F55F26F}" srcOrd="3" destOrd="0" presId="urn:microsoft.com/office/officeart/2018/2/layout/IconCircleList"/>
    <dgm:cxn modelId="{8EA2E379-9CC9-4907-835C-6AA3FFC94AA9}" type="presParOf" srcId="{613F983B-F9A5-4EE0-8D2C-060890D73FA7}" destId="{B57027BD-7C42-427B-93F6-58E677373588}" srcOrd="4" destOrd="0" presId="urn:microsoft.com/office/officeart/2018/2/layout/IconCircleList"/>
    <dgm:cxn modelId="{DC60DD02-AC7B-4B80-8A65-999527640DF1}" type="presParOf" srcId="{B57027BD-7C42-427B-93F6-58E677373588}" destId="{888B09CB-E937-402A-977B-2B89110C45B7}" srcOrd="0" destOrd="0" presId="urn:microsoft.com/office/officeart/2018/2/layout/IconCircleList"/>
    <dgm:cxn modelId="{136C977B-D399-4198-927C-0EF8243F8CEC}" type="presParOf" srcId="{B57027BD-7C42-427B-93F6-58E677373588}" destId="{5946B7C5-05CB-4286-A5B3-7D21020D849A}" srcOrd="1" destOrd="0" presId="urn:microsoft.com/office/officeart/2018/2/layout/IconCircleList"/>
    <dgm:cxn modelId="{6A320191-B4A5-4E4B-9DD1-CA09CFF53FC1}" type="presParOf" srcId="{B57027BD-7C42-427B-93F6-58E677373588}" destId="{86C31609-E7A0-461A-80B9-F2D3AB7344CD}" srcOrd="2" destOrd="0" presId="urn:microsoft.com/office/officeart/2018/2/layout/IconCircleList"/>
    <dgm:cxn modelId="{53789C14-2021-4091-AF24-24ED2CED1671}" type="presParOf" srcId="{B57027BD-7C42-427B-93F6-58E677373588}" destId="{D18694ED-7ABC-4304-8068-9753A5D1E7DB}" srcOrd="3" destOrd="0" presId="urn:microsoft.com/office/officeart/2018/2/layout/IconCircleList"/>
    <dgm:cxn modelId="{A1F12226-D536-4A4B-9F87-559CAA979453}" type="presParOf" srcId="{613F983B-F9A5-4EE0-8D2C-060890D73FA7}" destId="{AEFAC083-4C2B-4C47-9310-6E54550A89F4}" srcOrd="5" destOrd="0" presId="urn:microsoft.com/office/officeart/2018/2/layout/IconCircleList"/>
    <dgm:cxn modelId="{F2B4E2A6-2188-499E-B07F-44F7A37C4512}" type="presParOf" srcId="{613F983B-F9A5-4EE0-8D2C-060890D73FA7}" destId="{F4996DFC-1464-47B6-B5D2-FBE180F89FA2}" srcOrd="6" destOrd="0" presId="urn:microsoft.com/office/officeart/2018/2/layout/IconCircleList"/>
    <dgm:cxn modelId="{AE417636-8087-490F-B0AA-2F1FB813F8EB}" type="presParOf" srcId="{F4996DFC-1464-47B6-B5D2-FBE180F89FA2}" destId="{6CF04F7E-D26C-4E79-AF5A-93C64A61CCBB}" srcOrd="0" destOrd="0" presId="urn:microsoft.com/office/officeart/2018/2/layout/IconCircleList"/>
    <dgm:cxn modelId="{7565AFE0-5FAC-4963-98AA-6221C5FA59FE}" type="presParOf" srcId="{F4996DFC-1464-47B6-B5D2-FBE180F89FA2}" destId="{6B19BC7E-0695-42A3-93DC-64C49416B3B0}" srcOrd="1" destOrd="0" presId="urn:microsoft.com/office/officeart/2018/2/layout/IconCircleList"/>
    <dgm:cxn modelId="{D8E38110-2BF0-461A-A87C-2F045F341FC3}" type="presParOf" srcId="{F4996DFC-1464-47B6-B5D2-FBE180F89FA2}" destId="{DA6EC931-2F00-47C7-90D2-B523E43BBBA5}" srcOrd="2" destOrd="0" presId="urn:microsoft.com/office/officeart/2018/2/layout/IconCircleList"/>
    <dgm:cxn modelId="{E80F011E-087C-4ACF-9708-61F1B3C0D62A}" type="presParOf" srcId="{F4996DFC-1464-47B6-B5D2-FBE180F89FA2}" destId="{4465FCC6-6DEC-4902-8A86-844B7AE13D1E}" srcOrd="3" destOrd="0" presId="urn:microsoft.com/office/officeart/2018/2/layout/IconCircleList"/>
    <dgm:cxn modelId="{375FBD3C-7E13-4E25-BAE1-927D13DF502E}" type="presParOf" srcId="{613F983B-F9A5-4EE0-8D2C-060890D73FA7}" destId="{9FC0EBB3-8A49-4CFD-99AB-1AD921E13842}" srcOrd="7" destOrd="0" presId="urn:microsoft.com/office/officeart/2018/2/layout/IconCircleList"/>
    <dgm:cxn modelId="{D82B1824-F34B-4DBA-B1C9-3E54F8A7F90C}" type="presParOf" srcId="{613F983B-F9A5-4EE0-8D2C-060890D73FA7}" destId="{E42CC782-7DDA-45E3-8B68-34C2B2EDC46B}" srcOrd="8" destOrd="0" presId="urn:microsoft.com/office/officeart/2018/2/layout/IconCircleList"/>
    <dgm:cxn modelId="{84DAEE1F-9301-4C67-BD46-EF769A261498}" type="presParOf" srcId="{E42CC782-7DDA-45E3-8B68-34C2B2EDC46B}" destId="{8E64D93C-5C05-4DE3-A287-476E68BB669B}" srcOrd="0" destOrd="0" presId="urn:microsoft.com/office/officeart/2018/2/layout/IconCircleList"/>
    <dgm:cxn modelId="{0D5B4C71-702D-449A-93FE-4DA2FCB95EFE}" type="presParOf" srcId="{E42CC782-7DDA-45E3-8B68-34C2B2EDC46B}" destId="{884E2244-251B-47F0-9F76-7003C726AC1F}" srcOrd="1" destOrd="0" presId="urn:microsoft.com/office/officeart/2018/2/layout/IconCircleList"/>
    <dgm:cxn modelId="{E17079D4-22C6-4165-B256-43AC644969E3}" type="presParOf" srcId="{E42CC782-7DDA-45E3-8B68-34C2B2EDC46B}" destId="{3E7504F7-4548-4FF8-9A7A-64D1F90F0573}" srcOrd="2" destOrd="0" presId="urn:microsoft.com/office/officeart/2018/2/layout/IconCircleList"/>
    <dgm:cxn modelId="{4267426A-56F5-44E0-AD41-570C46623A15}" type="presParOf" srcId="{E42CC782-7DDA-45E3-8B68-34C2B2EDC46B}" destId="{9A702374-7AF5-46EE-8ECE-15620D8A292D}" srcOrd="3" destOrd="0" presId="urn:microsoft.com/office/officeart/2018/2/layout/IconCircleList"/>
    <dgm:cxn modelId="{464CB7F7-C747-4AAA-956D-81DD2DCE1341}" type="presParOf" srcId="{613F983B-F9A5-4EE0-8D2C-060890D73FA7}" destId="{15FDFC0E-8D8A-4972-B80F-8C1A5EF22540}" srcOrd="9" destOrd="0" presId="urn:microsoft.com/office/officeart/2018/2/layout/IconCircleList"/>
    <dgm:cxn modelId="{6572D824-B489-4326-ADA4-6EF7389D02F2}" type="presParOf" srcId="{613F983B-F9A5-4EE0-8D2C-060890D73FA7}" destId="{C431976E-38DC-4E42-85EC-52A0962EEB4D}" srcOrd="10" destOrd="0" presId="urn:microsoft.com/office/officeart/2018/2/layout/IconCircleList"/>
    <dgm:cxn modelId="{6F91CEAB-2076-49DD-AE53-FB83BBA9E778}" type="presParOf" srcId="{C431976E-38DC-4E42-85EC-52A0962EEB4D}" destId="{32D1517C-5693-4994-B4C9-7F9E17C09D01}" srcOrd="0" destOrd="0" presId="urn:microsoft.com/office/officeart/2018/2/layout/IconCircleList"/>
    <dgm:cxn modelId="{18F149CA-D2FF-4CFD-8E99-A27A5D2B9E67}" type="presParOf" srcId="{C431976E-38DC-4E42-85EC-52A0962EEB4D}" destId="{09118590-5B59-4A24-9704-34727FCF6FDE}" srcOrd="1" destOrd="0" presId="urn:microsoft.com/office/officeart/2018/2/layout/IconCircleList"/>
    <dgm:cxn modelId="{058C609E-44C3-4C7B-ACF7-732A91C312B9}" type="presParOf" srcId="{C431976E-38DC-4E42-85EC-52A0962EEB4D}" destId="{541204C5-EB53-4670-8CA1-4F48F1FD7940}" srcOrd="2" destOrd="0" presId="urn:microsoft.com/office/officeart/2018/2/layout/IconCircleList"/>
    <dgm:cxn modelId="{E2DEAD78-2F0A-4FE1-913C-EDC93848F9CE}" type="presParOf" srcId="{C431976E-38DC-4E42-85EC-52A0962EEB4D}" destId="{E722BCE8-1DF7-4167-B316-4991D7612BED}" srcOrd="3" destOrd="0" presId="urn:microsoft.com/office/officeart/2018/2/layout/IconCircleList"/>
    <dgm:cxn modelId="{2ADB740C-B0DB-4572-A1B3-4F5AAAE97956}" type="presParOf" srcId="{613F983B-F9A5-4EE0-8D2C-060890D73FA7}" destId="{61B6DA04-0983-4837-9BFD-4C02EB7C4FF7}" srcOrd="11" destOrd="0" presId="urn:microsoft.com/office/officeart/2018/2/layout/IconCircleList"/>
    <dgm:cxn modelId="{F1495C69-1FAE-4BFE-B951-979DDDCA7A73}" type="presParOf" srcId="{613F983B-F9A5-4EE0-8D2C-060890D73FA7}" destId="{BABA1AAE-FD50-4022-AC32-F5B6B1E51A40}" srcOrd="12" destOrd="0" presId="urn:microsoft.com/office/officeart/2018/2/layout/IconCircleList"/>
    <dgm:cxn modelId="{F322CBEE-5605-4030-AAE0-2F05E95FCF97}" type="presParOf" srcId="{BABA1AAE-FD50-4022-AC32-F5B6B1E51A40}" destId="{3FBDE185-E75F-4EA8-A348-0DEF6A07DD34}" srcOrd="0" destOrd="0" presId="urn:microsoft.com/office/officeart/2018/2/layout/IconCircleList"/>
    <dgm:cxn modelId="{F748AB4F-EFDA-48CA-AA32-D8FF0665EBCC}" type="presParOf" srcId="{BABA1AAE-FD50-4022-AC32-F5B6B1E51A40}" destId="{F62B558A-C193-48E4-B33E-AF7562BB3C77}" srcOrd="1" destOrd="0" presId="urn:microsoft.com/office/officeart/2018/2/layout/IconCircleList"/>
    <dgm:cxn modelId="{2CB70888-9BEC-4DE7-AB1F-8E6CB9659614}" type="presParOf" srcId="{BABA1AAE-FD50-4022-AC32-F5B6B1E51A40}" destId="{CAD36C60-3612-45B3-BF05-674963CC3B8A}" srcOrd="2" destOrd="0" presId="urn:microsoft.com/office/officeart/2018/2/layout/IconCircleList"/>
    <dgm:cxn modelId="{ADCA1DCE-4EA9-4A08-8C72-EFCCF05FFE89}" type="presParOf" srcId="{BABA1AAE-FD50-4022-AC32-F5B6B1E51A40}" destId="{2AA5FF3E-763C-47CC-ABA2-9ACADF3B00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25F5C-F5B2-4906-8BFF-9D5E03307BD8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45D65B0-91C6-4A1A-B8D7-177A020FAB5B}">
      <dgm:prSet/>
      <dgm:spPr/>
      <dgm:t>
        <a:bodyPr/>
        <a:lstStyle/>
        <a:p>
          <a:r>
            <a:rPr lang="de-AT"/>
            <a:t>Definition:</a:t>
          </a:r>
          <a:endParaRPr lang="en-US"/>
        </a:p>
      </dgm:t>
    </dgm:pt>
    <dgm:pt modelId="{A80303FB-BF5B-4428-8A18-A429CA142466}" type="parTrans" cxnId="{6652C091-051D-4093-B04B-E33D702D7310}">
      <dgm:prSet/>
      <dgm:spPr/>
      <dgm:t>
        <a:bodyPr/>
        <a:lstStyle/>
        <a:p>
          <a:endParaRPr lang="en-US"/>
        </a:p>
      </dgm:t>
    </dgm:pt>
    <dgm:pt modelId="{1C736B44-9F79-4BE7-9AFA-0F858920B4C2}" type="sibTrans" cxnId="{6652C091-051D-4093-B04B-E33D702D7310}">
      <dgm:prSet/>
      <dgm:spPr/>
      <dgm:t>
        <a:bodyPr/>
        <a:lstStyle/>
        <a:p>
          <a:endParaRPr lang="en-US"/>
        </a:p>
      </dgm:t>
    </dgm:pt>
    <dgm:pt modelId="{DF0CE477-DD27-4E26-BF51-9751EEE9E134}">
      <dgm:prSet/>
      <dgm:spPr/>
      <dgm:t>
        <a:bodyPr/>
        <a:lstStyle/>
        <a:p>
          <a:r>
            <a:rPr lang="de-AT"/>
            <a:t>Key-Value Databases gehören zu den NoSQL Databases, basierend auf die key-value pairs</a:t>
          </a:r>
          <a:endParaRPr lang="en-US"/>
        </a:p>
      </dgm:t>
    </dgm:pt>
    <dgm:pt modelId="{6D65B1E9-B552-46F7-812E-D2BAFA752DBE}" type="parTrans" cxnId="{ACED809F-0263-42D2-A3C5-870C12DB2477}">
      <dgm:prSet/>
      <dgm:spPr/>
      <dgm:t>
        <a:bodyPr/>
        <a:lstStyle/>
        <a:p>
          <a:endParaRPr lang="en-US"/>
        </a:p>
      </dgm:t>
    </dgm:pt>
    <dgm:pt modelId="{55DEE80D-9ACF-4789-AC7C-DC67BFB9AD3A}" type="sibTrans" cxnId="{ACED809F-0263-42D2-A3C5-870C12DB2477}">
      <dgm:prSet/>
      <dgm:spPr/>
      <dgm:t>
        <a:bodyPr/>
        <a:lstStyle/>
        <a:p>
          <a:endParaRPr lang="en-US"/>
        </a:p>
      </dgm:t>
    </dgm:pt>
    <dgm:pt modelId="{0421F4E4-E018-415F-AF88-65548EFC7A35}">
      <dgm:prSet/>
      <dgm:spPr/>
      <dgm:t>
        <a:bodyPr/>
        <a:lstStyle/>
        <a:p>
          <a:r>
            <a:rPr lang="de-DE"/>
            <a:t>Sie sind für das Speichern, Abrufen und Verwalten von assoziativen Arrays.</a:t>
          </a:r>
          <a:endParaRPr lang="en-US"/>
        </a:p>
      </dgm:t>
    </dgm:pt>
    <dgm:pt modelId="{1437325C-9E73-40F6-9FB3-7CBCA3A39EA3}" type="parTrans" cxnId="{60DFF8FE-A1B7-42F2-9F27-DC9DCA7083BE}">
      <dgm:prSet/>
      <dgm:spPr/>
      <dgm:t>
        <a:bodyPr/>
        <a:lstStyle/>
        <a:p>
          <a:endParaRPr lang="en-US"/>
        </a:p>
      </dgm:t>
    </dgm:pt>
    <dgm:pt modelId="{116DD0C5-E00B-4540-9FB1-B48BCD845A70}" type="sibTrans" cxnId="{60DFF8FE-A1B7-42F2-9F27-DC9DCA7083BE}">
      <dgm:prSet/>
      <dgm:spPr/>
      <dgm:t>
        <a:bodyPr/>
        <a:lstStyle/>
        <a:p>
          <a:endParaRPr lang="en-US"/>
        </a:p>
      </dgm:t>
    </dgm:pt>
    <dgm:pt modelId="{B4BF7EC6-E683-495A-B13C-F00FC1B31BB4}" type="pres">
      <dgm:prSet presAssocID="{69B25F5C-F5B2-4906-8BFF-9D5E03307BD8}" presName="linearFlow" presStyleCnt="0">
        <dgm:presLayoutVars>
          <dgm:resizeHandles val="exact"/>
        </dgm:presLayoutVars>
      </dgm:prSet>
      <dgm:spPr/>
    </dgm:pt>
    <dgm:pt modelId="{7882AA57-8ACE-4616-B7D1-CC7EB24C6053}" type="pres">
      <dgm:prSet presAssocID="{445D65B0-91C6-4A1A-B8D7-177A020FAB5B}" presName="node" presStyleLbl="node1" presStyleIdx="0" presStyleCnt="1">
        <dgm:presLayoutVars>
          <dgm:bulletEnabled val="1"/>
        </dgm:presLayoutVars>
      </dgm:prSet>
      <dgm:spPr/>
    </dgm:pt>
  </dgm:ptLst>
  <dgm:cxnLst>
    <dgm:cxn modelId="{880AD915-1112-4369-BB06-EAB9A333A00D}" type="presOf" srcId="{DF0CE477-DD27-4E26-BF51-9751EEE9E134}" destId="{7882AA57-8ACE-4616-B7D1-CC7EB24C6053}" srcOrd="0" destOrd="1" presId="urn:microsoft.com/office/officeart/2005/8/layout/process2"/>
    <dgm:cxn modelId="{4C0B7F6F-B070-4A98-9E1A-AB2E7F642E0A}" type="presOf" srcId="{0421F4E4-E018-415F-AF88-65548EFC7A35}" destId="{7882AA57-8ACE-4616-B7D1-CC7EB24C6053}" srcOrd="0" destOrd="2" presId="urn:microsoft.com/office/officeart/2005/8/layout/process2"/>
    <dgm:cxn modelId="{6652C091-051D-4093-B04B-E33D702D7310}" srcId="{69B25F5C-F5B2-4906-8BFF-9D5E03307BD8}" destId="{445D65B0-91C6-4A1A-B8D7-177A020FAB5B}" srcOrd="0" destOrd="0" parTransId="{A80303FB-BF5B-4428-8A18-A429CA142466}" sibTransId="{1C736B44-9F79-4BE7-9AFA-0F858920B4C2}"/>
    <dgm:cxn modelId="{A3BC0E9F-5AA3-47A4-9787-D91FE41E81F4}" type="presOf" srcId="{445D65B0-91C6-4A1A-B8D7-177A020FAB5B}" destId="{7882AA57-8ACE-4616-B7D1-CC7EB24C6053}" srcOrd="0" destOrd="0" presId="urn:microsoft.com/office/officeart/2005/8/layout/process2"/>
    <dgm:cxn modelId="{ACED809F-0263-42D2-A3C5-870C12DB2477}" srcId="{445D65B0-91C6-4A1A-B8D7-177A020FAB5B}" destId="{DF0CE477-DD27-4E26-BF51-9751EEE9E134}" srcOrd="0" destOrd="0" parTransId="{6D65B1E9-B552-46F7-812E-D2BAFA752DBE}" sibTransId="{55DEE80D-9ACF-4789-AC7C-DC67BFB9AD3A}"/>
    <dgm:cxn modelId="{70DBFCB2-0A82-4894-8FF5-4F5AB411B90A}" type="presOf" srcId="{69B25F5C-F5B2-4906-8BFF-9D5E03307BD8}" destId="{B4BF7EC6-E683-495A-B13C-F00FC1B31BB4}" srcOrd="0" destOrd="0" presId="urn:microsoft.com/office/officeart/2005/8/layout/process2"/>
    <dgm:cxn modelId="{60DFF8FE-A1B7-42F2-9F27-DC9DCA7083BE}" srcId="{445D65B0-91C6-4A1A-B8D7-177A020FAB5B}" destId="{0421F4E4-E018-415F-AF88-65548EFC7A35}" srcOrd="1" destOrd="0" parTransId="{1437325C-9E73-40F6-9FB3-7CBCA3A39EA3}" sibTransId="{116DD0C5-E00B-4540-9FB1-B48BCD845A70}"/>
    <dgm:cxn modelId="{D5C172A3-B2A3-418F-9B98-5473712DE301}" type="presParOf" srcId="{B4BF7EC6-E683-495A-B13C-F00FC1B31BB4}" destId="{7882AA57-8ACE-4616-B7D1-CC7EB24C6053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055EE9-3AF5-4192-B37F-4C5FB8509D7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5D066-996C-4DD8-8F1A-74E6F001C7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Installation</a:t>
          </a:r>
          <a:endParaRPr lang="en-US"/>
        </a:p>
      </dgm:t>
    </dgm:pt>
    <dgm:pt modelId="{F22E099E-9993-48FD-9396-D1732679DC48}" type="parTrans" cxnId="{66EB1727-E483-4144-9CDB-0F9895F9FD8E}">
      <dgm:prSet/>
      <dgm:spPr/>
      <dgm:t>
        <a:bodyPr/>
        <a:lstStyle/>
        <a:p>
          <a:endParaRPr lang="en-US"/>
        </a:p>
      </dgm:t>
    </dgm:pt>
    <dgm:pt modelId="{85C7207B-0FEC-4F8A-87C5-1889E66CFA0F}" type="sibTrans" cxnId="{66EB1727-E483-4144-9CDB-0F9895F9FD8E}">
      <dgm:prSet/>
      <dgm:spPr/>
      <dgm:t>
        <a:bodyPr/>
        <a:lstStyle/>
        <a:p>
          <a:endParaRPr lang="en-US"/>
        </a:p>
      </dgm:t>
    </dgm:pt>
    <dgm:pt modelId="{4881CAF5-894D-4EE3-B316-775D4EC80EF0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Redis mit Docker herunterladen: 'docker pull redis‘</a:t>
          </a:r>
          <a:endParaRPr lang="en-US"/>
        </a:p>
      </dgm:t>
    </dgm:pt>
    <dgm:pt modelId="{7FD883BA-C9F9-4F4F-A1B2-3997A9485A6A}" type="parTrans" cxnId="{1D23923D-5115-4F55-8C50-1AAE4C3FAD71}">
      <dgm:prSet/>
      <dgm:spPr/>
      <dgm:t>
        <a:bodyPr/>
        <a:lstStyle/>
        <a:p>
          <a:endParaRPr lang="en-US"/>
        </a:p>
      </dgm:t>
    </dgm:pt>
    <dgm:pt modelId="{A94D287E-CB30-411A-BCBF-38EE335F2A03}" type="sibTrans" cxnId="{1D23923D-5115-4F55-8C50-1AAE4C3FAD71}">
      <dgm:prSet/>
      <dgm:spPr/>
      <dgm:t>
        <a:bodyPr/>
        <a:lstStyle/>
        <a:p>
          <a:endParaRPr lang="en-US"/>
        </a:p>
      </dgm:t>
    </dgm:pt>
    <dgm:pt modelId="{A309D1DE-BFC8-45FC-82B3-DDBB12FCCB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Redis ausführen</a:t>
          </a:r>
          <a:endParaRPr lang="en-US"/>
        </a:p>
      </dgm:t>
    </dgm:pt>
    <dgm:pt modelId="{1E896A06-ACDD-4005-AA96-3C4E92628461}" type="parTrans" cxnId="{2F1291A1-48DB-4E2B-9661-485F672309CF}">
      <dgm:prSet/>
      <dgm:spPr/>
      <dgm:t>
        <a:bodyPr/>
        <a:lstStyle/>
        <a:p>
          <a:endParaRPr lang="en-US"/>
        </a:p>
      </dgm:t>
    </dgm:pt>
    <dgm:pt modelId="{11E42EE0-4E17-4376-8DDC-7B4F8233545B}" type="sibTrans" cxnId="{2F1291A1-48DB-4E2B-9661-485F672309CF}">
      <dgm:prSet/>
      <dgm:spPr/>
      <dgm:t>
        <a:bodyPr/>
        <a:lstStyle/>
        <a:p>
          <a:endParaRPr lang="en-US"/>
        </a:p>
      </dgm:t>
    </dgm:pt>
    <dgm:pt modelId="{77B86DDC-BB58-476E-A4D9-FAE3A2F4F89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Starten Sie den Redis-Container: "docker run --name mein-redis-container -p 6379:6379 –d redis'</a:t>
          </a:r>
          <a:endParaRPr lang="en-US"/>
        </a:p>
      </dgm:t>
    </dgm:pt>
    <dgm:pt modelId="{8384861C-584A-4488-9752-887303F390A8}" type="parTrans" cxnId="{782F6BBE-C424-44E5-9B75-6BAB111A3B39}">
      <dgm:prSet/>
      <dgm:spPr/>
      <dgm:t>
        <a:bodyPr/>
        <a:lstStyle/>
        <a:p>
          <a:endParaRPr lang="en-US"/>
        </a:p>
      </dgm:t>
    </dgm:pt>
    <dgm:pt modelId="{EE8C47DE-E34B-4A99-A15C-5221572FC6B0}" type="sibTrans" cxnId="{782F6BBE-C424-44E5-9B75-6BAB111A3B39}">
      <dgm:prSet/>
      <dgm:spPr/>
      <dgm:t>
        <a:bodyPr/>
        <a:lstStyle/>
        <a:p>
          <a:endParaRPr lang="en-US"/>
        </a:p>
      </dgm:t>
    </dgm:pt>
    <dgm:pt modelId="{F68C6605-46C7-4543-9699-F376E3BE442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AT"/>
            <a:t>Redis benutzen</a:t>
          </a:r>
          <a:endParaRPr lang="en-US"/>
        </a:p>
      </dgm:t>
    </dgm:pt>
    <dgm:pt modelId="{694B1E2F-7EEE-4A75-9F5B-64E0BC66D704}" type="parTrans" cxnId="{EA76BC41-27BD-4346-9955-E52AA8DE664A}">
      <dgm:prSet/>
      <dgm:spPr/>
      <dgm:t>
        <a:bodyPr/>
        <a:lstStyle/>
        <a:p>
          <a:endParaRPr lang="en-US"/>
        </a:p>
      </dgm:t>
    </dgm:pt>
    <dgm:pt modelId="{37F3D87B-A1EA-4539-8A4F-82965A9E3737}" type="sibTrans" cxnId="{EA76BC41-27BD-4346-9955-E52AA8DE664A}">
      <dgm:prSet/>
      <dgm:spPr/>
      <dgm:t>
        <a:bodyPr/>
        <a:lstStyle/>
        <a:p>
          <a:endParaRPr lang="en-US"/>
        </a:p>
      </dgm:t>
    </dgm:pt>
    <dgm:pt modelId="{18A69157-AA57-4013-ADCF-6FA747C7C39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Hinzufügen von Benutzern mit SET-Befehl und Abrufen mit dem GET-Befehl.</a:t>
          </a:r>
          <a:endParaRPr lang="en-US"/>
        </a:p>
      </dgm:t>
    </dgm:pt>
    <dgm:pt modelId="{C16D1DE1-7B83-40CD-8C07-E2E9A4AE0C7D}" type="parTrans" cxnId="{D6CB3069-0349-40A0-B111-1931736C32A0}">
      <dgm:prSet/>
      <dgm:spPr/>
      <dgm:t>
        <a:bodyPr/>
        <a:lstStyle/>
        <a:p>
          <a:endParaRPr lang="en-US"/>
        </a:p>
      </dgm:t>
    </dgm:pt>
    <dgm:pt modelId="{652052DE-3EC6-419A-9773-4CF33E21A794}" type="sibTrans" cxnId="{D6CB3069-0349-40A0-B111-1931736C32A0}">
      <dgm:prSet/>
      <dgm:spPr/>
      <dgm:t>
        <a:bodyPr/>
        <a:lstStyle/>
        <a:p>
          <a:endParaRPr lang="en-US"/>
        </a:p>
      </dgm:t>
    </dgm:pt>
    <dgm:pt modelId="{649F3CE3-FA9A-48DF-A7F8-4700FB6B1A3B}" type="pres">
      <dgm:prSet presAssocID="{45055EE9-3AF5-4192-B37F-4C5FB8509D7C}" presName="root" presStyleCnt="0">
        <dgm:presLayoutVars>
          <dgm:dir/>
          <dgm:resizeHandles val="exact"/>
        </dgm:presLayoutVars>
      </dgm:prSet>
      <dgm:spPr/>
    </dgm:pt>
    <dgm:pt modelId="{59646DDA-90D0-41B9-9898-194786DDB5DE}" type="pres">
      <dgm:prSet presAssocID="{AF25D066-996C-4DD8-8F1A-74E6F001C7F1}" presName="compNode" presStyleCnt="0"/>
      <dgm:spPr/>
    </dgm:pt>
    <dgm:pt modelId="{8A83B044-1B2D-426B-AFC8-1A14EDFA63C4}" type="pres">
      <dgm:prSet presAssocID="{AF25D066-996C-4DD8-8F1A-74E6F001C7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runterladen"/>
        </a:ext>
      </dgm:extLst>
    </dgm:pt>
    <dgm:pt modelId="{4442AE00-C0F0-4B25-97AF-8248FA9D4AB0}" type="pres">
      <dgm:prSet presAssocID="{AF25D066-996C-4DD8-8F1A-74E6F001C7F1}" presName="iconSpace" presStyleCnt="0"/>
      <dgm:spPr/>
    </dgm:pt>
    <dgm:pt modelId="{DE3B0531-817E-4F4B-9F37-0315110D827A}" type="pres">
      <dgm:prSet presAssocID="{AF25D066-996C-4DD8-8F1A-74E6F001C7F1}" presName="parTx" presStyleLbl="revTx" presStyleIdx="0" presStyleCnt="6">
        <dgm:presLayoutVars>
          <dgm:chMax val="0"/>
          <dgm:chPref val="0"/>
        </dgm:presLayoutVars>
      </dgm:prSet>
      <dgm:spPr/>
    </dgm:pt>
    <dgm:pt modelId="{6D397796-338B-4C81-BCF3-4FD27286FD8C}" type="pres">
      <dgm:prSet presAssocID="{AF25D066-996C-4DD8-8F1A-74E6F001C7F1}" presName="txSpace" presStyleCnt="0"/>
      <dgm:spPr/>
    </dgm:pt>
    <dgm:pt modelId="{0F29003E-47F1-4D94-9CAF-D6C6119D9A9F}" type="pres">
      <dgm:prSet presAssocID="{AF25D066-996C-4DD8-8F1A-74E6F001C7F1}" presName="desTx" presStyleLbl="revTx" presStyleIdx="1" presStyleCnt="6">
        <dgm:presLayoutVars/>
      </dgm:prSet>
      <dgm:spPr/>
    </dgm:pt>
    <dgm:pt modelId="{C76E3094-42B3-459C-BCF8-5A808C956673}" type="pres">
      <dgm:prSet presAssocID="{85C7207B-0FEC-4F8A-87C5-1889E66CFA0F}" presName="sibTrans" presStyleCnt="0"/>
      <dgm:spPr/>
    </dgm:pt>
    <dgm:pt modelId="{C1CEDAF4-1E09-4115-8F07-67FD2812ED6C}" type="pres">
      <dgm:prSet presAssocID="{A309D1DE-BFC8-45FC-82B3-DDBB12FCCBE5}" presName="compNode" presStyleCnt="0"/>
      <dgm:spPr/>
    </dgm:pt>
    <dgm:pt modelId="{84961172-D744-45C0-A326-628AD1FCA97F}" type="pres">
      <dgm:prSet presAssocID="{A309D1DE-BFC8-45FC-82B3-DDBB12FCCB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48F3F0C-0506-48EC-A664-5B661C003643}" type="pres">
      <dgm:prSet presAssocID="{A309D1DE-BFC8-45FC-82B3-DDBB12FCCBE5}" presName="iconSpace" presStyleCnt="0"/>
      <dgm:spPr/>
    </dgm:pt>
    <dgm:pt modelId="{0E01FAB2-B022-49E8-8660-8670605CA60F}" type="pres">
      <dgm:prSet presAssocID="{A309D1DE-BFC8-45FC-82B3-DDBB12FCCBE5}" presName="parTx" presStyleLbl="revTx" presStyleIdx="2" presStyleCnt="6">
        <dgm:presLayoutVars>
          <dgm:chMax val="0"/>
          <dgm:chPref val="0"/>
        </dgm:presLayoutVars>
      </dgm:prSet>
      <dgm:spPr/>
    </dgm:pt>
    <dgm:pt modelId="{62F0C3E4-9BEF-4537-B2D2-353F8E4E1BD6}" type="pres">
      <dgm:prSet presAssocID="{A309D1DE-BFC8-45FC-82B3-DDBB12FCCBE5}" presName="txSpace" presStyleCnt="0"/>
      <dgm:spPr/>
    </dgm:pt>
    <dgm:pt modelId="{82DF2FB8-8B36-446C-8EF0-0BF8CBD43602}" type="pres">
      <dgm:prSet presAssocID="{A309D1DE-BFC8-45FC-82B3-DDBB12FCCBE5}" presName="desTx" presStyleLbl="revTx" presStyleIdx="3" presStyleCnt="6">
        <dgm:presLayoutVars/>
      </dgm:prSet>
      <dgm:spPr/>
    </dgm:pt>
    <dgm:pt modelId="{2EB992B8-5630-48F4-AF4D-6F1C0FAFB748}" type="pres">
      <dgm:prSet presAssocID="{11E42EE0-4E17-4376-8DDC-7B4F8233545B}" presName="sibTrans" presStyleCnt="0"/>
      <dgm:spPr/>
    </dgm:pt>
    <dgm:pt modelId="{59DA16DE-EB0D-480A-B948-DEAFC6B39B3B}" type="pres">
      <dgm:prSet presAssocID="{F68C6605-46C7-4543-9699-F376E3BE442C}" presName="compNode" presStyleCnt="0"/>
      <dgm:spPr/>
    </dgm:pt>
    <dgm:pt modelId="{83FFCBAE-C78F-4192-AD9E-C9814D3AB2E5}" type="pres">
      <dgm:prSet presAssocID="{F68C6605-46C7-4543-9699-F376E3BE44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C09CFAA3-9780-42B8-898D-563919008A25}" type="pres">
      <dgm:prSet presAssocID="{F68C6605-46C7-4543-9699-F376E3BE442C}" presName="iconSpace" presStyleCnt="0"/>
      <dgm:spPr/>
    </dgm:pt>
    <dgm:pt modelId="{B03437EC-C093-4F35-A46E-162A419C10BB}" type="pres">
      <dgm:prSet presAssocID="{F68C6605-46C7-4543-9699-F376E3BE442C}" presName="parTx" presStyleLbl="revTx" presStyleIdx="4" presStyleCnt="6">
        <dgm:presLayoutVars>
          <dgm:chMax val="0"/>
          <dgm:chPref val="0"/>
        </dgm:presLayoutVars>
      </dgm:prSet>
      <dgm:spPr/>
    </dgm:pt>
    <dgm:pt modelId="{7AC92B5C-3DEE-4D40-B47D-5D0388293700}" type="pres">
      <dgm:prSet presAssocID="{F68C6605-46C7-4543-9699-F376E3BE442C}" presName="txSpace" presStyleCnt="0"/>
      <dgm:spPr/>
    </dgm:pt>
    <dgm:pt modelId="{8166A44E-43DD-460D-9B6E-CCA64C389780}" type="pres">
      <dgm:prSet presAssocID="{F68C6605-46C7-4543-9699-F376E3BE442C}" presName="desTx" presStyleLbl="revTx" presStyleIdx="5" presStyleCnt="6">
        <dgm:presLayoutVars/>
      </dgm:prSet>
      <dgm:spPr/>
    </dgm:pt>
  </dgm:ptLst>
  <dgm:cxnLst>
    <dgm:cxn modelId="{811C7505-77B2-4A0A-95F0-57954081AB1C}" type="presOf" srcId="{A309D1DE-BFC8-45FC-82B3-DDBB12FCCBE5}" destId="{0E01FAB2-B022-49E8-8660-8670605CA60F}" srcOrd="0" destOrd="0" presId="urn:microsoft.com/office/officeart/2018/5/layout/CenteredIconLabelDescriptionList"/>
    <dgm:cxn modelId="{66EB1727-E483-4144-9CDB-0F9895F9FD8E}" srcId="{45055EE9-3AF5-4192-B37F-4C5FB8509D7C}" destId="{AF25D066-996C-4DD8-8F1A-74E6F001C7F1}" srcOrd="0" destOrd="0" parTransId="{F22E099E-9993-48FD-9396-D1732679DC48}" sibTransId="{85C7207B-0FEC-4F8A-87C5-1889E66CFA0F}"/>
    <dgm:cxn modelId="{6B637131-7ED7-4DD7-96FB-A33D6520663D}" type="presOf" srcId="{18A69157-AA57-4013-ADCF-6FA747C7C39E}" destId="{8166A44E-43DD-460D-9B6E-CCA64C389780}" srcOrd="0" destOrd="0" presId="urn:microsoft.com/office/officeart/2018/5/layout/CenteredIconLabelDescriptionList"/>
    <dgm:cxn modelId="{1D23923D-5115-4F55-8C50-1AAE4C3FAD71}" srcId="{AF25D066-996C-4DD8-8F1A-74E6F001C7F1}" destId="{4881CAF5-894D-4EE3-B316-775D4EC80EF0}" srcOrd="0" destOrd="0" parTransId="{7FD883BA-C9F9-4F4F-A1B2-3997A9485A6A}" sibTransId="{A94D287E-CB30-411A-BCBF-38EE335F2A03}"/>
    <dgm:cxn modelId="{EA76BC41-27BD-4346-9955-E52AA8DE664A}" srcId="{45055EE9-3AF5-4192-B37F-4C5FB8509D7C}" destId="{F68C6605-46C7-4543-9699-F376E3BE442C}" srcOrd="2" destOrd="0" parTransId="{694B1E2F-7EEE-4A75-9F5B-64E0BC66D704}" sibTransId="{37F3D87B-A1EA-4539-8A4F-82965A9E3737}"/>
    <dgm:cxn modelId="{D6CB3069-0349-40A0-B111-1931736C32A0}" srcId="{F68C6605-46C7-4543-9699-F376E3BE442C}" destId="{18A69157-AA57-4013-ADCF-6FA747C7C39E}" srcOrd="0" destOrd="0" parTransId="{C16D1DE1-7B83-40CD-8C07-E2E9A4AE0C7D}" sibTransId="{652052DE-3EC6-419A-9773-4CF33E21A794}"/>
    <dgm:cxn modelId="{2F1291A1-48DB-4E2B-9661-485F672309CF}" srcId="{45055EE9-3AF5-4192-B37F-4C5FB8509D7C}" destId="{A309D1DE-BFC8-45FC-82B3-DDBB12FCCBE5}" srcOrd="1" destOrd="0" parTransId="{1E896A06-ACDD-4005-AA96-3C4E92628461}" sibTransId="{11E42EE0-4E17-4376-8DDC-7B4F8233545B}"/>
    <dgm:cxn modelId="{782F6BBE-C424-44E5-9B75-6BAB111A3B39}" srcId="{A309D1DE-BFC8-45FC-82B3-DDBB12FCCBE5}" destId="{77B86DDC-BB58-476E-A4D9-FAE3A2F4F895}" srcOrd="0" destOrd="0" parTransId="{8384861C-584A-4488-9752-887303F390A8}" sibTransId="{EE8C47DE-E34B-4A99-A15C-5221572FC6B0}"/>
    <dgm:cxn modelId="{A3FCCFC4-1BF4-45CD-A71A-3B8D01D7B0BE}" type="presOf" srcId="{F68C6605-46C7-4543-9699-F376E3BE442C}" destId="{B03437EC-C093-4F35-A46E-162A419C10BB}" srcOrd="0" destOrd="0" presId="urn:microsoft.com/office/officeart/2018/5/layout/CenteredIconLabelDescriptionList"/>
    <dgm:cxn modelId="{28552BD9-ACA2-469E-B946-E71874080F43}" type="presOf" srcId="{4881CAF5-894D-4EE3-B316-775D4EC80EF0}" destId="{0F29003E-47F1-4D94-9CAF-D6C6119D9A9F}" srcOrd="0" destOrd="0" presId="urn:microsoft.com/office/officeart/2018/5/layout/CenteredIconLabelDescriptionList"/>
    <dgm:cxn modelId="{06E393DB-3DAC-48FD-BC59-335DBEDD0B1B}" type="presOf" srcId="{AF25D066-996C-4DD8-8F1A-74E6F001C7F1}" destId="{DE3B0531-817E-4F4B-9F37-0315110D827A}" srcOrd="0" destOrd="0" presId="urn:microsoft.com/office/officeart/2018/5/layout/CenteredIconLabelDescriptionList"/>
    <dgm:cxn modelId="{DCA95EE2-2B84-499F-A70E-69E5889B5F70}" type="presOf" srcId="{77B86DDC-BB58-476E-A4D9-FAE3A2F4F895}" destId="{82DF2FB8-8B36-446C-8EF0-0BF8CBD43602}" srcOrd="0" destOrd="0" presId="urn:microsoft.com/office/officeart/2018/5/layout/CenteredIconLabelDescriptionList"/>
    <dgm:cxn modelId="{6BCB83F4-455C-404D-A052-DC5BCF4300E2}" type="presOf" srcId="{45055EE9-3AF5-4192-B37F-4C5FB8509D7C}" destId="{649F3CE3-FA9A-48DF-A7F8-4700FB6B1A3B}" srcOrd="0" destOrd="0" presId="urn:microsoft.com/office/officeart/2018/5/layout/CenteredIconLabelDescriptionList"/>
    <dgm:cxn modelId="{1D9FBBB4-B4E3-405D-9E54-FE04680D5EAA}" type="presParOf" srcId="{649F3CE3-FA9A-48DF-A7F8-4700FB6B1A3B}" destId="{59646DDA-90D0-41B9-9898-194786DDB5DE}" srcOrd="0" destOrd="0" presId="urn:microsoft.com/office/officeart/2018/5/layout/CenteredIconLabelDescriptionList"/>
    <dgm:cxn modelId="{A217C3DA-EF93-4B33-AB6F-644C8AE65577}" type="presParOf" srcId="{59646DDA-90D0-41B9-9898-194786DDB5DE}" destId="{8A83B044-1B2D-426B-AFC8-1A14EDFA63C4}" srcOrd="0" destOrd="0" presId="urn:microsoft.com/office/officeart/2018/5/layout/CenteredIconLabelDescriptionList"/>
    <dgm:cxn modelId="{5DFDEEF6-CDC5-47E3-A8B4-87B3B0D64152}" type="presParOf" srcId="{59646DDA-90D0-41B9-9898-194786DDB5DE}" destId="{4442AE00-C0F0-4B25-97AF-8248FA9D4AB0}" srcOrd="1" destOrd="0" presId="urn:microsoft.com/office/officeart/2018/5/layout/CenteredIconLabelDescriptionList"/>
    <dgm:cxn modelId="{31E81A2E-F4B7-45FB-A33F-C9A2E8F29F83}" type="presParOf" srcId="{59646DDA-90D0-41B9-9898-194786DDB5DE}" destId="{DE3B0531-817E-4F4B-9F37-0315110D827A}" srcOrd="2" destOrd="0" presId="urn:microsoft.com/office/officeart/2018/5/layout/CenteredIconLabelDescriptionList"/>
    <dgm:cxn modelId="{C7DFD146-7595-4BF8-8891-E03D8186161D}" type="presParOf" srcId="{59646DDA-90D0-41B9-9898-194786DDB5DE}" destId="{6D397796-338B-4C81-BCF3-4FD27286FD8C}" srcOrd="3" destOrd="0" presId="urn:microsoft.com/office/officeart/2018/5/layout/CenteredIconLabelDescriptionList"/>
    <dgm:cxn modelId="{A4F777F4-3B72-4E85-8DC9-6C80AA916E29}" type="presParOf" srcId="{59646DDA-90D0-41B9-9898-194786DDB5DE}" destId="{0F29003E-47F1-4D94-9CAF-D6C6119D9A9F}" srcOrd="4" destOrd="0" presId="urn:microsoft.com/office/officeart/2018/5/layout/CenteredIconLabelDescriptionList"/>
    <dgm:cxn modelId="{CE34028C-C976-455E-8ACD-C82CEB676D6F}" type="presParOf" srcId="{649F3CE3-FA9A-48DF-A7F8-4700FB6B1A3B}" destId="{C76E3094-42B3-459C-BCF8-5A808C956673}" srcOrd="1" destOrd="0" presId="urn:microsoft.com/office/officeart/2018/5/layout/CenteredIconLabelDescriptionList"/>
    <dgm:cxn modelId="{B9E107E7-3608-46B3-A876-10C08E485C99}" type="presParOf" srcId="{649F3CE3-FA9A-48DF-A7F8-4700FB6B1A3B}" destId="{C1CEDAF4-1E09-4115-8F07-67FD2812ED6C}" srcOrd="2" destOrd="0" presId="urn:microsoft.com/office/officeart/2018/5/layout/CenteredIconLabelDescriptionList"/>
    <dgm:cxn modelId="{3DB7E997-891F-4CCF-9675-7B3E0A900600}" type="presParOf" srcId="{C1CEDAF4-1E09-4115-8F07-67FD2812ED6C}" destId="{84961172-D744-45C0-A326-628AD1FCA97F}" srcOrd="0" destOrd="0" presId="urn:microsoft.com/office/officeart/2018/5/layout/CenteredIconLabelDescriptionList"/>
    <dgm:cxn modelId="{AF2ACCFC-F5F8-42AC-ABDA-E477E725041C}" type="presParOf" srcId="{C1CEDAF4-1E09-4115-8F07-67FD2812ED6C}" destId="{E48F3F0C-0506-48EC-A664-5B661C003643}" srcOrd="1" destOrd="0" presId="urn:microsoft.com/office/officeart/2018/5/layout/CenteredIconLabelDescriptionList"/>
    <dgm:cxn modelId="{76871E95-C563-4370-B57C-A40A058FED4E}" type="presParOf" srcId="{C1CEDAF4-1E09-4115-8F07-67FD2812ED6C}" destId="{0E01FAB2-B022-49E8-8660-8670605CA60F}" srcOrd="2" destOrd="0" presId="urn:microsoft.com/office/officeart/2018/5/layout/CenteredIconLabelDescriptionList"/>
    <dgm:cxn modelId="{FC652484-80E9-44E8-A342-75F1C0525D08}" type="presParOf" srcId="{C1CEDAF4-1E09-4115-8F07-67FD2812ED6C}" destId="{62F0C3E4-9BEF-4537-B2D2-353F8E4E1BD6}" srcOrd="3" destOrd="0" presId="urn:microsoft.com/office/officeart/2018/5/layout/CenteredIconLabelDescriptionList"/>
    <dgm:cxn modelId="{43C61E35-FB25-4119-BC85-DBAA00A41FB6}" type="presParOf" srcId="{C1CEDAF4-1E09-4115-8F07-67FD2812ED6C}" destId="{82DF2FB8-8B36-446C-8EF0-0BF8CBD43602}" srcOrd="4" destOrd="0" presId="urn:microsoft.com/office/officeart/2018/5/layout/CenteredIconLabelDescriptionList"/>
    <dgm:cxn modelId="{BDFB86FD-A9EE-4149-AD75-CF514849CCA2}" type="presParOf" srcId="{649F3CE3-FA9A-48DF-A7F8-4700FB6B1A3B}" destId="{2EB992B8-5630-48F4-AF4D-6F1C0FAFB748}" srcOrd="3" destOrd="0" presId="urn:microsoft.com/office/officeart/2018/5/layout/CenteredIconLabelDescriptionList"/>
    <dgm:cxn modelId="{6A623871-6577-47D8-B660-7915B356EA92}" type="presParOf" srcId="{649F3CE3-FA9A-48DF-A7F8-4700FB6B1A3B}" destId="{59DA16DE-EB0D-480A-B948-DEAFC6B39B3B}" srcOrd="4" destOrd="0" presId="urn:microsoft.com/office/officeart/2018/5/layout/CenteredIconLabelDescriptionList"/>
    <dgm:cxn modelId="{CE00F8CE-3527-4440-B8FD-BB090ED5ED88}" type="presParOf" srcId="{59DA16DE-EB0D-480A-B948-DEAFC6B39B3B}" destId="{83FFCBAE-C78F-4192-AD9E-C9814D3AB2E5}" srcOrd="0" destOrd="0" presId="urn:microsoft.com/office/officeart/2018/5/layout/CenteredIconLabelDescriptionList"/>
    <dgm:cxn modelId="{85C7F498-64FA-4FFA-96FD-3C8FA167C333}" type="presParOf" srcId="{59DA16DE-EB0D-480A-B948-DEAFC6B39B3B}" destId="{C09CFAA3-9780-42B8-898D-563919008A25}" srcOrd="1" destOrd="0" presId="urn:microsoft.com/office/officeart/2018/5/layout/CenteredIconLabelDescriptionList"/>
    <dgm:cxn modelId="{308A65F7-F0E0-444C-8785-28F2953B5896}" type="presParOf" srcId="{59DA16DE-EB0D-480A-B948-DEAFC6B39B3B}" destId="{B03437EC-C093-4F35-A46E-162A419C10BB}" srcOrd="2" destOrd="0" presId="urn:microsoft.com/office/officeart/2018/5/layout/CenteredIconLabelDescriptionList"/>
    <dgm:cxn modelId="{0574A544-8699-43C6-BAE0-4865CB731F20}" type="presParOf" srcId="{59DA16DE-EB0D-480A-B948-DEAFC6B39B3B}" destId="{7AC92B5C-3DEE-4D40-B47D-5D0388293700}" srcOrd="3" destOrd="0" presId="urn:microsoft.com/office/officeart/2018/5/layout/CenteredIconLabelDescriptionList"/>
    <dgm:cxn modelId="{0ABF27CB-4DCF-4501-B97D-18CA12D3A884}" type="presParOf" srcId="{59DA16DE-EB0D-480A-B948-DEAFC6B39B3B}" destId="{8166A44E-43DD-460D-9B6E-CCA64C3897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18DC61-F342-498E-90EB-627BB1A7FA64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1BC36B7-5361-4917-A932-B9A18FE9FEC1}">
      <dgm:prSet/>
      <dgm:spPr/>
      <dgm:t>
        <a:bodyPr/>
        <a:lstStyle/>
        <a:p>
          <a:r>
            <a:rPr lang="de-AT"/>
            <a:t>Was ist Apache Cassandra?</a:t>
          </a:r>
          <a:endParaRPr lang="en-US"/>
        </a:p>
      </dgm:t>
    </dgm:pt>
    <dgm:pt modelId="{4D517A19-3C3D-4525-9766-0CDABFE55238}" type="parTrans" cxnId="{5BAE2F59-ACE8-46BB-BD5C-93FC9AB379EF}">
      <dgm:prSet/>
      <dgm:spPr/>
      <dgm:t>
        <a:bodyPr/>
        <a:lstStyle/>
        <a:p>
          <a:endParaRPr lang="en-US"/>
        </a:p>
      </dgm:t>
    </dgm:pt>
    <dgm:pt modelId="{B8B4ACA6-BCE3-46EC-AA17-D7F7577CA418}" type="sibTrans" cxnId="{5BAE2F59-ACE8-46BB-BD5C-93FC9AB379EF}">
      <dgm:prSet/>
      <dgm:spPr/>
      <dgm:t>
        <a:bodyPr/>
        <a:lstStyle/>
        <a:p>
          <a:endParaRPr lang="en-US"/>
        </a:p>
      </dgm:t>
    </dgm:pt>
    <dgm:pt modelId="{99791C07-302D-443F-A789-00305A780003}">
      <dgm:prSet/>
      <dgm:spPr/>
      <dgm:t>
        <a:bodyPr/>
        <a:lstStyle/>
        <a:p>
          <a:r>
            <a:rPr lang="de-DE"/>
            <a:t>Eine verteilte Open-Source-Datenbank, die für die Verarbeitung große Datenmengen</a:t>
          </a:r>
          <a:endParaRPr lang="en-US"/>
        </a:p>
      </dgm:t>
    </dgm:pt>
    <dgm:pt modelId="{45DBBA80-DFB5-4273-9E59-7FA1BCD9712A}" type="parTrans" cxnId="{0AB62E5A-A5D5-4AE4-9906-915B157886B1}">
      <dgm:prSet/>
      <dgm:spPr/>
      <dgm:t>
        <a:bodyPr/>
        <a:lstStyle/>
        <a:p>
          <a:endParaRPr lang="en-US"/>
        </a:p>
      </dgm:t>
    </dgm:pt>
    <dgm:pt modelId="{32D05F14-2A93-4D67-8F8B-F5002CDC9D0D}" type="sibTrans" cxnId="{0AB62E5A-A5D5-4AE4-9906-915B157886B1}">
      <dgm:prSet/>
      <dgm:spPr/>
      <dgm:t>
        <a:bodyPr/>
        <a:lstStyle/>
        <a:p>
          <a:endParaRPr lang="en-US"/>
        </a:p>
      </dgm:t>
    </dgm:pt>
    <dgm:pt modelId="{36CCDF2B-5478-4462-89CE-AE9324DF2800}">
      <dgm:prSet/>
      <dgm:spPr/>
      <dgm:t>
        <a:bodyPr/>
        <a:lstStyle/>
        <a:p>
          <a:r>
            <a:rPr lang="de-DE"/>
            <a:t>Bietet hohe Verfügbarkeit, Fehlertoleranz und Skalierbarkeit.</a:t>
          </a:r>
          <a:endParaRPr lang="en-US"/>
        </a:p>
      </dgm:t>
    </dgm:pt>
    <dgm:pt modelId="{F66131C0-1F93-4EB1-97CF-120FF9A28A35}" type="parTrans" cxnId="{79330B85-D035-495E-A9F9-5B181B195D52}">
      <dgm:prSet/>
      <dgm:spPr/>
      <dgm:t>
        <a:bodyPr/>
        <a:lstStyle/>
        <a:p>
          <a:endParaRPr lang="en-US"/>
        </a:p>
      </dgm:t>
    </dgm:pt>
    <dgm:pt modelId="{779F7F7F-D0AC-4984-BA74-5509D046ECF4}" type="sibTrans" cxnId="{79330B85-D035-495E-A9F9-5B181B195D52}">
      <dgm:prSet/>
      <dgm:spPr/>
      <dgm:t>
        <a:bodyPr/>
        <a:lstStyle/>
        <a:p>
          <a:endParaRPr lang="en-US"/>
        </a:p>
      </dgm:t>
    </dgm:pt>
    <dgm:pt modelId="{9B740DD5-71C5-47DD-BDF0-453ACCEFC521}" type="pres">
      <dgm:prSet presAssocID="{0518DC61-F342-498E-90EB-627BB1A7FA64}" presName="diagram" presStyleCnt="0">
        <dgm:presLayoutVars>
          <dgm:dir/>
          <dgm:resizeHandles val="exact"/>
        </dgm:presLayoutVars>
      </dgm:prSet>
      <dgm:spPr/>
    </dgm:pt>
    <dgm:pt modelId="{9766A37E-7B0C-4E88-B67D-7CBA8336CBAC}" type="pres">
      <dgm:prSet presAssocID="{61BC36B7-5361-4917-A932-B9A18FE9FEC1}" presName="node" presStyleLbl="node1" presStyleIdx="0" presStyleCnt="1">
        <dgm:presLayoutVars>
          <dgm:bulletEnabled val="1"/>
        </dgm:presLayoutVars>
      </dgm:prSet>
      <dgm:spPr/>
    </dgm:pt>
  </dgm:ptLst>
  <dgm:cxnLst>
    <dgm:cxn modelId="{5C3CF10C-5707-4A15-BC96-179087FC5782}" type="presOf" srcId="{99791C07-302D-443F-A789-00305A780003}" destId="{9766A37E-7B0C-4E88-B67D-7CBA8336CBAC}" srcOrd="0" destOrd="1" presId="urn:microsoft.com/office/officeart/2005/8/layout/process5"/>
    <dgm:cxn modelId="{23AF1311-4D9B-4A00-A0EC-D4BB0BA9340D}" type="presOf" srcId="{61BC36B7-5361-4917-A932-B9A18FE9FEC1}" destId="{9766A37E-7B0C-4E88-B67D-7CBA8336CBAC}" srcOrd="0" destOrd="0" presId="urn:microsoft.com/office/officeart/2005/8/layout/process5"/>
    <dgm:cxn modelId="{17D08861-93B9-4EE1-979B-8B364738988F}" type="presOf" srcId="{0518DC61-F342-498E-90EB-627BB1A7FA64}" destId="{9B740DD5-71C5-47DD-BDF0-453ACCEFC521}" srcOrd="0" destOrd="0" presId="urn:microsoft.com/office/officeart/2005/8/layout/process5"/>
    <dgm:cxn modelId="{A4665E54-C69B-47DB-B515-8AB6049C18E3}" type="presOf" srcId="{36CCDF2B-5478-4462-89CE-AE9324DF2800}" destId="{9766A37E-7B0C-4E88-B67D-7CBA8336CBAC}" srcOrd="0" destOrd="2" presId="urn:microsoft.com/office/officeart/2005/8/layout/process5"/>
    <dgm:cxn modelId="{5BAE2F59-ACE8-46BB-BD5C-93FC9AB379EF}" srcId="{0518DC61-F342-498E-90EB-627BB1A7FA64}" destId="{61BC36B7-5361-4917-A932-B9A18FE9FEC1}" srcOrd="0" destOrd="0" parTransId="{4D517A19-3C3D-4525-9766-0CDABFE55238}" sibTransId="{B8B4ACA6-BCE3-46EC-AA17-D7F7577CA418}"/>
    <dgm:cxn modelId="{0AB62E5A-A5D5-4AE4-9906-915B157886B1}" srcId="{61BC36B7-5361-4917-A932-B9A18FE9FEC1}" destId="{99791C07-302D-443F-A789-00305A780003}" srcOrd="0" destOrd="0" parTransId="{45DBBA80-DFB5-4273-9E59-7FA1BCD9712A}" sibTransId="{32D05F14-2A93-4D67-8F8B-F5002CDC9D0D}"/>
    <dgm:cxn modelId="{79330B85-D035-495E-A9F9-5B181B195D52}" srcId="{61BC36B7-5361-4917-A932-B9A18FE9FEC1}" destId="{36CCDF2B-5478-4462-89CE-AE9324DF2800}" srcOrd="1" destOrd="0" parTransId="{F66131C0-1F93-4EB1-97CF-120FF9A28A35}" sibTransId="{779F7F7F-D0AC-4984-BA74-5509D046ECF4}"/>
    <dgm:cxn modelId="{185F44F9-D960-4C8A-8154-6177C465FBE3}" type="presParOf" srcId="{9B740DD5-71C5-47DD-BDF0-453ACCEFC521}" destId="{9766A37E-7B0C-4E88-B67D-7CBA8336CBAC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D4326D-1F6E-48DC-8C7F-ED9269EA48A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B48AED-763F-4385-8E7D-B7A97C63E6AE}">
      <dgm:prSet/>
      <dgm:spPr/>
      <dgm:t>
        <a:bodyPr/>
        <a:lstStyle/>
        <a:p>
          <a:pPr>
            <a:defRPr b="1"/>
          </a:pPr>
          <a:r>
            <a:rPr lang="de-AT"/>
            <a:t>Aktivation</a:t>
          </a:r>
          <a:endParaRPr lang="en-US"/>
        </a:p>
      </dgm:t>
    </dgm:pt>
    <dgm:pt modelId="{5CEEF89C-9F40-4381-8DEA-1EB58BA9278C}" type="parTrans" cxnId="{5FBA087F-6F61-4122-88D2-3BF5FCBD5CF0}">
      <dgm:prSet/>
      <dgm:spPr/>
      <dgm:t>
        <a:bodyPr/>
        <a:lstStyle/>
        <a:p>
          <a:endParaRPr lang="en-US"/>
        </a:p>
      </dgm:t>
    </dgm:pt>
    <dgm:pt modelId="{66C4C326-51FC-4EE2-AC35-6795CA05E957}" type="sibTrans" cxnId="{5FBA087F-6F61-4122-88D2-3BF5FCBD5CF0}">
      <dgm:prSet/>
      <dgm:spPr/>
      <dgm:t>
        <a:bodyPr/>
        <a:lstStyle/>
        <a:p>
          <a:endParaRPr lang="en-US"/>
        </a:p>
      </dgm:t>
    </dgm:pt>
    <dgm:pt modelId="{119839CC-A2F1-4211-9EC5-8BA936284BD2}">
      <dgm:prSet/>
      <dgm:spPr/>
      <dgm:t>
        <a:bodyPr/>
        <a:lstStyle/>
        <a:p>
          <a:r>
            <a:rPr lang="de-DE"/>
            <a:t>Aktivieren und starten Sie Cassandra mit systemctl Befehlen.</a:t>
          </a:r>
          <a:endParaRPr lang="en-US"/>
        </a:p>
      </dgm:t>
    </dgm:pt>
    <dgm:pt modelId="{39E518F7-4D21-4F9E-954F-9D938D01D079}" type="parTrans" cxnId="{0A6C446B-51D6-41E2-8F28-B55A0BF8F727}">
      <dgm:prSet/>
      <dgm:spPr/>
      <dgm:t>
        <a:bodyPr/>
        <a:lstStyle/>
        <a:p>
          <a:endParaRPr lang="en-US"/>
        </a:p>
      </dgm:t>
    </dgm:pt>
    <dgm:pt modelId="{904E20D9-E443-4304-A46A-5C1E569D8974}" type="sibTrans" cxnId="{0A6C446B-51D6-41E2-8F28-B55A0BF8F727}">
      <dgm:prSet/>
      <dgm:spPr/>
      <dgm:t>
        <a:bodyPr/>
        <a:lstStyle/>
        <a:p>
          <a:endParaRPr lang="en-US"/>
        </a:p>
      </dgm:t>
    </dgm:pt>
    <dgm:pt modelId="{C3268230-4C39-4336-9D05-86CDB631B7EC}">
      <dgm:prSet/>
      <dgm:spPr/>
      <dgm:t>
        <a:bodyPr/>
        <a:lstStyle/>
        <a:p>
          <a:pPr>
            <a:defRPr b="1"/>
          </a:pPr>
          <a:r>
            <a:rPr lang="de-AT"/>
            <a:t>Verifikation</a:t>
          </a:r>
          <a:endParaRPr lang="en-US"/>
        </a:p>
      </dgm:t>
    </dgm:pt>
    <dgm:pt modelId="{7752C187-E3E9-4279-BA40-93699F34BC30}" type="parTrans" cxnId="{D0A87046-68C4-488D-8307-91D6D0A92C9F}">
      <dgm:prSet/>
      <dgm:spPr/>
      <dgm:t>
        <a:bodyPr/>
        <a:lstStyle/>
        <a:p>
          <a:endParaRPr lang="en-US"/>
        </a:p>
      </dgm:t>
    </dgm:pt>
    <dgm:pt modelId="{FB8F7309-F31A-468A-8A3E-AC0B890546A6}" type="sibTrans" cxnId="{D0A87046-68C4-488D-8307-91D6D0A92C9F}">
      <dgm:prSet/>
      <dgm:spPr/>
      <dgm:t>
        <a:bodyPr/>
        <a:lstStyle/>
        <a:p>
          <a:endParaRPr lang="en-US"/>
        </a:p>
      </dgm:t>
    </dgm:pt>
    <dgm:pt modelId="{0FFC8399-0560-42B2-A359-BE215D0A2C21}">
      <dgm:prSet/>
      <dgm:spPr/>
      <dgm:t>
        <a:bodyPr/>
        <a:lstStyle/>
        <a:p>
          <a:r>
            <a:rPr lang="de-AT"/>
            <a:t>Überprüfen Sie den Status von Cassandra mit 'sudo systemctl status cassandra'.</a:t>
          </a:r>
          <a:endParaRPr lang="en-US"/>
        </a:p>
      </dgm:t>
    </dgm:pt>
    <dgm:pt modelId="{D5ABC458-CCBE-450E-934A-D74D4E416A46}" type="parTrans" cxnId="{0B8C5FEB-663D-4C91-9C5C-806EA7D345EF}">
      <dgm:prSet/>
      <dgm:spPr/>
      <dgm:t>
        <a:bodyPr/>
        <a:lstStyle/>
        <a:p>
          <a:endParaRPr lang="en-US"/>
        </a:p>
      </dgm:t>
    </dgm:pt>
    <dgm:pt modelId="{5D50050B-2EE4-408A-A8E2-688452F010B7}" type="sibTrans" cxnId="{0B8C5FEB-663D-4C91-9C5C-806EA7D345EF}">
      <dgm:prSet/>
      <dgm:spPr/>
      <dgm:t>
        <a:bodyPr/>
        <a:lstStyle/>
        <a:p>
          <a:endParaRPr lang="en-US"/>
        </a:p>
      </dgm:t>
    </dgm:pt>
    <dgm:pt modelId="{30CD1652-3F2E-4781-8426-1ACF6A76F617}">
      <dgm:prSet/>
      <dgm:spPr/>
      <dgm:t>
        <a:bodyPr/>
        <a:lstStyle/>
        <a:p>
          <a:pPr>
            <a:defRPr b="1"/>
          </a:pPr>
          <a:r>
            <a:rPr lang="de-AT"/>
            <a:t>CQLSH</a:t>
          </a:r>
          <a:endParaRPr lang="en-US"/>
        </a:p>
      </dgm:t>
    </dgm:pt>
    <dgm:pt modelId="{7C46DBA3-4FC2-47DB-A615-CBF3F08EA48D}" type="parTrans" cxnId="{D32E6734-E788-4219-85AC-4FE00E71FC7F}">
      <dgm:prSet/>
      <dgm:spPr/>
      <dgm:t>
        <a:bodyPr/>
        <a:lstStyle/>
        <a:p>
          <a:endParaRPr lang="en-US"/>
        </a:p>
      </dgm:t>
    </dgm:pt>
    <dgm:pt modelId="{05057DDB-15CB-4AEE-88D1-8758A9E53B2A}" type="sibTrans" cxnId="{D32E6734-E788-4219-85AC-4FE00E71FC7F}">
      <dgm:prSet/>
      <dgm:spPr/>
      <dgm:t>
        <a:bodyPr/>
        <a:lstStyle/>
        <a:p>
          <a:endParaRPr lang="en-US"/>
        </a:p>
      </dgm:t>
    </dgm:pt>
    <dgm:pt modelId="{6149DC73-0CB0-4FB4-A44F-F29C5C74DF67}">
      <dgm:prSet/>
      <dgm:spPr/>
      <dgm:t>
        <a:bodyPr/>
        <a:lstStyle/>
        <a:p>
          <a:r>
            <a:rPr lang="de-DE"/>
            <a:t>Zugriff auf Cassandra mit 'cqlsh' und Durchführung von Datenbankoperationen</a:t>
          </a:r>
          <a:endParaRPr lang="en-US"/>
        </a:p>
      </dgm:t>
    </dgm:pt>
    <dgm:pt modelId="{BC8D3A07-FDDB-4095-BB47-EA2CCEE3C425}" type="parTrans" cxnId="{1B7ED0D6-6A29-4EFA-99F4-99F2E16891B2}">
      <dgm:prSet/>
      <dgm:spPr/>
      <dgm:t>
        <a:bodyPr/>
        <a:lstStyle/>
        <a:p>
          <a:endParaRPr lang="en-US"/>
        </a:p>
      </dgm:t>
    </dgm:pt>
    <dgm:pt modelId="{5031482E-D493-4CE8-9AEA-1EF1089A03CD}" type="sibTrans" cxnId="{1B7ED0D6-6A29-4EFA-99F4-99F2E16891B2}">
      <dgm:prSet/>
      <dgm:spPr/>
      <dgm:t>
        <a:bodyPr/>
        <a:lstStyle/>
        <a:p>
          <a:endParaRPr lang="en-US"/>
        </a:p>
      </dgm:t>
    </dgm:pt>
    <dgm:pt modelId="{0F77FB4B-AED5-4B02-92EC-BA3D93E94BD4}" type="pres">
      <dgm:prSet presAssocID="{1CD4326D-1F6E-48DC-8C7F-ED9269EA48A3}" presName="root" presStyleCnt="0">
        <dgm:presLayoutVars>
          <dgm:dir/>
          <dgm:resizeHandles val="exact"/>
        </dgm:presLayoutVars>
      </dgm:prSet>
      <dgm:spPr/>
    </dgm:pt>
    <dgm:pt modelId="{160FF020-3B3E-411F-BC26-3C05BF23D374}" type="pres">
      <dgm:prSet presAssocID="{0CB48AED-763F-4385-8E7D-B7A97C63E6AE}" presName="compNode" presStyleCnt="0"/>
      <dgm:spPr/>
    </dgm:pt>
    <dgm:pt modelId="{4EE25AB0-FCE4-4325-B323-2D7FBFEDBE2E}" type="pres">
      <dgm:prSet presAssocID="{0CB48AED-763F-4385-8E7D-B7A97C63E6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00AC3A5-E6D6-49AB-9DDF-F36476492664}" type="pres">
      <dgm:prSet presAssocID="{0CB48AED-763F-4385-8E7D-B7A97C63E6AE}" presName="iconSpace" presStyleCnt="0"/>
      <dgm:spPr/>
    </dgm:pt>
    <dgm:pt modelId="{89853770-E471-4C8E-A81F-D75C76BB8C46}" type="pres">
      <dgm:prSet presAssocID="{0CB48AED-763F-4385-8E7D-B7A97C63E6AE}" presName="parTx" presStyleLbl="revTx" presStyleIdx="0" presStyleCnt="6">
        <dgm:presLayoutVars>
          <dgm:chMax val="0"/>
          <dgm:chPref val="0"/>
        </dgm:presLayoutVars>
      </dgm:prSet>
      <dgm:spPr/>
    </dgm:pt>
    <dgm:pt modelId="{AFF1DC36-A9EB-4E92-AF94-97CEF61DACFE}" type="pres">
      <dgm:prSet presAssocID="{0CB48AED-763F-4385-8E7D-B7A97C63E6AE}" presName="txSpace" presStyleCnt="0"/>
      <dgm:spPr/>
    </dgm:pt>
    <dgm:pt modelId="{C25E4BF3-065B-4FBF-A809-2FA014B16EBF}" type="pres">
      <dgm:prSet presAssocID="{0CB48AED-763F-4385-8E7D-B7A97C63E6AE}" presName="desTx" presStyleLbl="revTx" presStyleIdx="1" presStyleCnt="6">
        <dgm:presLayoutVars/>
      </dgm:prSet>
      <dgm:spPr/>
    </dgm:pt>
    <dgm:pt modelId="{AFE0A3A9-848E-4627-AC37-9402A4CBC356}" type="pres">
      <dgm:prSet presAssocID="{66C4C326-51FC-4EE2-AC35-6795CA05E957}" presName="sibTrans" presStyleCnt="0"/>
      <dgm:spPr/>
    </dgm:pt>
    <dgm:pt modelId="{D41B3B16-AAA8-4422-8385-C275BE34C481}" type="pres">
      <dgm:prSet presAssocID="{C3268230-4C39-4336-9D05-86CDB631B7EC}" presName="compNode" presStyleCnt="0"/>
      <dgm:spPr/>
    </dgm:pt>
    <dgm:pt modelId="{C4F0FD57-1F46-46D1-B350-8F202E24A543}" type="pres">
      <dgm:prSet presAssocID="{C3268230-4C39-4336-9D05-86CDB631B7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7CFD2E25-3C8F-4CA5-A339-F26F8E0AA302}" type="pres">
      <dgm:prSet presAssocID="{C3268230-4C39-4336-9D05-86CDB631B7EC}" presName="iconSpace" presStyleCnt="0"/>
      <dgm:spPr/>
    </dgm:pt>
    <dgm:pt modelId="{5F927961-5F50-46D2-BA6D-F208F5F621E5}" type="pres">
      <dgm:prSet presAssocID="{C3268230-4C39-4336-9D05-86CDB631B7EC}" presName="parTx" presStyleLbl="revTx" presStyleIdx="2" presStyleCnt="6">
        <dgm:presLayoutVars>
          <dgm:chMax val="0"/>
          <dgm:chPref val="0"/>
        </dgm:presLayoutVars>
      </dgm:prSet>
      <dgm:spPr/>
    </dgm:pt>
    <dgm:pt modelId="{4F044B1F-9720-4E76-810C-2536EDAC340B}" type="pres">
      <dgm:prSet presAssocID="{C3268230-4C39-4336-9D05-86CDB631B7EC}" presName="txSpace" presStyleCnt="0"/>
      <dgm:spPr/>
    </dgm:pt>
    <dgm:pt modelId="{6A9D3880-0092-47E9-AD46-601DD68DC3D1}" type="pres">
      <dgm:prSet presAssocID="{C3268230-4C39-4336-9D05-86CDB631B7EC}" presName="desTx" presStyleLbl="revTx" presStyleIdx="3" presStyleCnt="6">
        <dgm:presLayoutVars/>
      </dgm:prSet>
      <dgm:spPr/>
    </dgm:pt>
    <dgm:pt modelId="{8F227318-26FC-48DE-9D32-25CEA9FF73B4}" type="pres">
      <dgm:prSet presAssocID="{FB8F7309-F31A-468A-8A3E-AC0B890546A6}" presName="sibTrans" presStyleCnt="0"/>
      <dgm:spPr/>
    </dgm:pt>
    <dgm:pt modelId="{009912D8-C365-4EC1-A1B9-D68222A23A92}" type="pres">
      <dgm:prSet presAssocID="{30CD1652-3F2E-4781-8426-1ACF6A76F617}" presName="compNode" presStyleCnt="0"/>
      <dgm:spPr/>
    </dgm:pt>
    <dgm:pt modelId="{9973B74F-E1ED-430B-8162-527F48B391BD}" type="pres">
      <dgm:prSet presAssocID="{30CD1652-3F2E-4781-8426-1ACF6A76F6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08065E69-78B1-4C6D-B9D3-E7C170EAC42F}" type="pres">
      <dgm:prSet presAssocID="{30CD1652-3F2E-4781-8426-1ACF6A76F617}" presName="iconSpace" presStyleCnt="0"/>
      <dgm:spPr/>
    </dgm:pt>
    <dgm:pt modelId="{2B65755C-BE36-468E-9348-0580C29EC295}" type="pres">
      <dgm:prSet presAssocID="{30CD1652-3F2E-4781-8426-1ACF6A76F617}" presName="parTx" presStyleLbl="revTx" presStyleIdx="4" presStyleCnt="6">
        <dgm:presLayoutVars>
          <dgm:chMax val="0"/>
          <dgm:chPref val="0"/>
        </dgm:presLayoutVars>
      </dgm:prSet>
      <dgm:spPr/>
    </dgm:pt>
    <dgm:pt modelId="{7C3A39C9-C468-48D9-8B6C-8D5A2950ED61}" type="pres">
      <dgm:prSet presAssocID="{30CD1652-3F2E-4781-8426-1ACF6A76F617}" presName="txSpace" presStyleCnt="0"/>
      <dgm:spPr/>
    </dgm:pt>
    <dgm:pt modelId="{59DC3C15-43AE-4BCE-A909-F1644925CBA3}" type="pres">
      <dgm:prSet presAssocID="{30CD1652-3F2E-4781-8426-1ACF6A76F617}" presName="desTx" presStyleLbl="revTx" presStyleIdx="5" presStyleCnt="6">
        <dgm:presLayoutVars/>
      </dgm:prSet>
      <dgm:spPr/>
    </dgm:pt>
  </dgm:ptLst>
  <dgm:cxnLst>
    <dgm:cxn modelId="{F66A9318-66E6-4EC0-A935-DFBCF2B271F1}" type="presOf" srcId="{119839CC-A2F1-4211-9EC5-8BA936284BD2}" destId="{C25E4BF3-065B-4FBF-A809-2FA014B16EBF}" srcOrd="0" destOrd="0" presId="urn:microsoft.com/office/officeart/2018/5/layout/CenteredIconLabelDescriptionList"/>
    <dgm:cxn modelId="{0B3B7E28-3411-48E2-8EE1-CD16AC79A505}" type="presOf" srcId="{30CD1652-3F2E-4781-8426-1ACF6A76F617}" destId="{2B65755C-BE36-468E-9348-0580C29EC295}" srcOrd="0" destOrd="0" presId="urn:microsoft.com/office/officeart/2018/5/layout/CenteredIconLabelDescriptionList"/>
    <dgm:cxn modelId="{D32E6734-E788-4219-85AC-4FE00E71FC7F}" srcId="{1CD4326D-1F6E-48DC-8C7F-ED9269EA48A3}" destId="{30CD1652-3F2E-4781-8426-1ACF6A76F617}" srcOrd="2" destOrd="0" parTransId="{7C46DBA3-4FC2-47DB-A615-CBF3F08EA48D}" sibTransId="{05057DDB-15CB-4AEE-88D1-8758A9E53B2A}"/>
    <dgm:cxn modelId="{D0A87046-68C4-488D-8307-91D6D0A92C9F}" srcId="{1CD4326D-1F6E-48DC-8C7F-ED9269EA48A3}" destId="{C3268230-4C39-4336-9D05-86CDB631B7EC}" srcOrd="1" destOrd="0" parTransId="{7752C187-E3E9-4279-BA40-93699F34BC30}" sibTransId="{FB8F7309-F31A-468A-8A3E-AC0B890546A6}"/>
    <dgm:cxn modelId="{C2AD136B-8BA3-4719-83A4-A2FB230BF096}" type="presOf" srcId="{1CD4326D-1F6E-48DC-8C7F-ED9269EA48A3}" destId="{0F77FB4B-AED5-4B02-92EC-BA3D93E94BD4}" srcOrd="0" destOrd="0" presId="urn:microsoft.com/office/officeart/2018/5/layout/CenteredIconLabelDescriptionList"/>
    <dgm:cxn modelId="{0A6C446B-51D6-41E2-8F28-B55A0BF8F727}" srcId="{0CB48AED-763F-4385-8E7D-B7A97C63E6AE}" destId="{119839CC-A2F1-4211-9EC5-8BA936284BD2}" srcOrd="0" destOrd="0" parTransId="{39E518F7-4D21-4F9E-954F-9D938D01D079}" sibTransId="{904E20D9-E443-4304-A46A-5C1E569D8974}"/>
    <dgm:cxn modelId="{75A44973-7111-45CE-88F5-F7DDADF66EB5}" type="presOf" srcId="{0CB48AED-763F-4385-8E7D-B7A97C63E6AE}" destId="{89853770-E471-4C8E-A81F-D75C76BB8C46}" srcOrd="0" destOrd="0" presId="urn:microsoft.com/office/officeart/2018/5/layout/CenteredIconLabelDescriptionList"/>
    <dgm:cxn modelId="{5FBA087F-6F61-4122-88D2-3BF5FCBD5CF0}" srcId="{1CD4326D-1F6E-48DC-8C7F-ED9269EA48A3}" destId="{0CB48AED-763F-4385-8E7D-B7A97C63E6AE}" srcOrd="0" destOrd="0" parTransId="{5CEEF89C-9F40-4381-8DEA-1EB58BA9278C}" sibTransId="{66C4C326-51FC-4EE2-AC35-6795CA05E957}"/>
    <dgm:cxn modelId="{54C6518D-C9BB-491D-838A-093A187712F9}" type="presOf" srcId="{C3268230-4C39-4336-9D05-86CDB631B7EC}" destId="{5F927961-5F50-46D2-BA6D-F208F5F621E5}" srcOrd="0" destOrd="0" presId="urn:microsoft.com/office/officeart/2018/5/layout/CenteredIconLabelDescriptionList"/>
    <dgm:cxn modelId="{2F115398-B8EE-41E0-9A3C-B946D728517A}" type="presOf" srcId="{6149DC73-0CB0-4FB4-A44F-F29C5C74DF67}" destId="{59DC3C15-43AE-4BCE-A909-F1644925CBA3}" srcOrd="0" destOrd="0" presId="urn:microsoft.com/office/officeart/2018/5/layout/CenteredIconLabelDescriptionList"/>
    <dgm:cxn modelId="{1B7ED0D6-6A29-4EFA-99F4-99F2E16891B2}" srcId="{30CD1652-3F2E-4781-8426-1ACF6A76F617}" destId="{6149DC73-0CB0-4FB4-A44F-F29C5C74DF67}" srcOrd="0" destOrd="0" parTransId="{BC8D3A07-FDDB-4095-BB47-EA2CCEE3C425}" sibTransId="{5031482E-D493-4CE8-9AEA-1EF1089A03CD}"/>
    <dgm:cxn modelId="{0B8C5FEB-663D-4C91-9C5C-806EA7D345EF}" srcId="{C3268230-4C39-4336-9D05-86CDB631B7EC}" destId="{0FFC8399-0560-42B2-A359-BE215D0A2C21}" srcOrd="0" destOrd="0" parTransId="{D5ABC458-CCBE-450E-934A-D74D4E416A46}" sibTransId="{5D50050B-2EE4-408A-A8E2-688452F010B7}"/>
    <dgm:cxn modelId="{DCF09BEC-32CF-49B9-B510-CBEECF4FA88C}" type="presOf" srcId="{0FFC8399-0560-42B2-A359-BE215D0A2C21}" destId="{6A9D3880-0092-47E9-AD46-601DD68DC3D1}" srcOrd="0" destOrd="0" presId="urn:microsoft.com/office/officeart/2018/5/layout/CenteredIconLabelDescriptionList"/>
    <dgm:cxn modelId="{15A5D0BD-2A51-405C-A77E-FDE271E27F10}" type="presParOf" srcId="{0F77FB4B-AED5-4B02-92EC-BA3D93E94BD4}" destId="{160FF020-3B3E-411F-BC26-3C05BF23D374}" srcOrd="0" destOrd="0" presId="urn:microsoft.com/office/officeart/2018/5/layout/CenteredIconLabelDescriptionList"/>
    <dgm:cxn modelId="{821C1B22-C86E-40B7-B457-28C023C319F3}" type="presParOf" srcId="{160FF020-3B3E-411F-BC26-3C05BF23D374}" destId="{4EE25AB0-FCE4-4325-B323-2D7FBFEDBE2E}" srcOrd="0" destOrd="0" presId="urn:microsoft.com/office/officeart/2018/5/layout/CenteredIconLabelDescriptionList"/>
    <dgm:cxn modelId="{259CF8FE-9F53-41CE-8BCE-A10DAA61AE15}" type="presParOf" srcId="{160FF020-3B3E-411F-BC26-3C05BF23D374}" destId="{300AC3A5-E6D6-49AB-9DDF-F36476492664}" srcOrd="1" destOrd="0" presId="urn:microsoft.com/office/officeart/2018/5/layout/CenteredIconLabelDescriptionList"/>
    <dgm:cxn modelId="{53127B07-90B3-483D-8EDE-92C13F093661}" type="presParOf" srcId="{160FF020-3B3E-411F-BC26-3C05BF23D374}" destId="{89853770-E471-4C8E-A81F-D75C76BB8C46}" srcOrd="2" destOrd="0" presId="urn:microsoft.com/office/officeart/2018/5/layout/CenteredIconLabelDescriptionList"/>
    <dgm:cxn modelId="{23C13B19-421C-4428-BC59-96CBECAEEFFB}" type="presParOf" srcId="{160FF020-3B3E-411F-BC26-3C05BF23D374}" destId="{AFF1DC36-A9EB-4E92-AF94-97CEF61DACFE}" srcOrd="3" destOrd="0" presId="urn:microsoft.com/office/officeart/2018/5/layout/CenteredIconLabelDescriptionList"/>
    <dgm:cxn modelId="{8AB44E24-54AA-404A-8C99-970E43926FED}" type="presParOf" srcId="{160FF020-3B3E-411F-BC26-3C05BF23D374}" destId="{C25E4BF3-065B-4FBF-A809-2FA014B16EBF}" srcOrd="4" destOrd="0" presId="urn:microsoft.com/office/officeart/2018/5/layout/CenteredIconLabelDescriptionList"/>
    <dgm:cxn modelId="{BFC8CF53-F19C-4586-8D71-80E2B23AE457}" type="presParOf" srcId="{0F77FB4B-AED5-4B02-92EC-BA3D93E94BD4}" destId="{AFE0A3A9-848E-4627-AC37-9402A4CBC356}" srcOrd="1" destOrd="0" presId="urn:microsoft.com/office/officeart/2018/5/layout/CenteredIconLabelDescriptionList"/>
    <dgm:cxn modelId="{0849B704-B0E9-44C2-B3BA-F0DD593446B0}" type="presParOf" srcId="{0F77FB4B-AED5-4B02-92EC-BA3D93E94BD4}" destId="{D41B3B16-AAA8-4422-8385-C275BE34C481}" srcOrd="2" destOrd="0" presId="urn:microsoft.com/office/officeart/2018/5/layout/CenteredIconLabelDescriptionList"/>
    <dgm:cxn modelId="{338ED17A-2672-4846-BA76-07DEC48B5D2D}" type="presParOf" srcId="{D41B3B16-AAA8-4422-8385-C275BE34C481}" destId="{C4F0FD57-1F46-46D1-B350-8F202E24A543}" srcOrd="0" destOrd="0" presId="urn:microsoft.com/office/officeart/2018/5/layout/CenteredIconLabelDescriptionList"/>
    <dgm:cxn modelId="{2299F3D6-EC6A-44A9-9194-28F2059A11BE}" type="presParOf" srcId="{D41B3B16-AAA8-4422-8385-C275BE34C481}" destId="{7CFD2E25-3C8F-4CA5-A339-F26F8E0AA302}" srcOrd="1" destOrd="0" presId="urn:microsoft.com/office/officeart/2018/5/layout/CenteredIconLabelDescriptionList"/>
    <dgm:cxn modelId="{CEB09454-F5C8-4AD2-8E37-F21F440C7E9D}" type="presParOf" srcId="{D41B3B16-AAA8-4422-8385-C275BE34C481}" destId="{5F927961-5F50-46D2-BA6D-F208F5F621E5}" srcOrd="2" destOrd="0" presId="urn:microsoft.com/office/officeart/2018/5/layout/CenteredIconLabelDescriptionList"/>
    <dgm:cxn modelId="{72918EED-57B3-49A9-8546-30DB44CC3BAB}" type="presParOf" srcId="{D41B3B16-AAA8-4422-8385-C275BE34C481}" destId="{4F044B1F-9720-4E76-810C-2536EDAC340B}" srcOrd="3" destOrd="0" presId="urn:microsoft.com/office/officeart/2018/5/layout/CenteredIconLabelDescriptionList"/>
    <dgm:cxn modelId="{F12D84C4-45BE-45E6-8694-C4E85673BCA7}" type="presParOf" srcId="{D41B3B16-AAA8-4422-8385-C275BE34C481}" destId="{6A9D3880-0092-47E9-AD46-601DD68DC3D1}" srcOrd="4" destOrd="0" presId="urn:microsoft.com/office/officeart/2018/5/layout/CenteredIconLabelDescriptionList"/>
    <dgm:cxn modelId="{F0AD6424-7DE3-411C-B743-241043BFCCF2}" type="presParOf" srcId="{0F77FB4B-AED5-4B02-92EC-BA3D93E94BD4}" destId="{8F227318-26FC-48DE-9D32-25CEA9FF73B4}" srcOrd="3" destOrd="0" presId="urn:microsoft.com/office/officeart/2018/5/layout/CenteredIconLabelDescriptionList"/>
    <dgm:cxn modelId="{5D446F76-44E3-44EB-B57D-018DFC9B867C}" type="presParOf" srcId="{0F77FB4B-AED5-4B02-92EC-BA3D93E94BD4}" destId="{009912D8-C365-4EC1-A1B9-D68222A23A92}" srcOrd="4" destOrd="0" presId="urn:microsoft.com/office/officeart/2018/5/layout/CenteredIconLabelDescriptionList"/>
    <dgm:cxn modelId="{1D2E71B0-9FFA-42E3-B2B3-16012559008E}" type="presParOf" srcId="{009912D8-C365-4EC1-A1B9-D68222A23A92}" destId="{9973B74F-E1ED-430B-8162-527F48B391BD}" srcOrd="0" destOrd="0" presId="urn:microsoft.com/office/officeart/2018/5/layout/CenteredIconLabelDescriptionList"/>
    <dgm:cxn modelId="{12AC9417-341B-461D-9C21-C0509D411C2D}" type="presParOf" srcId="{009912D8-C365-4EC1-A1B9-D68222A23A92}" destId="{08065E69-78B1-4C6D-B9D3-E7C170EAC42F}" srcOrd="1" destOrd="0" presId="urn:microsoft.com/office/officeart/2018/5/layout/CenteredIconLabelDescriptionList"/>
    <dgm:cxn modelId="{FABB275F-16DD-4395-92AC-270A60FD5C9B}" type="presParOf" srcId="{009912D8-C365-4EC1-A1B9-D68222A23A92}" destId="{2B65755C-BE36-468E-9348-0580C29EC295}" srcOrd="2" destOrd="0" presId="urn:microsoft.com/office/officeart/2018/5/layout/CenteredIconLabelDescriptionList"/>
    <dgm:cxn modelId="{2B70B418-F05A-4925-9522-0EC6FEC8AAA1}" type="presParOf" srcId="{009912D8-C365-4EC1-A1B9-D68222A23A92}" destId="{7C3A39C9-C468-48D9-8B6C-8D5A2950ED61}" srcOrd="3" destOrd="0" presId="urn:microsoft.com/office/officeart/2018/5/layout/CenteredIconLabelDescriptionList"/>
    <dgm:cxn modelId="{74337A93-C7D6-4DE4-9965-1538A6B6214B}" type="presParOf" srcId="{009912D8-C365-4EC1-A1B9-D68222A23A92}" destId="{59DC3C15-43AE-4BCE-A909-F1644925CBA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26FE48C-1435-472B-A162-52E0B3DDA36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FAABDD7-0206-4C48-A0B7-E1FEC5696367}">
      <dgm:prSet/>
      <dgm:spPr/>
      <dgm:t>
        <a:bodyPr/>
        <a:lstStyle/>
        <a:p>
          <a:pPr>
            <a:defRPr cap="all"/>
          </a:pPr>
          <a:r>
            <a:rPr lang="de-DE" dirty="0"/>
            <a:t>Schlüsselwert- und spaltenorientierte Datenbanken bieten einzigartige Vorteile für unterschiedliche Anwendungsfälle.</a:t>
          </a:r>
          <a:endParaRPr lang="en-US" dirty="0"/>
        </a:p>
      </dgm:t>
    </dgm:pt>
    <dgm:pt modelId="{36400849-A15F-4625-8364-49265D7B4851}" type="parTrans" cxnId="{A316D566-0FCA-4452-B7A9-89D91A65F293}">
      <dgm:prSet/>
      <dgm:spPr/>
      <dgm:t>
        <a:bodyPr/>
        <a:lstStyle/>
        <a:p>
          <a:endParaRPr lang="en-US"/>
        </a:p>
      </dgm:t>
    </dgm:pt>
    <dgm:pt modelId="{EC499CFD-8F5B-4FA3-8C25-1AC520E17092}" type="sibTrans" cxnId="{A316D566-0FCA-4452-B7A9-89D91A65F293}">
      <dgm:prSet/>
      <dgm:spPr/>
      <dgm:t>
        <a:bodyPr/>
        <a:lstStyle/>
        <a:p>
          <a:endParaRPr lang="en-US"/>
        </a:p>
      </dgm:t>
    </dgm:pt>
    <dgm:pt modelId="{4393982E-483B-4B0F-8CBF-278F2F057922}">
      <dgm:prSet/>
      <dgm:spPr/>
      <dgm:t>
        <a:bodyPr/>
        <a:lstStyle/>
        <a:p>
          <a:pPr>
            <a:defRPr cap="all"/>
          </a:pPr>
          <a:r>
            <a:rPr lang="de-DE" dirty="0"/>
            <a:t>Das Verständnis für DEN Aufbau </a:t>
          </a:r>
          <a:r>
            <a:rPr lang="de-DE"/>
            <a:t>und DER </a:t>
          </a:r>
          <a:r>
            <a:rPr lang="de-DE" dirty="0"/>
            <a:t>Anwendung ist entscheidend für moderne Datenverwaltung.</a:t>
          </a:r>
          <a:endParaRPr lang="en-US" dirty="0"/>
        </a:p>
      </dgm:t>
    </dgm:pt>
    <dgm:pt modelId="{3EC453E4-21AD-43B0-A0A4-6E9676D13C8C}" type="parTrans" cxnId="{C60FC674-9104-4CD9-A86D-5F8E6C2AF697}">
      <dgm:prSet/>
      <dgm:spPr/>
      <dgm:t>
        <a:bodyPr/>
        <a:lstStyle/>
        <a:p>
          <a:endParaRPr lang="en-US"/>
        </a:p>
      </dgm:t>
    </dgm:pt>
    <dgm:pt modelId="{B8802CD5-CCF9-43A7-9499-193107AF7BC0}" type="sibTrans" cxnId="{C60FC674-9104-4CD9-A86D-5F8E6C2AF697}">
      <dgm:prSet/>
      <dgm:spPr/>
      <dgm:t>
        <a:bodyPr/>
        <a:lstStyle/>
        <a:p>
          <a:endParaRPr lang="en-US"/>
        </a:p>
      </dgm:t>
    </dgm:pt>
    <dgm:pt modelId="{43CE4E72-DC93-42EF-9703-CE7507E17D2F}" type="pres">
      <dgm:prSet presAssocID="{B26FE48C-1435-472B-A162-52E0B3DDA369}" presName="root" presStyleCnt="0">
        <dgm:presLayoutVars>
          <dgm:dir/>
          <dgm:resizeHandles val="exact"/>
        </dgm:presLayoutVars>
      </dgm:prSet>
      <dgm:spPr/>
    </dgm:pt>
    <dgm:pt modelId="{D4B38805-B1E0-4547-9EE2-366541AB7A29}" type="pres">
      <dgm:prSet presAssocID="{CFAABDD7-0206-4C48-A0B7-E1FEC5696367}" presName="compNode" presStyleCnt="0"/>
      <dgm:spPr/>
    </dgm:pt>
    <dgm:pt modelId="{2179F5B2-645C-49E1-BDCF-9EF2D8FAC2AA}" type="pres">
      <dgm:prSet presAssocID="{CFAABDD7-0206-4C48-A0B7-E1FEC569636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2A60ED4-74A2-4CF2-B66B-5F2C4B150BFE}" type="pres">
      <dgm:prSet presAssocID="{CFAABDD7-0206-4C48-A0B7-E1FEC56963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F8E0359A-BEA4-445D-92EF-A47B032723F2}" type="pres">
      <dgm:prSet presAssocID="{CFAABDD7-0206-4C48-A0B7-E1FEC5696367}" presName="spaceRect" presStyleCnt="0"/>
      <dgm:spPr/>
    </dgm:pt>
    <dgm:pt modelId="{A04478CB-1913-4BAC-9AD6-3E38EF75F041}" type="pres">
      <dgm:prSet presAssocID="{CFAABDD7-0206-4C48-A0B7-E1FEC5696367}" presName="textRect" presStyleLbl="revTx" presStyleIdx="0" presStyleCnt="2">
        <dgm:presLayoutVars>
          <dgm:chMax val="1"/>
          <dgm:chPref val="1"/>
        </dgm:presLayoutVars>
      </dgm:prSet>
      <dgm:spPr/>
    </dgm:pt>
    <dgm:pt modelId="{AB90DA1C-7F92-4F70-A73E-92FEB449C96C}" type="pres">
      <dgm:prSet presAssocID="{EC499CFD-8F5B-4FA3-8C25-1AC520E17092}" presName="sibTrans" presStyleCnt="0"/>
      <dgm:spPr/>
    </dgm:pt>
    <dgm:pt modelId="{6D594A30-715F-49E5-8BA1-AA23DE60D75A}" type="pres">
      <dgm:prSet presAssocID="{4393982E-483B-4B0F-8CBF-278F2F057922}" presName="compNode" presStyleCnt="0"/>
      <dgm:spPr/>
    </dgm:pt>
    <dgm:pt modelId="{3319763F-3640-4935-856B-CC3FB4F9B932}" type="pres">
      <dgm:prSet presAssocID="{4393982E-483B-4B0F-8CBF-278F2F05792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9DEE345-54FA-4CE6-A519-2781B504F493}" type="pres">
      <dgm:prSet presAssocID="{4393982E-483B-4B0F-8CBF-278F2F0579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27C78C74-3162-48C7-92DA-4199B5261AB4}" type="pres">
      <dgm:prSet presAssocID="{4393982E-483B-4B0F-8CBF-278F2F057922}" presName="spaceRect" presStyleCnt="0"/>
      <dgm:spPr/>
    </dgm:pt>
    <dgm:pt modelId="{577D6FE6-FC53-4291-8BA3-68B62C7002D2}" type="pres">
      <dgm:prSet presAssocID="{4393982E-483B-4B0F-8CBF-278F2F0579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8D5F24-1428-459C-9574-8808F32B63E7}" type="presOf" srcId="{4393982E-483B-4B0F-8CBF-278F2F057922}" destId="{577D6FE6-FC53-4291-8BA3-68B62C7002D2}" srcOrd="0" destOrd="0" presId="urn:microsoft.com/office/officeart/2018/5/layout/IconLeafLabelList"/>
    <dgm:cxn modelId="{A316D566-0FCA-4452-B7A9-89D91A65F293}" srcId="{B26FE48C-1435-472B-A162-52E0B3DDA369}" destId="{CFAABDD7-0206-4C48-A0B7-E1FEC5696367}" srcOrd="0" destOrd="0" parTransId="{36400849-A15F-4625-8364-49265D7B4851}" sibTransId="{EC499CFD-8F5B-4FA3-8C25-1AC520E17092}"/>
    <dgm:cxn modelId="{C60FC674-9104-4CD9-A86D-5F8E6C2AF697}" srcId="{B26FE48C-1435-472B-A162-52E0B3DDA369}" destId="{4393982E-483B-4B0F-8CBF-278F2F057922}" srcOrd="1" destOrd="0" parTransId="{3EC453E4-21AD-43B0-A0A4-6E9676D13C8C}" sibTransId="{B8802CD5-CCF9-43A7-9499-193107AF7BC0}"/>
    <dgm:cxn modelId="{F7B7C4BB-0F22-410B-848E-E62E31903FFB}" type="presOf" srcId="{B26FE48C-1435-472B-A162-52E0B3DDA369}" destId="{43CE4E72-DC93-42EF-9703-CE7507E17D2F}" srcOrd="0" destOrd="0" presId="urn:microsoft.com/office/officeart/2018/5/layout/IconLeafLabelList"/>
    <dgm:cxn modelId="{708BC3FB-3450-4D36-98EB-F2341033E73D}" type="presOf" srcId="{CFAABDD7-0206-4C48-A0B7-E1FEC5696367}" destId="{A04478CB-1913-4BAC-9AD6-3E38EF75F041}" srcOrd="0" destOrd="0" presId="urn:microsoft.com/office/officeart/2018/5/layout/IconLeafLabelList"/>
    <dgm:cxn modelId="{61EB561D-9BD0-4EF5-A960-521AD546C6EE}" type="presParOf" srcId="{43CE4E72-DC93-42EF-9703-CE7507E17D2F}" destId="{D4B38805-B1E0-4547-9EE2-366541AB7A29}" srcOrd="0" destOrd="0" presId="urn:microsoft.com/office/officeart/2018/5/layout/IconLeafLabelList"/>
    <dgm:cxn modelId="{5034EF87-D9AF-4345-920A-097846209179}" type="presParOf" srcId="{D4B38805-B1E0-4547-9EE2-366541AB7A29}" destId="{2179F5B2-645C-49E1-BDCF-9EF2D8FAC2AA}" srcOrd="0" destOrd="0" presId="urn:microsoft.com/office/officeart/2018/5/layout/IconLeafLabelList"/>
    <dgm:cxn modelId="{10678273-174A-4D33-AA0D-41E01666867C}" type="presParOf" srcId="{D4B38805-B1E0-4547-9EE2-366541AB7A29}" destId="{A2A60ED4-74A2-4CF2-B66B-5F2C4B150BFE}" srcOrd="1" destOrd="0" presId="urn:microsoft.com/office/officeart/2018/5/layout/IconLeafLabelList"/>
    <dgm:cxn modelId="{A319EF3C-4B0D-4D7A-A9C6-67C55595EAF9}" type="presParOf" srcId="{D4B38805-B1E0-4547-9EE2-366541AB7A29}" destId="{F8E0359A-BEA4-445D-92EF-A47B032723F2}" srcOrd="2" destOrd="0" presId="urn:microsoft.com/office/officeart/2018/5/layout/IconLeafLabelList"/>
    <dgm:cxn modelId="{817213A7-8653-49EA-9FBC-B4909A17E096}" type="presParOf" srcId="{D4B38805-B1E0-4547-9EE2-366541AB7A29}" destId="{A04478CB-1913-4BAC-9AD6-3E38EF75F041}" srcOrd="3" destOrd="0" presId="urn:microsoft.com/office/officeart/2018/5/layout/IconLeafLabelList"/>
    <dgm:cxn modelId="{F217425D-F0F5-4A64-9A13-E4018DCF69D1}" type="presParOf" srcId="{43CE4E72-DC93-42EF-9703-CE7507E17D2F}" destId="{AB90DA1C-7F92-4F70-A73E-92FEB449C96C}" srcOrd="1" destOrd="0" presId="urn:microsoft.com/office/officeart/2018/5/layout/IconLeafLabelList"/>
    <dgm:cxn modelId="{2EB5F989-A331-4BFC-B7A0-B10B454A5C76}" type="presParOf" srcId="{43CE4E72-DC93-42EF-9703-CE7507E17D2F}" destId="{6D594A30-715F-49E5-8BA1-AA23DE60D75A}" srcOrd="2" destOrd="0" presId="urn:microsoft.com/office/officeart/2018/5/layout/IconLeafLabelList"/>
    <dgm:cxn modelId="{F73CBC5F-7190-444B-AFAF-E584E4B01E10}" type="presParOf" srcId="{6D594A30-715F-49E5-8BA1-AA23DE60D75A}" destId="{3319763F-3640-4935-856B-CC3FB4F9B932}" srcOrd="0" destOrd="0" presId="urn:microsoft.com/office/officeart/2018/5/layout/IconLeafLabelList"/>
    <dgm:cxn modelId="{C3B1F65C-4D55-4E36-AEB4-6E27091D2C31}" type="presParOf" srcId="{6D594A30-715F-49E5-8BA1-AA23DE60D75A}" destId="{89DEE345-54FA-4CE6-A519-2781B504F493}" srcOrd="1" destOrd="0" presId="urn:microsoft.com/office/officeart/2018/5/layout/IconLeafLabelList"/>
    <dgm:cxn modelId="{F1F15578-A04C-4CFF-B1EE-0A35E13A4D7C}" type="presParOf" srcId="{6D594A30-715F-49E5-8BA1-AA23DE60D75A}" destId="{27C78C74-3162-48C7-92DA-4199B5261AB4}" srcOrd="2" destOrd="0" presId="urn:microsoft.com/office/officeart/2018/5/layout/IconLeafLabelList"/>
    <dgm:cxn modelId="{CB283968-7D8D-497A-AEF4-1C906C64A08D}" type="presParOf" srcId="{6D594A30-715F-49E5-8BA1-AA23DE60D75A}" destId="{577D6FE6-FC53-4291-8BA3-68B62C7002D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00AA0-C61A-45AD-97F6-FF4F279564B4}">
      <dsp:nvSpPr>
        <dsp:cNvPr id="0" name=""/>
        <dsp:cNvSpPr/>
      </dsp:nvSpPr>
      <dsp:spPr>
        <a:xfrm>
          <a:off x="266049" y="26500"/>
          <a:ext cx="827789" cy="8277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4F4AE-B68A-41E0-880C-ACBA63F299D3}">
      <dsp:nvSpPr>
        <dsp:cNvPr id="0" name=""/>
        <dsp:cNvSpPr/>
      </dsp:nvSpPr>
      <dsp:spPr>
        <a:xfrm>
          <a:off x="442463" y="202914"/>
          <a:ext cx="474960" cy="47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8669E-25AC-4695-B44F-5FDABEF049BF}">
      <dsp:nvSpPr>
        <dsp:cNvPr id="0" name=""/>
        <dsp:cNvSpPr/>
      </dsp:nvSpPr>
      <dsp:spPr>
        <a:xfrm>
          <a:off x="1428" y="1112125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noProof="0" dirty="0">
              <a:latin typeface="Calibri Light" panose="020F0302020204030204"/>
            </a:rPr>
            <a:t>Graph-Datenbanken</a:t>
          </a:r>
          <a:endParaRPr lang="en-US" sz="1200" kern="1200" noProof="0" dirty="0">
            <a:latin typeface="Calibri Light" panose="020F0302020204030204"/>
          </a:endParaRPr>
        </a:p>
      </dsp:txBody>
      <dsp:txXfrm>
        <a:off x="1428" y="1112125"/>
        <a:ext cx="1357031" cy="542812"/>
      </dsp:txXfrm>
    </dsp:sp>
    <dsp:sp modelId="{07847D94-5370-40DA-814A-B4DE88E0CB7E}">
      <dsp:nvSpPr>
        <dsp:cNvPr id="0" name=""/>
        <dsp:cNvSpPr/>
      </dsp:nvSpPr>
      <dsp:spPr>
        <a:xfrm>
          <a:off x="1860561" y="26500"/>
          <a:ext cx="827789" cy="8277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E40CA-59EE-4E35-94FE-294CAA18B2EE}">
      <dsp:nvSpPr>
        <dsp:cNvPr id="0" name=""/>
        <dsp:cNvSpPr/>
      </dsp:nvSpPr>
      <dsp:spPr>
        <a:xfrm>
          <a:off x="2036975" y="202914"/>
          <a:ext cx="474960" cy="47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46C1B-BD7E-48A3-B1AD-478C84789185}">
      <dsp:nvSpPr>
        <dsp:cNvPr id="0" name=""/>
        <dsp:cNvSpPr/>
      </dsp:nvSpPr>
      <dsp:spPr>
        <a:xfrm>
          <a:off x="1595940" y="1112125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noProof="0" dirty="0">
              <a:latin typeface="Calibri Light" panose="020F0302020204030204"/>
            </a:rPr>
            <a:t>Dokumenten-Datenbanken</a:t>
          </a:r>
          <a:endParaRPr lang="en-US" sz="1200" kern="1200" noProof="0" dirty="0">
            <a:latin typeface="Calibri Light" panose="020F0302020204030204"/>
          </a:endParaRPr>
        </a:p>
      </dsp:txBody>
      <dsp:txXfrm>
        <a:off x="1595940" y="1112125"/>
        <a:ext cx="1357031" cy="542812"/>
      </dsp:txXfrm>
    </dsp:sp>
    <dsp:sp modelId="{3B37C269-B74A-4B29-AD19-A99FD8306F23}">
      <dsp:nvSpPr>
        <dsp:cNvPr id="0" name=""/>
        <dsp:cNvSpPr/>
      </dsp:nvSpPr>
      <dsp:spPr>
        <a:xfrm>
          <a:off x="3455072" y="26500"/>
          <a:ext cx="827789" cy="8277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1AA97-5B9D-475B-A580-03EB44286844}">
      <dsp:nvSpPr>
        <dsp:cNvPr id="0" name=""/>
        <dsp:cNvSpPr/>
      </dsp:nvSpPr>
      <dsp:spPr>
        <a:xfrm>
          <a:off x="3631486" y="202914"/>
          <a:ext cx="474960" cy="47496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CB824-20CE-4A8A-8C53-1C12BD2A7780}">
      <dsp:nvSpPr>
        <dsp:cNvPr id="0" name=""/>
        <dsp:cNvSpPr/>
      </dsp:nvSpPr>
      <dsp:spPr>
        <a:xfrm>
          <a:off x="3190451" y="1112125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noProof="0">
              <a:latin typeface="Calibri Light" panose="020F0302020204030204"/>
            </a:rPr>
            <a:t>Key-Value-Datenbanken</a:t>
          </a:r>
          <a:endParaRPr lang="en-US" sz="1200" kern="1200" noProof="0">
            <a:latin typeface="Calibri Light" panose="020F0302020204030204"/>
          </a:endParaRPr>
        </a:p>
      </dsp:txBody>
      <dsp:txXfrm>
        <a:off x="3190451" y="1112125"/>
        <a:ext cx="1357031" cy="542812"/>
      </dsp:txXfrm>
    </dsp:sp>
    <dsp:sp modelId="{54C0004D-6310-47CF-B03A-7D17C8A0D80E}">
      <dsp:nvSpPr>
        <dsp:cNvPr id="0" name=""/>
        <dsp:cNvSpPr/>
      </dsp:nvSpPr>
      <dsp:spPr>
        <a:xfrm>
          <a:off x="5049584" y="26500"/>
          <a:ext cx="827789" cy="82778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5DAFD-FF00-424E-ACEB-6512CCAA2066}">
      <dsp:nvSpPr>
        <dsp:cNvPr id="0" name=""/>
        <dsp:cNvSpPr/>
      </dsp:nvSpPr>
      <dsp:spPr>
        <a:xfrm>
          <a:off x="5225998" y="202914"/>
          <a:ext cx="474960" cy="47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C27E-070F-4DD1-85D5-9067A37F0CAF}">
      <dsp:nvSpPr>
        <dsp:cNvPr id="0" name=""/>
        <dsp:cNvSpPr/>
      </dsp:nvSpPr>
      <dsp:spPr>
        <a:xfrm>
          <a:off x="4784963" y="1112125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noProof="0">
              <a:latin typeface="Calibri Light" panose="020F0302020204030204"/>
            </a:rPr>
            <a:t>Spaltenorientierte</a:t>
          </a:r>
          <a:r>
            <a:rPr lang="de-DE" sz="1200" kern="1200" noProof="0" dirty="0"/>
            <a:t> Datenbanken</a:t>
          </a:r>
          <a:endParaRPr lang="en-US" sz="1200" kern="1200" dirty="0"/>
        </a:p>
      </dsp:txBody>
      <dsp:txXfrm>
        <a:off x="4784963" y="1112125"/>
        <a:ext cx="1357031" cy="542812"/>
      </dsp:txXfrm>
    </dsp:sp>
    <dsp:sp modelId="{B66904CD-B443-4FF3-AF5B-DB04213698D8}">
      <dsp:nvSpPr>
        <dsp:cNvPr id="0" name=""/>
        <dsp:cNvSpPr/>
      </dsp:nvSpPr>
      <dsp:spPr>
        <a:xfrm>
          <a:off x="266049" y="1994195"/>
          <a:ext cx="827789" cy="82778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9B719-8C6E-4CB6-99AB-6B3BE4EA7873}">
      <dsp:nvSpPr>
        <dsp:cNvPr id="0" name=""/>
        <dsp:cNvSpPr/>
      </dsp:nvSpPr>
      <dsp:spPr>
        <a:xfrm>
          <a:off x="442463" y="2170609"/>
          <a:ext cx="474960" cy="4749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BA3A-626B-43DB-A1E4-0E78DEC918D2}">
      <dsp:nvSpPr>
        <dsp:cNvPr id="0" name=""/>
        <dsp:cNvSpPr/>
      </dsp:nvSpPr>
      <dsp:spPr>
        <a:xfrm>
          <a:off x="1428" y="307982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Time- </a:t>
          </a:r>
          <a:r>
            <a:rPr lang="de-DE" sz="1200" kern="1200" dirty="0" err="1"/>
            <a:t>series</a:t>
          </a:r>
          <a:r>
            <a:rPr lang="de-DE" sz="1200" kern="1200" dirty="0"/>
            <a:t> NoSQL Databases</a:t>
          </a:r>
          <a:endParaRPr lang="de-DE" sz="1200" kern="1200" dirty="0">
            <a:latin typeface="Calibri Light" panose="020F0302020204030204"/>
          </a:endParaRPr>
        </a:p>
      </dsp:txBody>
      <dsp:txXfrm>
        <a:off x="1428" y="3079820"/>
        <a:ext cx="1357031" cy="542812"/>
      </dsp:txXfrm>
    </dsp:sp>
    <dsp:sp modelId="{55EBD967-9A02-456C-BD86-B7CBF621F0E3}">
      <dsp:nvSpPr>
        <dsp:cNvPr id="0" name=""/>
        <dsp:cNvSpPr/>
      </dsp:nvSpPr>
      <dsp:spPr>
        <a:xfrm>
          <a:off x="1860561" y="1994195"/>
          <a:ext cx="827789" cy="8277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0E49C-0FE7-4ED0-94F0-FA5CC59AB960}">
      <dsp:nvSpPr>
        <dsp:cNvPr id="0" name=""/>
        <dsp:cNvSpPr/>
      </dsp:nvSpPr>
      <dsp:spPr>
        <a:xfrm>
          <a:off x="2036975" y="2170609"/>
          <a:ext cx="474960" cy="4749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540C-FD62-4F9F-9DEE-D300BAADEE41}">
      <dsp:nvSpPr>
        <dsp:cNvPr id="0" name=""/>
        <dsp:cNvSpPr/>
      </dsp:nvSpPr>
      <dsp:spPr>
        <a:xfrm>
          <a:off x="1595940" y="307982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Multi-Value-Datenbanken</a:t>
          </a:r>
          <a:endParaRPr lang="de-DE" sz="1200" kern="1200" dirty="0">
            <a:latin typeface="Calibri Light" panose="020F0302020204030204"/>
          </a:endParaRPr>
        </a:p>
      </dsp:txBody>
      <dsp:txXfrm>
        <a:off x="1595940" y="3079820"/>
        <a:ext cx="1357031" cy="542812"/>
      </dsp:txXfrm>
    </dsp:sp>
    <dsp:sp modelId="{73279421-EF58-4A5C-9D69-5BFC1876A277}">
      <dsp:nvSpPr>
        <dsp:cNvPr id="0" name=""/>
        <dsp:cNvSpPr/>
      </dsp:nvSpPr>
      <dsp:spPr>
        <a:xfrm>
          <a:off x="3455072" y="1994195"/>
          <a:ext cx="827789" cy="8277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E0C70-6C81-482E-94AE-87727DE112E1}">
      <dsp:nvSpPr>
        <dsp:cNvPr id="0" name=""/>
        <dsp:cNvSpPr/>
      </dsp:nvSpPr>
      <dsp:spPr>
        <a:xfrm>
          <a:off x="3631486" y="2170609"/>
          <a:ext cx="474960" cy="4749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A614B-3DA1-4703-BCF7-125B29F9D8B3}">
      <dsp:nvSpPr>
        <dsp:cNvPr id="0" name=""/>
        <dsp:cNvSpPr/>
      </dsp:nvSpPr>
      <dsp:spPr>
        <a:xfrm>
          <a:off x="3190451" y="307982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/>
            <a:t>Multi-Modell-Datenbank</a:t>
          </a:r>
          <a:endParaRPr lang="de-DE" sz="1200" kern="1200" dirty="0">
            <a:latin typeface="Calibri Light" panose="020F0302020204030204"/>
          </a:endParaRPr>
        </a:p>
      </dsp:txBody>
      <dsp:txXfrm>
        <a:off x="3190451" y="3079820"/>
        <a:ext cx="1357031" cy="542812"/>
      </dsp:txXfrm>
    </dsp:sp>
    <dsp:sp modelId="{7B316332-5207-48CA-B295-927541DBFADF}">
      <dsp:nvSpPr>
        <dsp:cNvPr id="0" name=""/>
        <dsp:cNvSpPr/>
      </dsp:nvSpPr>
      <dsp:spPr>
        <a:xfrm>
          <a:off x="5049584" y="1994195"/>
          <a:ext cx="827789" cy="82778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E2F8F-DDCC-4B53-8409-C8B633FC7576}">
      <dsp:nvSpPr>
        <dsp:cNvPr id="0" name=""/>
        <dsp:cNvSpPr/>
      </dsp:nvSpPr>
      <dsp:spPr>
        <a:xfrm>
          <a:off x="5225998" y="2170609"/>
          <a:ext cx="474960" cy="47496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07795-6658-4EC0-84EA-77B8D3BB008D}">
      <dsp:nvSpPr>
        <dsp:cNvPr id="0" name=""/>
        <dsp:cNvSpPr/>
      </dsp:nvSpPr>
      <dsp:spPr>
        <a:xfrm>
          <a:off x="4784963" y="3079820"/>
          <a:ext cx="1357031" cy="54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200" kern="1200" dirty="0">
              <a:latin typeface="Calibri Light" panose="020F0302020204030204"/>
            </a:rPr>
            <a:t>Wide Table Datenbanken</a:t>
          </a:r>
        </a:p>
      </dsp:txBody>
      <dsp:txXfrm>
        <a:off x="4784963" y="3079820"/>
        <a:ext cx="1357031" cy="54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0BED7-F3CA-406B-A158-58B33A1E9B91}">
      <dsp:nvSpPr>
        <dsp:cNvPr id="0" name=""/>
        <dsp:cNvSpPr/>
      </dsp:nvSpPr>
      <dsp:spPr>
        <a:xfrm>
          <a:off x="772696" y="533"/>
          <a:ext cx="744299" cy="744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53725-1122-471A-B00B-441E2117583F}">
      <dsp:nvSpPr>
        <dsp:cNvPr id="0" name=""/>
        <dsp:cNvSpPr/>
      </dsp:nvSpPr>
      <dsp:spPr>
        <a:xfrm>
          <a:off x="928999" y="156836"/>
          <a:ext cx="431693" cy="4316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952DA-A338-45C9-BD83-182ED329D43E}">
      <dsp:nvSpPr>
        <dsp:cNvPr id="0" name=""/>
        <dsp:cNvSpPr/>
      </dsp:nvSpPr>
      <dsp:spPr>
        <a:xfrm>
          <a:off x="1676489" y="533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Einführung zu Key-Value Databases</a:t>
          </a:r>
          <a:endParaRPr lang="en-US" sz="1800" kern="1200"/>
        </a:p>
      </dsp:txBody>
      <dsp:txXfrm>
        <a:off x="1676489" y="533"/>
        <a:ext cx="1754421" cy="744299"/>
      </dsp:txXfrm>
    </dsp:sp>
    <dsp:sp modelId="{996A18C9-EEB4-40B1-8B4F-48F079524C5A}">
      <dsp:nvSpPr>
        <dsp:cNvPr id="0" name=""/>
        <dsp:cNvSpPr/>
      </dsp:nvSpPr>
      <dsp:spPr>
        <a:xfrm>
          <a:off x="3736605" y="533"/>
          <a:ext cx="744299" cy="744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3794A-498B-4F67-9F09-7DBB7C6A1176}">
      <dsp:nvSpPr>
        <dsp:cNvPr id="0" name=""/>
        <dsp:cNvSpPr/>
      </dsp:nvSpPr>
      <dsp:spPr>
        <a:xfrm>
          <a:off x="3892908" y="156836"/>
          <a:ext cx="431693" cy="4316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E15B3-EFE7-41F1-8EB1-8BA8817D623A}">
      <dsp:nvSpPr>
        <dsp:cNvPr id="0" name=""/>
        <dsp:cNvSpPr/>
      </dsp:nvSpPr>
      <dsp:spPr>
        <a:xfrm>
          <a:off x="4640398" y="533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Applikationen von Key-Value Stores</a:t>
          </a:r>
          <a:endParaRPr lang="en-US" sz="1800" kern="1200"/>
        </a:p>
      </dsp:txBody>
      <dsp:txXfrm>
        <a:off x="4640398" y="533"/>
        <a:ext cx="1754421" cy="744299"/>
      </dsp:txXfrm>
    </dsp:sp>
    <dsp:sp modelId="{888B09CB-E937-402A-977B-2B89110C45B7}">
      <dsp:nvSpPr>
        <dsp:cNvPr id="0" name=""/>
        <dsp:cNvSpPr/>
      </dsp:nvSpPr>
      <dsp:spPr>
        <a:xfrm>
          <a:off x="6700514" y="533"/>
          <a:ext cx="744299" cy="7442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6B7C5-05CB-4286-A5B3-7D21020D849A}">
      <dsp:nvSpPr>
        <dsp:cNvPr id="0" name=""/>
        <dsp:cNvSpPr/>
      </dsp:nvSpPr>
      <dsp:spPr>
        <a:xfrm>
          <a:off x="6856817" y="156836"/>
          <a:ext cx="431693" cy="4316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94ED-7ABC-4304-8068-9753A5D1E7DB}">
      <dsp:nvSpPr>
        <dsp:cNvPr id="0" name=""/>
        <dsp:cNvSpPr/>
      </dsp:nvSpPr>
      <dsp:spPr>
        <a:xfrm>
          <a:off x="7604306" y="533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Redis Setup</a:t>
          </a:r>
          <a:endParaRPr lang="en-US" sz="1800" kern="1200"/>
        </a:p>
      </dsp:txBody>
      <dsp:txXfrm>
        <a:off x="7604306" y="533"/>
        <a:ext cx="1754421" cy="744299"/>
      </dsp:txXfrm>
    </dsp:sp>
    <dsp:sp modelId="{6CF04F7E-D26C-4E79-AF5A-93C64A61CCBB}">
      <dsp:nvSpPr>
        <dsp:cNvPr id="0" name=""/>
        <dsp:cNvSpPr/>
      </dsp:nvSpPr>
      <dsp:spPr>
        <a:xfrm>
          <a:off x="772696" y="1320249"/>
          <a:ext cx="744299" cy="7442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9BC7E-0695-42A3-93DC-64C49416B3B0}">
      <dsp:nvSpPr>
        <dsp:cNvPr id="0" name=""/>
        <dsp:cNvSpPr/>
      </dsp:nvSpPr>
      <dsp:spPr>
        <a:xfrm>
          <a:off x="928999" y="1476552"/>
          <a:ext cx="431693" cy="4316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5FCC6-6DEC-4902-8A86-844B7AE13D1E}">
      <dsp:nvSpPr>
        <dsp:cNvPr id="0" name=""/>
        <dsp:cNvSpPr/>
      </dsp:nvSpPr>
      <dsp:spPr>
        <a:xfrm>
          <a:off x="1676489" y="1320249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Apache Cassandra Überblick</a:t>
          </a:r>
          <a:endParaRPr lang="en-US" sz="1800" kern="1200"/>
        </a:p>
      </dsp:txBody>
      <dsp:txXfrm>
        <a:off x="1676489" y="1320249"/>
        <a:ext cx="1754421" cy="744299"/>
      </dsp:txXfrm>
    </dsp:sp>
    <dsp:sp modelId="{8E64D93C-5C05-4DE3-A287-476E68BB669B}">
      <dsp:nvSpPr>
        <dsp:cNvPr id="0" name=""/>
        <dsp:cNvSpPr/>
      </dsp:nvSpPr>
      <dsp:spPr>
        <a:xfrm>
          <a:off x="3736605" y="1320249"/>
          <a:ext cx="744299" cy="7442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E2244-251B-47F0-9F76-7003C726AC1F}">
      <dsp:nvSpPr>
        <dsp:cNvPr id="0" name=""/>
        <dsp:cNvSpPr/>
      </dsp:nvSpPr>
      <dsp:spPr>
        <a:xfrm>
          <a:off x="3892908" y="1476552"/>
          <a:ext cx="431693" cy="4316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02374-7AF5-46EE-8ECE-15620D8A292D}">
      <dsp:nvSpPr>
        <dsp:cNvPr id="0" name=""/>
        <dsp:cNvSpPr/>
      </dsp:nvSpPr>
      <dsp:spPr>
        <a:xfrm>
          <a:off x="4640398" y="1320249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Apache Cassandra installieren</a:t>
          </a:r>
          <a:endParaRPr lang="en-US" sz="1800" kern="1200"/>
        </a:p>
      </dsp:txBody>
      <dsp:txXfrm>
        <a:off x="4640398" y="1320249"/>
        <a:ext cx="1754421" cy="744299"/>
      </dsp:txXfrm>
    </dsp:sp>
    <dsp:sp modelId="{32D1517C-5693-4994-B4C9-7F9E17C09D01}">
      <dsp:nvSpPr>
        <dsp:cNvPr id="0" name=""/>
        <dsp:cNvSpPr/>
      </dsp:nvSpPr>
      <dsp:spPr>
        <a:xfrm>
          <a:off x="6700514" y="1320249"/>
          <a:ext cx="744299" cy="7442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18590-5B59-4A24-9704-34727FCF6FDE}">
      <dsp:nvSpPr>
        <dsp:cNvPr id="0" name=""/>
        <dsp:cNvSpPr/>
      </dsp:nvSpPr>
      <dsp:spPr>
        <a:xfrm>
          <a:off x="6856817" y="1476552"/>
          <a:ext cx="431693" cy="43169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2BCE8-1DF7-4167-B316-4991D7612BED}">
      <dsp:nvSpPr>
        <dsp:cNvPr id="0" name=""/>
        <dsp:cNvSpPr/>
      </dsp:nvSpPr>
      <dsp:spPr>
        <a:xfrm>
          <a:off x="7604306" y="1320249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Nutzen von Apache Cassandra</a:t>
          </a:r>
          <a:endParaRPr lang="en-US" sz="1800" kern="1200"/>
        </a:p>
      </dsp:txBody>
      <dsp:txXfrm>
        <a:off x="7604306" y="1320249"/>
        <a:ext cx="1754421" cy="744299"/>
      </dsp:txXfrm>
    </dsp:sp>
    <dsp:sp modelId="{3FBDE185-E75F-4EA8-A348-0DEF6A07DD34}">
      <dsp:nvSpPr>
        <dsp:cNvPr id="0" name=""/>
        <dsp:cNvSpPr/>
      </dsp:nvSpPr>
      <dsp:spPr>
        <a:xfrm>
          <a:off x="772696" y="2639965"/>
          <a:ext cx="744299" cy="7442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B558A-C193-48E4-B33E-AF7562BB3C77}">
      <dsp:nvSpPr>
        <dsp:cNvPr id="0" name=""/>
        <dsp:cNvSpPr/>
      </dsp:nvSpPr>
      <dsp:spPr>
        <a:xfrm>
          <a:off x="928999" y="2796268"/>
          <a:ext cx="431693" cy="43169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5FF3E-763C-47CC-ABA2-9ACADF3B00A8}">
      <dsp:nvSpPr>
        <dsp:cNvPr id="0" name=""/>
        <dsp:cNvSpPr/>
      </dsp:nvSpPr>
      <dsp:spPr>
        <a:xfrm>
          <a:off x="1676489" y="2639965"/>
          <a:ext cx="1754421" cy="744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/>
            <a:t>Zusammenfassung</a:t>
          </a:r>
          <a:endParaRPr lang="en-US" sz="1800" kern="1200"/>
        </a:p>
      </dsp:txBody>
      <dsp:txXfrm>
        <a:off x="1676489" y="2639965"/>
        <a:ext cx="1754421" cy="744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2AA57-8ACE-4616-B7D1-CC7EB24C6053}">
      <dsp:nvSpPr>
        <dsp:cNvPr id="0" name=""/>
        <dsp:cNvSpPr/>
      </dsp:nvSpPr>
      <dsp:spPr>
        <a:xfrm>
          <a:off x="0" y="2524"/>
          <a:ext cx="5741533" cy="51659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500" kern="1200"/>
            <a:t>Definition:</a:t>
          </a:r>
          <a:endParaRPr lang="en-US" sz="4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3500" kern="1200"/>
            <a:t>Key-Value Databases gehören zu den NoSQL Databases, basierend auf die key-value pairs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500" kern="1200"/>
            <a:t>Sie sind für das Speichern, Abrufen und Verwalten von assoziativen Arrays.</a:t>
          </a:r>
          <a:endParaRPr lang="en-US" sz="3500" kern="1200"/>
        </a:p>
      </dsp:txBody>
      <dsp:txXfrm>
        <a:off x="151305" y="153829"/>
        <a:ext cx="5438923" cy="48633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3B044-1B2D-426B-AFC8-1A14EDFA63C4}">
      <dsp:nvSpPr>
        <dsp:cNvPr id="0" name=""/>
        <dsp:cNvSpPr/>
      </dsp:nvSpPr>
      <dsp:spPr>
        <a:xfrm>
          <a:off x="987868" y="594336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B0531-817E-4F4B-9F37-0315110D827A}">
      <dsp:nvSpPr>
        <dsp:cNvPr id="0" name=""/>
        <dsp:cNvSpPr/>
      </dsp:nvSpPr>
      <dsp:spPr>
        <a:xfrm>
          <a:off x="6165" y="175735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2900" kern="1200"/>
            <a:t>Installation</a:t>
          </a:r>
          <a:endParaRPr lang="en-US" sz="2900" kern="1200"/>
        </a:p>
      </dsp:txBody>
      <dsp:txXfrm>
        <a:off x="6165" y="1757355"/>
        <a:ext cx="3020625" cy="453093"/>
      </dsp:txXfrm>
    </dsp:sp>
    <dsp:sp modelId="{0F29003E-47F1-4D94-9CAF-D6C6119D9A9F}">
      <dsp:nvSpPr>
        <dsp:cNvPr id="0" name=""/>
        <dsp:cNvSpPr/>
      </dsp:nvSpPr>
      <dsp:spPr>
        <a:xfrm>
          <a:off x="6165" y="2259657"/>
          <a:ext cx="3020625" cy="79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Redis mit Docker herunterladen: 'docker pull redis‘</a:t>
          </a:r>
          <a:endParaRPr lang="en-US" sz="1700" kern="1200"/>
        </a:p>
      </dsp:txBody>
      <dsp:txXfrm>
        <a:off x="6165" y="2259657"/>
        <a:ext cx="3020625" cy="795138"/>
      </dsp:txXfrm>
    </dsp:sp>
    <dsp:sp modelId="{84961172-D744-45C0-A326-628AD1FCA97F}">
      <dsp:nvSpPr>
        <dsp:cNvPr id="0" name=""/>
        <dsp:cNvSpPr/>
      </dsp:nvSpPr>
      <dsp:spPr>
        <a:xfrm>
          <a:off x="4537103" y="594336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1FAB2-B022-49E8-8660-8670605CA60F}">
      <dsp:nvSpPr>
        <dsp:cNvPr id="0" name=""/>
        <dsp:cNvSpPr/>
      </dsp:nvSpPr>
      <dsp:spPr>
        <a:xfrm>
          <a:off x="3555400" y="175735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2900" kern="1200"/>
            <a:t>Redis ausführen</a:t>
          </a:r>
          <a:endParaRPr lang="en-US" sz="2900" kern="1200"/>
        </a:p>
      </dsp:txBody>
      <dsp:txXfrm>
        <a:off x="3555400" y="1757355"/>
        <a:ext cx="3020625" cy="453093"/>
      </dsp:txXfrm>
    </dsp:sp>
    <dsp:sp modelId="{82DF2FB8-8B36-446C-8EF0-0BF8CBD43602}">
      <dsp:nvSpPr>
        <dsp:cNvPr id="0" name=""/>
        <dsp:cNvSpPr/>
      </dsp:nvSpPr>
      <dsp:spPr>
        <a:xfrm>
          <a:off x="3555400" y="2259657"/>
          <a:ext cx="3020625" cy="79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Starten Sie den Redis-Container: "docker run --name mein-redis-container -p 6379:6379 –d redis'</a:t>
          </a:r>
          <a:endParaRPr lang="en-US" sz="1700" kern="1200"/>
        </a:p>
      </dsp:txBody>
      <dsp:txXfrm>
        <a:off x="3555400" y="2259657"/>
        <a:ext cx="3020625" cy="795138"/>
      </dsp:txXfrm>
    </dsp:sp>
    <dsp:sp modelId="{83FFCBAE-C78F-4192-AD9E-C9814D3AB2E5}">
      <dsp:nvSpPr>
        <dsp:cNvPr id="0" name=""/>
        <dsp:cNvSpPr/>
      </dsp:nvSpPr>
      <dsp:spPr>
        <a:xfrm>
          <a:off x="8086337" y="594336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437EC-C093-4F35-A46E-162A419C10BB}">
      <dsp:nvSpPr>
        <dsp:cNvPr id="0" name=""/>
        <dsp:cNvSpPr/>
      </dsp:nvSpPr>
      <dsp:spPr>
        <a:xfrm>
          <a:off x="7104634" y="1757355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2900" kern="1200"/>
            <a:t>Redis benutzen</a:t>
          </a:r>
          <a:endParaRPr lang="en-US" sz="2900" kern="1200"/>
        </a:p>
      </dsp:txBody>
      <dsp:txXfrm>
        <a:off x="7104634" y="1757355"/>
        <a:ext cx="3020625" cy="453093"/>
      </dsp:txXfrm>
    </dsp:sp>
    <dsp:sp modelId="{8166A44E-43DD-460D-9B6E-CCA64C389780}">
      <dsp:nvSpPr>
        <dsp:cNvPr id="0" name=""/>
        <dsp:cNvSpPr/>
      </dsp:nvSpPr>
      <dsp:spPr>
        <a:xfrm>
          <a:off x="7104634" y="2259657"/>
          <a:ext cx="3020625" cy="795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Hinzufügen von Benutzern mit SET-Befehl und Abrufen mit dem GET-Befehl.</a:t>
          </a:r>
          <a:endParaRPr lang="en-US" sz="1700" kern="1200"/>
        </a:p>
      </dsp:txBody>
      <dsp:txXfrm>
        <a:off x="7104634" y="2259657"/>
        <a:ext cx="3020625" cy="795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6A37E-7B0C-4E88-B67D-7CBA8336CBAC}">
      <dsp:nvSpPr>
        <dsp:cNvPr id="0" name=""/>
        <dsp:cNvSpPr/>
      </dsp:nvSpPr>
      <dsp:spPr>
        <a:xfrm>
          <a:off x="2245931" y="530"/>
          <a:ext cx="5639562" cy="3383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500" kern="1200"/>
            <a:t>Was ist Apache Cassandra?</a:t>
          </a:r>
          <a:endParaRPr lang="en-US" sz="35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Eine verteilte Open-Source-Datenbank, die für die Verarbeitung große Datenmengen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700" kern="1200"/>
            <a:t>Bietet hohe Verfügbarkeit, Fehlertoleranz und Skalierbarkeit.</a:t>
          </a:r>
          <a:endParaRPr lang="en-US" sz="2700" kern="1200"/>
        </a:p>
      </dsp:txBody>
      <dsp:txXfrm>
        <a:off x="2345037" y="99636"/>
        <a:ext cx="5441350" cy="3185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25AB0-FCE4-4325-B323-2D7FBFEDBE2E}">
      <dsp:nvSpPr>
        <dsp:cNvPr id="0" name=""/>
        <dsp:cNvSpPr/>
      </dsp:nvSpPr>
      <dsp:spPr>
        <a:xfrm>
          <a:off x="987868" y="495342"/>
          <a:ext cx="1057218" cy="1057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53770-E471-4C8E-A81F-D75C76BB8C46}">
      <dsp:nvSpPr>
        <dsp:cNvPr id="0" name=""/>
        <dsp:cNvSpPr/>
      </dsp:nvSpPr>
      <dsp:spPr>
        <a:xfrm>
          <a:off x="6165" y="1655508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3200" kern="1200"/>
            <a:t>Aktivation</a:t>
          </a:r>
          <a:endParaRPr lang="en-US" sz="3200" kern="1200"/>
        </a:p>
      </dsp:txBody>
      <dsp:txXfrm>
        <a:off x="6165" y="1655508"/>
        <a:ext cx="3020625" cy="453093"/>
      </dsp:txXfrm>
    </dsp:sp>
    <dsp:sp modelId="{C25E4BF3-065B-4FBF-A809-2FA014B16EBF}">
      <dsp:nvSpPr>
        <dsp:cNvPr id="0" name=""/>
        <dsp:cNvSpPr/>
      </dsp:nvSpPr>
      <dsp:spPr>
        <a:xfrm>
          <a:off x="6165" y="2156484"/>
          <a:ext cx="3020625" cy="732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Aktivieren und starten Sie Cassandra mit systemctl Befehlen.</a:t>
          </a:r>
          <a:endParaRPr lang="en-US" sz="1700" kern="1200"/>
        </a:p>
      </dsp:txBody>
      <dsp:txXfrm>
        <a:off x="6165" y="2156484"/>
        <a:ext cx="3020625" cy="732972"/>
      </dsp:txXfrm>
    </dsp:sp>
    <dsp:sp modelId="{C4F0FD57-1F46-46D1-B350-8F202E24A543}">
      <dsp:nvSpPr>
        <dsp:cNvPr id="0" name=""/>
        <dsp:cNvSpPr/>
      </dsp:nvSpPr>
      <dsp:spPr>
        <a:xfrm>
          <a:off x="4537103" y="495342"/>
          <a:ext cx="1057218" cy="1057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27961-5F50-46D2-BA6D-F208F5F621E5}">
      <dsp:nvSpPr>
        <dsp:cNvPr id="0" name=""/>
        <dsp:cNvSpPr/>
      </dsp:nvSpPr>
      <dsp:spPr>
        <a:xfrm>
          <a:off x="3555400" y="1655508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3200" kern="1200"/>
            <a:t>Verifikation</a:t>
          </a:r>
          <a:endParaRPr lang="en-US" sz="3200" kern="1200"/>
        </a:p>
      </dsp:txBody>
      <dsp:txXfrm>
        <a:off x="3555400" y="1655508"/>
        <a:ext cx="3020625" cy="453093"/>
      </dsp:txXfrm>
    </dsp:sp>
    <dsp:sp modelId="{6A9D3880-0092-47E9-AD46-601DD68DC3D1}">
      <dsp:nvSpPr>
        <dsp:cNvPr id="0" name=""/>
        <dsp:cNvSpPr/>
      </dsp:nvSpPr>
      <dsp:spPr>
        <a:xfrm>
          <a:off x="3555400" y="2156484"/>
          <a:ext cx="3020625" cy="732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700" kern="1200"/>
            <a:t>Überprüfen Sie den Status von Cassandra mit 'sudo systemctl status cassandra'.</a:t>
          </a:r>
          <a:endParaRPr lang="en-US" sz="1700" kern="1200"/>
        </a:p>
      </dsp:txBody>
      <dsp:txXfrm>
        <a:off x="3555400" y="2156484"/>
        <a:ext cx="3020625" cy="732972"/>
      </dsp:txXfrm>
    </dsp:sp>
    <dsp:sp modelId="{9973B74F-E1ED-430B-8162-527F48B391BD}">
      <dsp:nvSpPr>
        <dsp:cNvPr id="0" name=""/>
        <dsp:cNvSpPr/>
      </dsp:nvSpPr>
      <dsp:spPr>
        <a:xfrm>
          <a:off x="8086337" y="495342"/>
          <a:ext cx="1057218" cy="1057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5755C-BE36-468E-9348-0580C29EC295}">
      <dsp:nvSpPr>
        <dsp:cNvPr id="0" name=""/>
        <dsp:cNvSpPr/>
      </dsp:nvSpPr>
      <dsp:spPr>
        <a:xfrm>
          <a:off x="7104634" y="1655508"/>
          <a:ext cx="3020625" cy="45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AT" sz="3200" kern="1200"/>
            <a:t>CQLSH</a:t>
          </a:r>
          <a:endParaRPr lang="en-US" sz="3200" kern="1200"/>
        </a:p>
      </dsp:txBody>
      <dsp:txXfrm>
        <a:off x="7104634" y="1655508"/>
        <a:ext cx="3020625" cy="453093"/>
      </dsp:txXfrm>
    </dsp:sp>
    <dsp:sp modelId="{59DC3C15-43AE-4BCE-A909-F1644925CBA3}">
      <dsp:nvSpPr>
        <dsp:cNvPr id="0" name=""/>
        <dsp:cNvSpPr/>
      </dsp:nvSpPr>
      <dsp:spPr>
        <a:xfrm>
          <a:off x="7104634" y="2156484"/>
          <a:ext cx="3020625" cy="732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Zugriff auf Cassandra mit 'cqlsh' und Durchführung von Datenbankoperationen</a:t>
          </a:r>
          <a:endParaRPr lang="en-US" sz="1700" kern="1200"/>
        </a:p>
      </dsp:txBody>
      <dsp:txXfrm>
        <a:off x="7104634" y="2156484"/>
        <a:ext cx="3020625" cy="732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9F5B2-645C-49E1-BDCF-9EF2D8FAC2AA}">
      <dsp:nvSpPr>
        <dsp:cNvPr id="0" name=""/>
        <dsp:cNvSpPr/>
      </dsp:nvSpPr>
      <dsp:spPr>
        <a:xfrm>
          <a:off x="2103728" y="489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60ED4-74A2-4CF2-B66B-5F2C4B150BFE}">
      <dsp:nvSpPr>
        <dsp:cNvPr id="0" name=""/>
        <dsp:cNvSpPr/>
      </dsp:nvSpPr>
      <dsp:spPr>
        <a:xfrm>
          <a:off x="2535165" y="43633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478CB-1913-4BAC-9AD6-3E38EF75F041}">
      <dsp:nvSpPr>
        <dsp:cNvPr id="0" name=""/>
        <dsp:cNvSpPr/>
      </dsp:nvSpPr>
      <dsp:spPr>
        <a:xfrm>
          <a:off x="1456571" y="265989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/>
            <a:t>Schlüsselwert- und spaltenorientierte Datenbanken bieten einzigartige Vorteile für unterschiedliche Anwendungsfälle.</a:t>
          </a:r>
          <a:endParaRPr lang="en-US" sz="1300" kern="1200" dirty="0"/>
        </a:p>
      </dsp:txBody>
      <dsp:txXfrm>
        <a:off x="1456571" y="2659899"/>
        <a:ext cx="3318750" cy="720000"/>
      </dsp:txXfrm>
    </dsp:sp>
    <dsp:sp modelId="{3319763F-3640-4935-856B-CC3FB4F9B932}">
      <dsp:nvSpPr>
        <dsp:cNvPr id="0" name=""/>
        <dsp:cNvSpPr/>
      </dsp:nvSpPr>
      <dsp:spPr>
        <a:xfrm>
          <a:off x="6003259" y="4899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EE345-54FA-4CE6-A519-2781B504F493}">
      <dsp:nvSpPr>
        <dsp:cNvPr id="0" name=""/>
        <dsp:cNvSpPr/>
      </dsp:nvSpPr>
      <dsp:spPr>
        <a:xfrm>
          <a:off x="6434696" y="43633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D6FE6-FC53-4291-8BA3-68B62C7002D2}">
      <dsp:nvSpPr>
        <dsp:cNvPr id="0" name=""/>
        <dsp:cNvSpPr/>
      </dsp:nvSpPr>
      <dsp:spPr>
        <a:xfrm>
          <a:off x="5356103" y="265989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300" kern="1200" dirty="0"/>
            <a:t>Das Verständnis für DEN Aufbau </a:t>
          </a:r>
          <a:r>
            <a:rPr lang="de-DE" sz="1300" kern="1200"/>
            <a:t>und DER </a:t>
          </a:r>
          <a:r>
            <a:rPr lang="de-DE" sz="1300" kern="1200" dirty="0"/>
            <a:t>Anwendung ist entscheidend für moderne Datenverwaltung.</a:t>
          </a:r>
          <a:endParaRPr lang="en-US" sz="1300" kern="1200" dirty="0"/>
        </a:p>
      </dsp:txBody>
      <dsp:txXfrm>
        <a:off x="5356103" y="2659899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C6977A-977A-4368-8F9D-7878DA96615F}" type="datetime1">
              <a:rPr lang="de-DE" smtClean="0"/>
              <a:t>25.01.2024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01F35F-49DC-4028-9B2D-6BEE37E29CD7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8F46549-F8F4-4DE0-9D41-99AA410B6D47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B7D09A-8B6D-4F81-875B-6F66D10B39FB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8AFA3-1823-4F59-A5B7-E513DBEDD6B2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1C4309-C37A-4CB0-BB01-567C162A4589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7D2FEC-A0AF-4A4B-B6D4-DE35108EB36D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90C42-C242-41F8-A8A1-B0B10073826E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de-DE" noProof="0"/>
              <a:t>Textmasterformate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2B4FF-1035-497D-94B3-263BD94B9504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21770B-A5E1-4148-B449-0857F71C72D4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B70F6-785E-405A-A369-AEA86435EDF3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065E0F-A7A6-4281-BB9C-34DCBFDE3DB4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737D2-E6AC-4CFE-AE5D-9110D9C099BB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56090-1D16-4AA7-9D7D-1A2BB04B2075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01E48-C6BE-41CA-8D24-F4D89C856293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891DE5-031A-45AE-A632-8881EDEE80CE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EE273-25E2-4D85-9575-094D1B4D9477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9A300C-3AAE-45AC-BB65-B250B4B58D16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5A6CF0-6A18-4C44-A82E-3135ED9A379A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1034517-153D-460C-81D2-8BEA1CCF9ED8}" type="datetime1">
              <a:rPr lang="de-DE" noProof="0" smtClean="0"/>
              <a:t>25.01.2024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Nachthimmel mit weit entfernten Bergen am Horizont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211" y="2554817"/>
            <a:ext cx="8347914" cy="2421464"/>
          </a:xfrm>
        </p:spPr>
        <p:txBody>
          <a:bodyPr rtlCol="0">
            <a:normAutofit/>
          </a:bodyPr>
          <a:lstStyle/>
          <a:p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Datenbanken</a:t>
            </a:r>
            <a:r>
              <a:rPr lang="en-US" dirty="0"/>
              <a:t> </a:t>
            </a:r>
            <a:endParaRPr lang="en-US" dirty="0">
              <a:cs typeface="Calibri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Ein kurzer Überblick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AF028-8442-5EEC-2D91-44D13C94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de-AT" dirty="0"/>
              <a:t>Zusammenfassung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5A74C65-7915-4862-61B8-4D3B0FA93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721402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78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Arten</a:t>
            </a:r>
          </a:p>
        </p:txBody>
      </p:sp>
      <p:pic>
        <p:nvPicPr>
          <p:cNvPr id="4" name="Bild 3" descr="Satellit am nächtlichen Himmel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343" name="Group 345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347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Connector 416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4" name="Group 427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429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Bild 6" descr="abstraktes Bild mit Lichtpunkten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Inhaltsplatzhalter 4" descr="SmartArt-Grafik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25412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6A1350-FD45-9763-3E7A-8A13FF35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de-AT" dirty="0"/>
              <a:t>Inhalt</a:t>
            </a:r>
          </a:p>
        </p:txBody>
      </p:sp>
      <p:graphicFrame>
        <p:nvGraphicFramePr>
          <p:cNvPr id="7" name="Inhaltsplatzhalter 4">
            <a:extLst>
              <a:ext uri="{FF2B5EF4-FFF2-40B4-BE49-F238E27FC236}">
                <a16:creationId xmlns:a16="http://schemas.microsoft.com/office/drawing/2014/main" id="{8FBE7E49-8DDF-54C5-6D9F-317CDEEEC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64035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0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69518E-1984-40C5-8331-A9E60271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66C606-F808-48E4-9712-E0DBC3131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C7511-5C4B-49F2-9293-ABA92108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C6984-5246-446C-81C5-800EE68D3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677256-4EDD-87C8-4D96-A34B41F2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Einführung zu Key-Value Databases</a:t>
            </a: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E43C4C2-EE74-4F25-A574-5D0AB6ED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6" name="Textplatzhalter 3">
            <a:extLst>
              <a:ext uri="{FF2B5EF4-FFF2-40B4-BE49-F238E27FC236}">
                <a16:creationId xmlns:a16="http://schemas.microsoft.com/office/drawing/2014/main" id="{10CF06A9-F629-6EA3-5C70-E20743E40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965112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2804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388BB-F07B-3114-FB93-390FD862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Applikationen von Key-Value Stores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5943D0-64D6-5A8E-9E4A-91678E1A8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User Management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8E9A75-57EE-A7B7-1BB2-AE26C866AC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Speicherung von Benutzerprofilen und Präferenzen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E8A1A5-5238-8458-2882-38D608C95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Konfiguration Management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B5FCBB-BB50-6B65-2162-7E1FC917D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1512" y="2870201"/>
            <a:ext cx="4995334" cy="2920998"/>
          </a:xfrm>
        </p:spPr>
        <p:txBody>
          <a:bodyPr/>
          <a:lstStyle/>
          <a:p>
            <a:pPr marL="0" indent="0">
              <a:buNone/>
            </a:pPr>
            <a:r>
              <a:rPr lang="de-AT" dirty="0"/>
              <a:t>Verwaltung von Anwendungseinstellungen und Umgebungskonfigurationen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91E6F83F-0D44-BA5A-E4B2-D56CE1DE0841}"/>
              </a:ext>
            </a:extLst>
          </p:cNvPr>
          <p:cNvSpPr txBox="1">
            <a:spLocks/>
          </p:cNvSpPr>
          <p:nvPr/>
        </p:nvSpPr>
        <p:spPr>
          <a:xfrm>
            <a:off x="3390106" y="4237565"/>
            <a:ext cx="472281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Produkt Databases</a:t>
            </a:r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ED959F81-F92C-08AF-A406-C4A03F57ECE1}"/>
              </a:ext>
            </a:extLst>
          </p:cNvPr>
          <p:cNvSpPr txBox="1">
            <a:spLocks/>
          </p:cNvSpPr>
          <p:nvPr/>
        </p:nvSpPr>
        <p:spPr>
          <a:xfrm>
            <a:off x="3117585" y="4966227"/>
            <a:ext cx="4995334" cy="2920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de-DE" dirty="0"/>
              <a:t>Katalogisierung von Produktinformationen für e-Handelsplattformen.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403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1AA4-3F35-A5C5-8D89-CA7EDFA6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Redis</a:t>
            </a:r>
            <a:r>
              <a:rPr lang="de-AT" dirty="0"/>
              <a:t> Setup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E7EE1D84-495F-AE3B-17B8-A8CAFF2173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82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69518E-1984-40C5-8331-A9E60271D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180D7F-2281-188D-F2E5-60B8451C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Apache Cassandra Übersicht</a:t>
            </a:r>
          </a:p>
        </p:txBody>
      </p:sp>
      <p:graphicFrame>
        <p:nvGraphicFramePr>
          <p:cNvPr id="6" name="Textplatzhalter 3">
            <a:extLst>
              <a:ext uri="{FF2B5EF4-FFF2-40B4-BE49-F238E27FC236}">
                <a16:creationId xmlns:a16="http://schemas.microsoft.com/office/drawing/2014/main" id="{1A729ABF-0BAD-A509-313C-FDF7BBE74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25409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50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9A81-29CF-FF78-212F-6F0A3C28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de-AT" dirty="0"/>
              <a:t>Apache Cassandra installieren</a:t>
            </a:r>
          </a:p>
        </p:txBody>
      </p:sp>
      <p:pic>
        <p:nvPicPr>
          <p:cNvPr id="5" name="Picture 4" descr="Zahlenschloss auf Computer-Hauptplatine">
            <a:extLst>
              <a:ext uri="{FF2B5EF4-FFF2-40B4-BE49-F238E27FC236}">
                <a16:creationId xmlns:a16="http://schemas.microsoft.com/office/drawing/2014/main" id="{219D37CA-1CD5-775F-F33E-9E9F32053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1" r="39115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BC2823-50BA-E166-6C49-FEC53A9B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de-AT" b="1" dirty="0"/>
              <a:t>Java Bedingung</a:t>
            </a:r>
          </a:p>
          <a:p>
            <a:pPr marL="0" indent="0">
              <a:buNone/>
            </a:pPr>
            <a:r>
              <a:rPr lang="de-DE" dirty="0"/>
              <a:t>	Stellen Sie sicher, dass Java 8 oder 11 installiert ist, für 	Kompatibilität </a:t>
            </a:r>
          </a:p>
          <a:p>
            <a:r>
              <a:rPr lang="de-DE" b="1" dirty="0" err="1"/>
              <a:t>Repositorys</a:t>
            </a:r>
            <a:r>
              <a:rPr lang="de-DE" b="1" dirty="0"/>
              <a:t> hinzufügen</a:t>
            </a:r>
          </a:p>
          <a:p>
            <a:pPr marL="0" indent="0">
              <a:buNone/>
            </a:pPr>
            <a:r>
              <a:rPr lang="de-DE" dirty="0"/>
              <a:t>	Das Cassandra-Repository in die Quellenliste des Systems 	aufnehmen.</a:t>
            </a:r>
          </a:p>
          <a:p>
            <a:r>
              <a:rPr lang="de-AT" b="1" dirty="0"/>
              <a:t>Installation Befehle</a:t>
            </a:r>
          </a:p>
          <a:p>
            <a:pPr marL="0" indent="0">
              <a:buNone/>
            </a:pPr>
            <a:r>
              <a:rPr lang="de-AT" dirty="0"/>
              <a:t>	Verwenden Sie '</a:t>
            </a:r>
            <a:r>
              <a:rPr lang="de-AT" dirty="0" err="1"/>
              <a:t>sudo</a:t>
            </a:r>
            <a:r>
              <a:rPr lang="de-AT" dirty="0"/>
              <a:t> </a:t>
            </a:r>
            <a:r>
              <a:rPr lang="de-AT" dirty="0" err="1"/>
              <a:t>apt-get</a:t>
            </a:r>
            <a:r>
              <a:rPr lang="de-AT" dirty="0"/>
              <a:t> update' und '</a:t>
            </a:r>
            <a:r>
              <a:rPr lang="de-AT" dirty="0" err="1"/>
              <a:t>sudo</a:t>
            </a:r>
            <a:r>
              <a:rPr lang="de-AT" dirty="0"/>
              <a:t> </a:t>
            </a:r>
            <a:r>
              <a:rPr lang="de-AT" dirty="0" err="1"/>
              <a:t>apt-get</a:t>
            </a:r>
            <a:r>
              <a:rPr lang="de-AT" dirty="0"/>
              <a:t> </a:t>
            </a:r>
            <a:r>
              <a:rPr lang="de-AT" dirty="0" err="1"/>
              <a:t>install</a:t>
            </a:r>
            <a:r>
              <a:rPr lang="de-AT" dirty="0"/>
              <a:t> 	</a:t>
            </a:r>
            <a:r>
              <a:rPr lang="de-AT" dirty="0" err="1"/>
              <a:t>cassandra</a:t>
            </a:r>
            <a:r>
              <a:rPr lang="de-AT" dirty="0"/>
              <a:t>' zur Installation.</a:t>
            </a:r>
          </a:p>
        </p:txBody>
      </p:sp>
    </p:spTree>
    <p:extLst>
      <p:ext uri="{BB962C8B-B14F-4D97-AF65-F5344CB8AC3E}">
        <p14:creationId xmlns:p14="http://schemas.microsoft.com/office/powerpoint/2010/main" val="400208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AF711-DCF4-AB44-3715-573F55B0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de-AT" dirty="0"/>
              <a:t>Nutzen von Apache Cassandra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2AFDEC4-5505-B71D-7EB2-5BC16B2FB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480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3379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Breitbild</PresentationFormat>
  <Paragraphs>60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Himmel</vt:lpstr>
      <vt:lpstr>Nosql Datenbanken </vt:lpstr>
      <vt:lpstr>Arten</vt:lpstr>
      <vt:lpstr>Inhalt</vt:lpstr>
      <vt:lpstr>Einführung zu Key-Value Databases</vt:lpstr>
      <vt:lpstr>Applikationen von Key-Value Stores</vt:lpstr>
      <vt:lpstr>Redis Setup</vt:lpstr>
      <vt:lpstr>Apache Cassandra Übersicht</vt:lpstr>
      <vt:lpstr>Apache Cassandra installieren</vt:lpstr>
      <vt:lpstr>Nutzen von Apache Cassandra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Zukunftsweisendes Design „Himmel“</dc:title>
  <dc:creator>Raphael Martin</dc:creator>
  <cp:lastModifiedBy>Raphael Martin</cp:lastModifiedBy>
  <cp:revision>53</cp:revision>
  <dcterms:created xsi:type="dcterms:W3CDTF">2020-11-09T06:43:36Z</dcterms:created>
  <dcterms:modified xsi:type="dcterms:W3CDTF">2024-01-25T08:34:23Z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