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93" r:id="rId3"/>
    <p:sldId id="279" r:id="rId4"/>
    <p:sldId id="292" r:id="rId5"/>
    <p:sldId id="294" r:id="rId6"/>
    <p:sldId id="295" r:id="rId7"/>
    <p:sldId id="29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52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87350"/>
  </p:normalViewPr>
  <p:slideViewPr>
    <p:cSldViewPr snapToGrid="0" snapToObjects="1">
      <p:cViewPr varScale="1">
        <p:scale>
          <a:sx n="114" d="100"/>
          <a:sy n="11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2A8-ECC5-6247-A391-69014BC393D7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D3F3-6EAF-094C-AE25-A9A3553A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D3F3-6EAF-094C-AE25-A9A3553AE5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6" y="432000"/>
            <a:ext cx="1254896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127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1622945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0107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1771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960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04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7551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8"/>
            <a:ext cx="4950372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69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12242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4314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928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515065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854785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96" y="-7998"/>
            <a:ext cx="12204192" cy="68739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063" y="427567"/>
            <a:ext cx="1264175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8069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818539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4D4D4D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5816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 dirty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57357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5173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94269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8113488" y="2163193"/>
            <a:ext cx="3091419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4307" y="2163193"/>
            <a:ext cx="3091419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9028" y="2163193"/>
            <a:ext cx="3091419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93674369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3096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379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6480" y="2163193"/>
            <a:ext cx="30750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6" tIns="45719" rIns="91436" bIns="45719" anchor="ctr"/>
          <a:lstStyle/>
          <a:p>
            <a:pPr algn="ctr">
              <a:defRPr/>
            </a:pPr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	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r>
              <a:rPr lang="en-US" noProof="0" dirty="0"/>
              <a:t>	</a:t>
            </a:r>
          </a:p>
          <a:p>
            <a:pPr lvl="0"/>
            <a:r>
              <a:rPr lang="en-US" noProof="0" dirty="0"/>
              <a:t>	Drag picture to placeholder or click icon to add</a:t>
            </a:r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	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r>
              <a:rPr lang="en-US" noProof="0" dirty="0"/>
              <a:t>	Drag picture to placeholder or click icon to add</a:t>
            </a:r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	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r>
              <a:rPr lang="en-US" noProof="0" dirty="0"/>
              <a:t>	Drag picture to placeholder or click icon to add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49862420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751" y="4645361"/>
            <a:ext cx="10852149" cy="674544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393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64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5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667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54525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810"/>
            <a:ext cx="4840816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559" y="728980"/>
            <a:ext cx="5799891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33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8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77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38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62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727" y="2194985"/>
            <a:ext cx="2654548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63565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88" y="-3428"/>
            <a:ext cx="12200575" cy="68648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80" y="2191512"/>
            <a:ext cx="2774237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6102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23" y="1339851"/>
            <a:ext cx="11400367" cy="4965700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697550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Without Multi-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59556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5" rIns="108829" bIns="54415" rtlCol="0" anchor="ctr"/>
          <a:lstStyle/>
          <a:p>
            <a:pPr algn="ctr" defTabSz="1088273" fontAlgn="base">
              <a:spcBef>
                <a:spcPct val="0"/>
              </a:spcBef>
              <a:spcAft>
                <a:spcPct val="0"/>
              </a:spcAft>
            </a:pPr>
            <a:endParaRPr lang="en-US" sz="2167" dirty="0">
              <a:solidFill>
                <a:srgbClr val="0E24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1" y="381005"/>
            <a:ext cx="11451815" cy="889415"/>
          </a:xfrm>
        </p:spPr>
        <p:txBody>
          <a:bodyPr vert="horz" lIns="128016" tIns="64008" rIns="118872" bIns="64008" rtlCol="0" anchor="b" anchorCtr="0">
            <a:noAutofit/>
          </a:bodyPr>
          <a:lstStyle>
            <a:lvl1pPr algn="l" defTabSz="76198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51" b="0" kern="1200" spc="0" baseline="0" dirty="0">
                <a:gradFill>
                  <a:gsLst>
                    <a:gs pos="0">
                      <a:srgbClr val="00A5C7"/>
                    </a:gs>
                    <a:gs pos="44000">
                      <a:srgbClr val="00B0F0"/>
                    </a:gs>
                    <a:gs pos="100000">
                      <a:srgbClr val="00519A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269" y="1344168"/>
            <a:ext cx="11438467" cy="45232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000"/>
              </a:spcBef>
              <a:defRPr sz="2584">
                <a:solidFill>
                  <a:srgbClr val="0E243E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1000"/>
              </a:spcBef>
              <a:defRPr>
                <a:solidFill>
                  <a:srgbClr val="0E243E"/>
                </a:solidFill>
                <a:latin typeface="+mj-lt"/>
              </a:defRPr>
            </a:lvl2pPr>
            <a:lvl3pPr>
              <a:spcBef>
                <a:spcPts val="1000"/>
              </a:spcBef>
              <a:defRPr>
                <a:solidFill>
                  <a:srgbClr val="0E243E"/>
                </a:solidFill>
                <a:latin typeface="+mj-lt"/>
              </a:defRPr>
            </a:lvl3pPr>
            <a:lvl4pPr>
              <a:spcBef>
                <a:spcPts val="1000"/>
              </a:spcBef>
              <a:defRPr>
                <a:solidFill>
                  <a:srgbClr val="0E243E"/>
                </a:solidFill>
                <a:latin typeface="+mj-lt"/>
              </a:defRPr>
            </a:lvl4pPr>
            <a:lvl5pPr>
              <a:spcBef>
                <a:spcPts val="1000"/>
              </a:spcBef>
              <a:defRPr>
                <a:solidFill>
                  <a:srgbClr val="0E243E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269" y="6062119"/>
            <a:ext cx="11216640" cy="276999"/>
          </a:xfrm>
          <a:prstGeom prst="rect">
            <a:avLst/>
          </a:prstGeom>
        </p:spPr>
        <p:txBody>
          <a:bodyPr vert="horz" wrap="square" lIns="130595" tIns="65298" rIns="130595" bIns="65298" rtlCol="0" anchor="b" anchorCtr="0">
            <a:noAutofit/>
          </a:bodyPr>
          <a:lstStyle>
            <a:lvl1pPr marL="0" indent="0" algn="l" defTabSz="957908">
              <a:lnSpc>
                <a:spcPct val="90000"/>
              </a:lnSpc>
              <a:spcBef>
                <a:spcPct val="50000"/>
              </a:spcBef>
              <a:buNone/>
              <a:defRPr lang="en-US" sz="1417" kern="1200" dirty="0" smtClean="0">
                <a:solidFill>
                  <a:srgbClr val="0E243E"/>
                </a:solidFill>
                <a:latin typeface="+mj-lt"/>
                <a:ea typeface="+mn-ea"/>
                <a:cs typeface="+mn-cs"/>
              </a:defRPr>
            </a:lvl1pPr>
            <a:lvl2pPr>
              <a:buFont typeface="Arial" pitchFamily="34" charset="0"/>
              <a:buNone/>
              <a:defRPr sz="1667"/>
            </a:lvl2pPr>
            <a:lvl3pPr>
              <a:buFont typeface="Arial" pitchFamily="34" charset="0"/>
              <a:buNone/>
              <a:defRPr sz="1667"/>
            </a:lvl3pPr>
            <a:lvl4pPr>
              <a:buFont typeface="Arial" pitchFamily="34" charset="0"/>
              <a:buNone/>
              <a:defRPr sz="1667"/>
            </a:lvl4pPr>
            <a:lvl5pPr>
              <a:buFont typeface="Arial" pitchFamily="34" charset="0"/>
              <a:buNone/>
              <a:defRPr sz="1667"/>
            </a:lvl5pPr>
          </a:lstStyle>
          <a:p>
            <a:pPr marL="272068" lvl="0" indent="-272068" algn="l" defTabSz="95790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20221431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cs typeface="CiscoSans Thin"/>
              </a:rPr>
              <a:t>© 2015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134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76767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101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51496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4517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12214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732670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cs typeface="CiscoSans Thin"/>
              </a:rPr>
              <a:pPr algn="r" defTabSz="814305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cs typeface="CiscoSans Thin"/>
              </a:rPr>
              <a:t>© 2015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F303CA4-8A17-3844-BA14-8D789CCD6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3E6B62-A1CC-ED45-9AF8-2EBD0994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995" y="5441773"/>
            <a:ext cx="11061895" cy="384175"/>
          </a:xfrm>
        </p:spPr>
        <p:txBody>
          <a:bodyPr/>
          <a:lstStyle/>
          <a:p>
            <a:r>
              <a:rPr lang="en-US" dirty="0"/>
              <a:t>October 3, 2018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93712-8B65-5B47-8E40-9F0D84485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Prickly Squares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04DB7-26E5-7D4B-9636-91CFB91FD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TLS Dashboard</a:t>
            </a:r>
          </a:p>
        </p:txBody>
      </p:sp>
    </p:spTree>
    <p:extLst>
      <p:ext uri="{BB962C8B-B14F-4D97-AF65-F5344CB8AC3E}">
        <p14:creationId xmlns:p14="http://schemas.microsoft.com/office/powerpoint/2010/main" val="22989439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CD7E1-60BB-8845-AB3C-49015AAA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33" y="2341756"/>
            <a:ext cx="10718650" cy="2305384"/>
          </a:xfrm>
        </p:spPr>
        <p:txBody>
          <a:bodyPr/>
          <a:lstStyle/>
          <a:p>
            <a:r>
              <a:rPr lang="en-US" dirty="0"/>
              <a:t>The Internet Keeps Changing</a:t>
            </a:r>
          </a:p>
        </p:txBody>
      </p:sp>
    </p:spTree>
    <p:extLst>
      <p:ext uri="{BB962C8B-B14F-4D97-AF65-F5344CB8AC3E}">
        <p14:creationId xmlns:p14="http://schemas.microsoft.com/office/powerpoint/2010/main" val="8528418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FF39D-6EBC-BD40-AB5A-2DAEE9F10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304" y="2364059"/>
            <a:ext cx="9536621" cy="2283081"/>
          </a:xfrm>
        </p:spPr>
        <p:txBody>
          <a:bodyPr/>
          <a:lstStyle/>
          <a:p>
            <a:r>
              <a:rPr lang="en-US" dirty="0"/>
              <a:t>TLS has many variations</a:t>
            </a:r>
          </a:p>
        </p:txBody>
      </p:sp>
    </p:spTree>
    <p:extLst>
      <p:ext uri="{BB962C8B-B14F-4D97-AF65-F5344CB8AC3E}">
        <p14:creationId xmlns:p14="http://schemas.microsoft.com/office/powerpoint/2010/main" val="39510520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CC84-E751-2846-9149-2AAF91CB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79" indent="0">
              <a:buNone/>
            </a:pPr>
            <a:r>
              <a:rPr lang="en-US" dirty="0"/>
              <a:t>Certificate</a:t>
            </a:r>
            <a:br>
              <a:rPr lang="en-US" dirty="0"/>
            </a:br>
            <a:r>
              <a:rPr lang="en-US" dirty="0"/>
              <a:t>Extensions</a:t>
            </a:r>
            <a:endParaRPr lang="en-US" dirty="0">
              <a:solidFill>
                <a:srgbClr val="FF9300"/>
              </a:solidFill>
            </a:endParaRPr>
          </a:p>
          <a:p>
            <a:pPr marL="76179" indent="0">
              <a:buNone/>
            </a:pP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F56ED-0910-F448-A97F-273E247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BF4B-A645-3D47-BC7A-8C6B1796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25" y="557561"/>
            <a:ext cx="6844880" cy="5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351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CC84-E751-2846-9149-2AAF91CB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79" indent="0">
              <a:buNone/>
            </a:pPr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Extensions</a:t>
            </a:r>
            <a:endParaRPr lang="en-US" dirty="0">
              <a:solidFill>
                <a:srgbClr val="FF9300"/>
              </a:solidFill>
            </a:endParaRPr>
          </a:p>
          <a:p>
            <a:pPr marL="76179" indent="0">
              <a:buNone/>
            </a:pP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F56ED-0910-F448-A97F-273E247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5ACEE-520B-144C-9556-BC40C5B9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52" y="1430868"/>
            <a:ext cx="8998798" cy="50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79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FF39D-6EBC-BD40-AB5A-2DAEE9F10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304" y="2364059"/>
            <a:ext cx="9536621" cy="2283081"/>
          </a:xfrm>
        </p:spPr>
        <p:txBody>
          <a:bodyPr/>
          <a:lstStyle/>
          <a:p>
            <a:r>
              <a:rPr lang="en-US" dirty="0"/>
              <a:t>We need to keep up</a:t>
            </a:r>
          </a:p>
        </p:txBody>
      </p:sp>
    </p:spTree>
    <p:extLst>
      <p:ext uri="{BB962C8B-B14F-4D97-AF65-F5344CB8AC3E}">
        <p14:creationId xmlns:p14="http://schemas.microsoft.com/office/powerpoint/2010/main" val="6587956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FF39D-6EBC-BD40-AB5A-2DAEE9F10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304" y="2364059"/>
            <a:ext cx="9536621" cy="2283081"/>
          </a:xfrm>
        </p:spPr>
        <p:txBody>
          <a:bodyPr/>
          <a:lstStyle/>
          <a:p>
            <a:r>
              <a:rPr lang="en-US" dirty="0"/>
              <a:t>TLS Dashboard</a:t>
            </a:r>
          </a:p>
        </p:txBody>
      </p:sp>
    </p:spTree>
    <p:extLst>
      <p:ext uri="{BB962C8B-B14F-4D97-AF65-F5344CB8AC3E}">
        <p14:creationId xmlns:p14="http://schemas.microsoft.com/office/powerpoint/2010/main" val="18882557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2282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57697</TotalTime>
  <Words>30</Words>
  <Application>Microsoft Macintosh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Blue theme 2015 16x9</vt:lpstr>
      <vt:lpstr>TLS Dashboard</vt:lpstr>
      <vt:lpstr>The Internet Keeps Changing</vt:lpstr>
      <vt:lpstr>TLS has many variations</vt:lpstr>
      <vt:lpstr> </vt:lpstr>
      <vt:lpstr> </vt:lpstr>
      <vt:lpstr>We need to keep up</vt:lpstr>
      <vt:lpstr>TLS Dashboard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1.3 Impact on Perimeter Security (Firewall, NGFW, IPS, Web Proxy)</dc:title>
  <dc:subject/>
  <dc:creator>Eric Wang</dc:creator>
  <cp:keywords/>
  <dc:description/>
  <cp:lastModifiedBy>Microsoft Office User</cp:lastModifiedBy>
  <cp:revision>195</cp:revision>
  <dcterms:created xsi:type="dcterms:W3CDTF">2018-02-28T17:32:12Z</dcterms:created>
  <dcterms:modified xsi:type="dcterms:W3CDTF">2018-10-04T15:50:09Z</dcterms:modified>
  <cp:category/>
</cp:coreProperties>
</file>