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AB5A8-4D9D-4E33-A71F-5DB55EB7ADED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45904-A919-4CDD-A6CA-809D02B9CF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4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45904-A919-4CDD-A6CA-809D02B9CF0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99096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3088763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24128" y="682760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9320" y="5849217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8" y="6341364"/>
            <a:ext cx="2545434" cy="1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3088763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24128" y="68276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59321" y="5854402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16" y="6346837"/>
            <a:ext cx="2545404" cy="17778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2013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2013 Accenture 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2013 Accenture  All rights reserved.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2013 Accenture  All rights reserved.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2013 Accenture  All rights reserved.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2013 Accenture  All rights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52045" y="1198568"/>
            <a:ext cx="4353658" cy="31115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spcBef>
                <a:spcPct val="70000"/>
              </a:spcBef>
              <a:buClr>
                <a:srgbClr val="CC9900"/>
              </a:buClr>
            </a:pPr>
            <a:r>
              <a:rPr lang="en-GB" sz="1200" b="1" dirty="0">
                <a:solidFill>
                  <a:srgbClr val="FFFFFF"/>
                </a:solidFill>
                <a:latin typeface="Calibri" panose="020F0502020204030204" pitchFamily="34" charset="0"/>
              </a:rPr>
              <a:t>Profile  Background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17263" y="1504961"/>
            <a:ext cx="8737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tabLst>
                <a:tab pos="457200" algn="l"/>
                <a:tab pos="666750" algn="l"/>
              </a:tabLst>
              <a:defRPr/>
            </a:pPr>
            <a:r>
              <a:rPr lang="en-US" sz="1200" dirty="0">
                <a:latin typeface="Calibri" panose="020F0502020204030204" pitchFamily="34" charset="0"/>
              </a:rPr>
              <a:t>Working as TVIE Project in Project TVIE Project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235500" y="257440"/>
            <a:ext cx="7765916" cy="78555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kern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Your Name</a:t>
            </a:r>
            <a:endParaRPr lang="en-GB" sz="2000" kern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2000" kern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Level 10, Packaged App Development Senior Analyst, Senior Software 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47" y="6596390"/>
            <a:ext cx="410393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Copyright  ©2024 Accenture. All rights reserved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A57834-DAEF-4349-A1E3-9864C5FC4B6E}"/>
              </a:ext>
            </a:extLst>
          </p:cNvPr>
          <p:cNvSpPr/>
          <p:nvPr/>
        </p:nvSpPr>
        <p:spPr>
          <a:xfrm>
            <a:off x="189696" y="1926652"/>
            <a:ext cx="870083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Accomplishments in current role (bullet Points)</a:t>
            </a:r>
          </a:p>
          <a:p>
            <a:pPr marL="171450" indent="-171450" algn="just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en-US" sz="1200" dirty="0">
                <a:latin typeface="Calibri" panose="020F0502020204030204" pitchFamily="34" charset="0"/>
              </a:rPr>
              <a:t> 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Previous Project contributions (if any from Sep’24 to Feb’25) </a:t>
            </a:r>
          </a:p>
          <a:p>
            <a:pPr marL="171450" indent="-171450" algn="just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GB" sz="1200" dirty="0">
                <a:latin typeface="Calibri" panose="020F0502020204030204" pitchFamily="34" charset="0"/>
              </a:rPr>
              <a:t> 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Certifications</a:t>
            </a:r>
          </a:p>
          <a:p>
            <a:pPr marL="171450" indent="-171450" algn="just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 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Proficiency</a:t>
            </a:r>
          </a:p>
          <a:p>
            <a:pPr marL="171450" indent="-171450" algn="just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Primary: P3:&lt;&lt;</a:t>
            </a:r>
            <a:r>
              <a:rPr lang="en-US" altLang="en-US" sz="1200" b="1" dirty="0" err="1">
                <a:latin typeface="Calibri" panose="020F0502020204030204" pitchFamily="34" charset="0"/>
              </a:rPr>
              <a:t>SkillName</a:t>
            </a:r>
            <a:r>
              <a:rPr lang="en-US" altLang="en-US" sz="1200" b="1" dirty="0">
                <a:latin typeface="Calibri" panose="020F0502020204030204" pitchFamily="34" charset="0"/>
              </a:rPr>
              <a:t>&gt;&gt;</a:t>
            </a:r>
          </a:p>
          <a:p>
            <a:pPr marL="171450" indent="-171450" algn="just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Secondary: P3:&lt;&lt;</a:t>
            </a:r>
            <a:r>
              <a:rPr lang="en-US" altLang="en-US" sz="1200" b="1" dirty="0" err="1">
                <a:latin typeface="Calibri" panose="020F0502020204030204" pitchFamily="34" charset="0"/>
              </a:rPr>
              <a:t>SkillName</a:t>
            </a:r>
            <a:r>
              <a:rPr lang="en-US" altLang="en-US" sz="1200" b="1" dirty="0">
                <a:latin typeface="Calibri" panose="020F0502020204030204" pitchFamily="34" charset="0"/>
              </a:rPr>
              <a:t>&gt;&gt;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Awards</a:t>
            </a:r>
          </a:p>
          <a:p>
            <a:pPr marL="171450" indent="-171450" algn="just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 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Recognitions/Appreciations/Client mentions (if any)</a:t>
            </a:r>
          </a:p>
          <a:p>
            <a:pPr marL="171450" indent="-171450" algn="just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latin typeface="Calibri" panose="020F0502020204030204" pitchFamily="34" charset="0"/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Automation , Training , Thought leadership &amp; Innovation Initiatives</a:t>
            </a:r>
          </a:p>
          <a:p>
            <a:pPr marL="171450" indent="-1714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en-US" sz="1200" dirty="0">
                <a:latin typeface="Calibri" panose="020F0502020204030204" pitchFamily="34" charset="0"/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Self Development</a:t>
            </a:r>
          </a:p>
          <a:p>
            <a:pPr marL="171450" indent="-1714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en-US" sz="1200" dirty="0">
                <a:latin typeface="Calibri" panose="020F0502020204030204" pitchFamily="34" charset="0"/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Contributions to external teams ( any team apart from current team)</a:t>
            </a:r>
          </a:p>
          <a:p>
            <a:pPr marL="171450" indent="-1714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en-US" sz="1200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" y="150"/>
            <a:ext cx="800" cy="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**Accomplishments in Current Role:**</a:t>
            </a:r>
          </a:p>
          <a:p>
            <a:r>
              <a:t>- Successfully implemented role-based access control (RBAC) using backend-provided flags for routing, menus, submenus, and actions.</a:t>
            </a:r>
          </a:p>
          <a:p>
            <a:r>
              <a:t>- Developed and optimized the file ingestion UI with folder and file upload support, handling presigned URLs for S3.</a:t>
            </a:r>
          </a:p>
          <a:p>
            <a:r>
              <a:t>- Resolved issues related to file upload progress tracking, ensuring accurate file count and uploaded size.</a:t>
            </a:r>
          </a:p>
          <a:p>
            <a:r>
              <a:t>- Enhanced the user experience by implementing dynamic positioning for submenus in a sidebar menu.</a:t>
            </a:r>
          </a:p>
          <a:p>
            <a:r>
              <a:t>- Designed and implemented a centralized permission handling approach, reducing maintenance overhead.</a:t>
            </a:r>
          </a:p>
          <a:p>
            <a:r>
              <a:t>- Led UI/UX improvements for file upload progress bar, batch uploads, and failure handling.</a:t>
            </a:r>
          </a:p>
          <a:p>
            <a:r>
              <a:t>- Optimized the footer component to ensure static copyright visibility even if API calls fail.</a:t>
            </a:r>
          </a:p>
          <a:p/>
          <a:p>
            <a:r>
              <a:t>**Previous Project Contributions (Sep’24 – Feb’25):**</a:t>
            </a:r>
          </a:p>
          <a:p>
            <a:r>
              <a:t>- Built and enhanced the workflow editor in TVIE using Chart.js.</a:t>
            </a:r>
          </a:p>
          <a:p>
            <a:r>
              <a:t>- Developed automation for handling permission flag storage and retrieval, improving efficiency.</a:t>
            </a:r>
          </a:p>
          <a:p>
            <a:r>
              <a:t>- Created a popup component with an overlay that covers the entire page except for the popup.</a:t>
            </a:r>
          </a:p>
          <a:p>
            <a:r>
              <a:t>- Integrated tenant data handling with permissions for a seamless multi-tenant experience.</a:t>
            </a:r>
          </a:p>
          <a:p>
            <a:r>
              <a:t>- Designed and implemented the ingestion process, including run ID generation and batch uploads.</a:t>
            </a:r>
          </a:p>
          <a:p>
            <a:r>
              <a:t>- Ensured precise tracking of uploaded vs. total files in the progress bar.</a:t>
            </a:r>
          </a:p>
          <a:p/>
          <a:p>
            <a:r>
              <a:t>**Certifications:**</a:t>
            </a:r>
          </a:p>
          <a:p>
            <a:r>
              <a:t>- AWS Certified Architect – Course Completion</a:t>
            </a:r>
          </a:p>
          <a:p>
            <a:r>
              <a:t>- Foundation &amp; Focused Certifications for Software &amp; Platforms</a:t>
            </a:r>
          </a:p>
          <a:p/>
          <a:p>
            <a:r>
              <a:t>**Proficiency:**</a:t>
            </a:r>
          </a:p>
          <a:p>
            <a:r>
              <a:t>- **Primary:** P3: Angular</a:t>
            </a:r>
          </a:p>
          <a:p>
            <a:r>
              <a:t>- **Secondary:** P3: React.js</a:t>
            </a:r>
          </a:p>
          <a:p/>
          <a:p>
            <a:r>
              <a:t>**Awards:**</a:t>
            </a:r>
          </a:p>
          <a:p>
            <a:r>
              <a:t>- Ace Award, Q1 FY23</a:t>
            </a:r>
          </a:p>
          <a:p>
            <a:r>
              <a:t>- Individual Award in the Skills Star Award</a:t>
            </a:r>
          </a:p>
          <a:p>
            <a:r>
              <a:t>- P&amp;P Pinnacle Awards – Individual, FY24-Q4</a:t>
            </a:r>
          </a:p>
          <a:p/>
          <a:p>
            <a:r>
              <a:t>**Recognitions/Appreciations/Client Mentions:**</a:t>
            </a:r>
          </a:p>
          <a:p>
            <a:r>
              <a:t>- Acknowledged for supporting Reddy and Yenugu Kushi Kumar in the D&amp;I project.</a:t>
            </a:r>
          </a:p>
          <a:p>
            <a:r>
              <a:t>- Received appreciation for successfully delivering React.js-based work in ATVIE within the timeline.</a:t>
            </a:r>
          </a:p>
          <a:p/>
          <a:p>
            <a:r>
              <a:t>**Automation, Training, Thought Leadership &amp; Innovation Initiatives:**</a:t>
            </a:r>
          </a:p>
          <a:p>
            <a:r>
              <a:t>- Implemented automation for permission management using session storage.</a:t>
            </a:r>
          </a:p>
          <a:p>
            <a:r>
              <a:t>- Conducted knowledge-sharing sessions on role-based access control implementation.</a:t>
            </a:r>
          </a:p>
          <a:p>
            <a:r>
              <a:t>- Contributed to frontend best practices by documenting reusable UI components.</a:t>
            </a:r>
          </a:p>
          <a:p/>
          <a:p>
            <a:r>
              <a:t>**Self Development:**</a:t>
            </a:r>
          </a:p>
          <a:p>
            <a:r>
              <a:t>- Gained hands-on experience in React.js through self-learning and project work.</a:t>
            </a:r>
          </a:p>
          <a:p>
            <a:r>
              <a:t>- Explored advanced Angular concepts to enhance UI performance and maintainability.</a:t>
            </a:r>
          </a:p>
          <a:p/>
          <a:p>
            <a:r>
              <a:t>**Contributions to External Teams:**</a:t>
            </a:r>
          </a:p>
          <a:p>
            <a:r>
              <a:t>- Actively supported the D&amp;I project alongside my primary responsibilities.</a:t>
            </a:r>
          </a:p>
          <a:p>
            <a:r>
              <a:t>- Collaborated with cross-functional teams to improve permission-based UI rendering strategies.</a:t>
            </a:r>
          </a:p>
          <a:p/>
        </p:txBody>
      </p:sp>
      <p:sp>
        <p:nvSpPr>
          <p:cNvPr id="18" name="TextBox 17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720"/>
              </a:spcAft>
              <a:defRPr b="1"/>
            </a:pPr>
            <a:r>
              <a:t>**Accomplishments in Current Role:**</a:t>
            </a:r>
          </a:p>
          <a:p>
            <a:pPr lvl="1"/>
            <a:r>
              <a:t>- Successfully implemented role-based access control (RBAC) using backend-provided flags for routing, menus, submenus, and actions.</a:t>
            </a:r>
          </a:p>
          <a:p>
            <a:pPr lvl="1"/>
            <a:r>
              <a:t>- Developed and optimized the file ingestion UI with folder and file upload support, handling presigned URLs for S3.</a:t>
            </a:r>
          </a:p>
          <a:p>
            <a:pPr lvl="1"/>
            <a:r>
              <a:t>- Resolved issues related to file upload progress tracking, ensuring accurate file count and uploaded size.</a:t>
            </a:r>
          </a:p>
          <a:p>
            <a:pPr lvl="1"/>
            <a:r>
              <a:t>- Enhanced the user experience by implementing dynamic positioning for submenus in a sidebar menu.</a:t>
            </a:r>
          </a:p>
          <a:p>
            <a:pPr lvl="1"/>
            <a:r>
              <a:t>- Designed and implemented a centralized permission handling approach, reducing maintenance overhead.</a:t>
            </a:r>
          </a:p>
          <a:p>
            <a:pPr lvl="1"/>
            <a:r>
              <a:t>- Led UI/UX improvements for file upload progress bar, batch uploads, and failure handling.</a:t>
            </a:r>
          </a:p>
          <a:p>
            <a:pPr lvl="1"/>
            <a:r>
              <a:t>- Optimized the footer component to ensure static copyright visibility even if API calls fail.</a:t>
            </a:r>
          </a:p>
          <a:p>
            <a:pPr>
              <a:spcAft>
                <a:spcPts val="720"/>
              </a:spcAft>
              <a:defRPr b="1"/>
            </a:pPr>
            <a:r>
              <a:t>**Previous Project Contributions (Sep’24 – Feb’25):**</a:t>
            </a:r>
          </a:p>
          <a:p>
            <a:pPr lvl="1"/>
            <a:r>
              <a:t>- Built and enhanced the workflow editor in TVIE using Chart.js.</a:t>
            </a:r>
          </a:p>
          <a:p>
            <a:pPr lvl="1"/>
            <a:r>
              <a:t>- Developed automation for handling permission flag storage and retrieval, improving efficiency.</a:t>
            </a:r>
          </a:p>
          <a:p>
            <a:pPr lvl="1"/>
            <a:r>
              <a:t>- Created a popup component with an overlay that covers the entire page except for the popup.</a:t>
            </a:r>
          </a:p>
          <a:p>
            <a:pPr lvl="1"/>
            <a:r>
              <a:t>- Integrated tenant data handling with permissions for a seamless multi-tenant experience.</a:t>
            </a:r>
          </a:p>
          <a:p>
            <a:pPr lvl="1"/>
            <a:r>
              <a:t>- Designed and implemented the ingestion process, including run ID generation and batch uploads.</a:t>
            </a:r>
          </a:p>
          <a:p>
            <a:pPr lvl="1"/>
            <a:r>
              <a:t>- Ensured precise tracking of uploaded vs. total files in the progress bar.</a:t>
            </a:r>
          </a:p>
          <a:p>
            <a:pPr>
              <a:spcAft>
                <a:spcPts val="720"/>
              </a:spcAft>
              <a:defRPr b="1"/>
            </a:pPr>
            <a:r>
              <a:t>**Certifications:**</a:t>
            </a:r>
          </a:p>
          <a:p>
            <a:pPr lvl="1"/>
            <a:r>
              <a:t>- AWS Certified Architect – Course Completion</a:t>
            </a:r>
          </a:p>
          <a:p>
            <a:pPr lvl="1"/>
            <a:r>
              <a:t>- Foundation &amp; Focused Certifications for Software &amp; Platforms</a:t>
            </a:r>
          </a:p>
          <a:p>
            <a:pPr>
              <a:spcAft>
                <a:spcPts val="720"/>
              </a:spcAft>
              <a:defRPr b="1"/>
            </a:pPr>
            <a:r>
              <a:t>**Proficiency:**</a:t>
            </a:r>
          </a:p>
          <a:p>
            <a:pPr lvl="1"/>
            <a:r>
              <a:t>- **Primary:** P3: Angular</a:t>
            </a:r>
          </a:p>
          <a:p>
            <a:pPr lvl="1"/>
            <a:r>
              <a:t>- **Secondary:** P3: React.js</a:t>
            </a:r>
          </a:p>
          <a:p>
            <a:pPr>
              <a:spcAft>
                <a:spcPts val="720"/>
              </a:spcAft>
              <a:defRPr b="1"/>
            </a:pPr>
            <a:r>
              <a:t>**Awards:**</a:t>
            </a:r>
          </a:p>
          <a:p>
            <a:pPr lvl="1"/>
            <a:r>
              <a:t>- Ace Award, Q1 FY23</a:t>
            </a:r>
          </a:p>
          <a:p>
            <a:pPr lvl="1"/>
            <a:r>
              <a:t>- Individual Award in the Skills Star Award</a:t>
            </a:r>
          </a:p>
          <a:p>
            <a:pPr lvl="1"/>
            <a:r>
              <a:t>- P&amp;P Pinnacle Awards – Individual, FY24-Q4</a:t>
            </a:r>
          </a:p>
          <a:p>
            <a:pPr>
              <a:spcAft>
                <a:spcPts val="720"/>
              </a:spcAft>
              <a:defRPr b="1"/>
            </a:pPr>
            <a:r>
              <a:t>**Recognitions/Appreciations/Client Mentions:**</a:t>
            </a:r>
          </a:p>
          <a:p>
            <a:pPr lvl="1"/>
            <a:r>
              <a:t>- Acknowledged for supporting Reddy and Yenugu Kushi Kumar in the D&amp;I project.</a:t>
            </a:r>
          </a:p>
          <a:p>
            <a:pPr lvl="1"/>
            <a:r>
              <a:t>- Received appreciation for successfully delivering React.js-based work in ATVIE within the timeline.</a:t>
            </a:r>
          </a:p>
          <a:p>
            <a:pPr>
              <a:spcAft>
                <a:spcPts val="720"/>
              </a:spcAft>
              <a:defRPr b="1"/>
            </a:pPr>
            <a:r>
              <a:t>**Automation, Training, Thought Leadership &amp; Innovation Initiatives:**</a:t>
            </a:r>
          </a:p>
          <a:p>
            <a:pPr lvl="1"/>
            <a:r>
              <a:t>- Implemented automation for permission management using session storage.</a:t>
            </a:r>
          </a:p>
          <a:p>
            <a:pPr lvl="1"/>
            <a:r>
              <a:t>- Conducted knowledge-sharing sessions on role-based access control implementation.</a:t>
            </a:r>
          </a:p>
          <a:p>
            <a:pPr lvl="1"/>
            <a:r>
              <a:t>- Contributed to frontend best practices by documenting reusable UI components.</a:t>
            </a:r>
          </a:p>
          <a:p>
            <a:pPr>
              <a:spcAft>
                <a:spcPts val="720"/>
              </a:spcAft>
              <a:defRPr b="1"/>
            </a:pPr>
            <a:r>
              <a:t>**Self Development:**</a:t>
            </a:r>
          </a:p>
          <a:p>
            <a:pPr lvl="1"/>
            <a:r>
              <a:t>- Gained hands-on experience in React.js through self-learning and project work.</a:t>
            </a:r>
          </a:p>
          <a:p>
            <a:pPr lvl="1"/>
            <a:r>
              <a:t>- Explored advanced Angular concepts to enhance UI performance and maintainability.</a:t>
            </a:r>
          </a:p>
          <a:p>
            <a:pPr>
              <a:spcAft>
                <a:spcPts val="720"/>
              </a:spcAft>
              <a:defRPr b="1"/>
            </a:pPr>
            <a:r>
              <a:t>**Contributions to External Teams:**</a:t>
            </a:r>
          </a:p>
          <a:p>
            <a:pPr lvl="1"/>
            <a:r>
              <a:t>- Actively supported the D&amp;I project alongside my primary responsibilities.</a:t>
            </a:r>
          </a:p>
          <a:p>
            <a:pPr lvl="1"/>
            <a:r>
              <a:t>- Collaborated with cross-functional teams to improve permission-based UI rendering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352568962"/>
      </p:ext>
    </p:extLst>
  </p:cSld>
  <p:clrMapOvr>
    <a:masterClrMapping/>
  </p:clrMapOvr>
</p:sld>
</file>

<file path=ppt/theme/theme1.xml><?xml version="1.0" encoding="utf-8"?>
<a:theme xmlns:a="http://schemas.openxmlformats.org/drawingml/2006/main" name="Color_Bottom_03_2013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F0592730DEB94BB79485417EBE215B" ma:contentTypeVersion="13" ma:contentTypeDescription="Create a new document." ma:contentTypeScope="" ma:versionID="d84f946f2478cafac53c78d7e4ab851e">
  <xsd:schema xmlns:xsd="http://www.w3.org/2001/XMLSchema" xmlns:xs="http://www.w3.org/2001/XMLSchema" xmlns:p="http://schemas.microsoft.com/office/2006/metadata/properties" xmlns:ns3="6841db6e-2709-4a48-a234-afab90770b05" xmlns:ns4="dd53964e-5ec3-41af-b779-6f2f5d0490a7" targetNamespace="http://schemas.microsoft.com/office/2006/metadata/properties" ma:root="true" ma:fieldsID="856c12a681bc892a5deb530c0d12ca4d" ns3:_="" ns4:_="">
    <xsd:import namespace="6841db6e-2709-4a48-a234-afab90770b05"/>
    <xsd:import namespace="dd53964e-5ec3-41af-b779-6f2f5d0490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1db6e-2709-4a48-a234-afab90770b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3964e-5ec3-41af-b779-6f2f5d049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BEFCDB-942D-4CCE-BA3D-E2E7FA52E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1db6e-2709-4a48-a234-afab90770b05"/>
    <ds:schemaRef ds:uri="dd53964e-5ec3-41af-b779-6f2f5d049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DBBA62-41D6-4681-86A3-600A775EDE87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841db6e-2709-4a48-a234-afab90770b05"/>
    <ds:schemaRef ds:uri="http://purl.org/dc/dcmitype/"/>
    <ds:schemaRef ds:uri="dd53964e-5ec3-41af-b779-6f2f5d0490a7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A8336FC-53DE-463B-B7DE-A480DEA076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Color_Bottom_04_2013</Template>
  <TotalTime>3112</TotalTime>
  <Words>106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Color_Bottom_03_2013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dinukshi.ferdinand</dc:creator>
  <cp:lastModifiedBy>Gopisetti, Poornima</cp:lastModifiedBy>
  <cp:revision>63</cp:revision>
  <dcterms:created xsi:type="dcterms:W3CDTF">2014-08-05T07:45:13Z</dcterms:created>
  <dcterms:modified xsi:type="dcterms:W3CDTF">2025-03-27T16:40:37Z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0x010100E6F0592730DEB94BB79485417EBE215B</vt:lpwstr>
  </property>
</Properties>
</file>