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4"/>
  </p:notesMasterIdLst>
  <p:sldIdLst>
    <p:sldId id="256" r:id="rId3"/>
  </p:sldIdLst>
  <p:sldSz cx="43891200" cy="32918400"/>
  <p:notesSz cx="6858000" cy="9144000"/>
  <p:defaultTextStyle>
    <a:defPPr>
      <a:defRPr lang="en-US"/>
    </a:defPPr>
    <a:lvl1pPr algn="l" rtl="0" fontAlgn="base">
      <a:spcBef>
        <a:spcPct val="0"/>
      </a:spcBef>
      <a:spcAft>
        <a:spcPct val="0"/>
      </a:spcAft>
      <a:defRPr sz="2900" kern="1200">
        <a:solidFill>
          <a:schemeClr val="tx1"/>
        </a:solidFill>
        <a:latin typeface="Arial" charset="0"/>
        <a:ea typeface="+mn-ea"/>
        <a:cs typeface="Helvetica" pitchFamily="34" charset="0"/>
        <a:sym typeface="Arial" charset="0"/>
      </a:defRPr>
    </a:lvl1pPr>
    <a:lvl2pPr marL="457200" algn="l" rtl="0" fontAlgn="base">
      <a:spcBef>
        <a:spcPct val="0"/>
      </a:spcBef>
      <a:spcAft>
        <a:spcPct val="0"/>
      </a:spcAft>
      <a:defRPr sz="2900" kern="1200">
        <a:solidFill>
          <a:schemeClr val="tx1"/>
        </a:solidFill>
        <a:latin typeface="Arial" charset="0"/>
        <a:ea typeface="+mn-ea"/>
        <a:cs typeface="Helvetica" pitchFamily="34" charset="0"/>
        <a:sym typeface="Arial" charset="0"/>
      </a:defRPr>
    </a:lvl2pPr>
    <a:lvl3pPr marL="914400" algn="l" rtl="0" fontAlgn="base">
      <a:spcBef>
        <a:spcPct val="0"/>
      </a:spcBef>
      <a:spcAft>
        <a:spcPct val="0"/>
      </a:spcAft>
      <a:defRPr sz="2900" kern="1200">
        <a:solidFill>
          <a:schemeClr val="tx1"/>
        </a:solidFill>
        <a:latin typeface="Arial" charset="0"/>
        <a:ea typeface="+mn-ea"/>
        <a:cs typeface="Helvetica" pitchFamily="34" charset="0"/>
        <a:sym typeface="Arial" charset="0"/>
      </a:defRPr>
    </a:lvl3pPr>
    <a:lvl4pPr marL="1371600" algn="l" rtl="0" fontAlgn="base">
      <a:spcBef>
        <a:spcPct val="0"/>
      </a:spcBef>
      <a:spcAft>
        <a:spcPct val="0"/>
      </a:spcAft>
      <a:defRPr sz="2900" kern="1200">
        <a:solidFill>
          <a:schemeClr val="tx1"/>
        </a:solidFill>
        <a:latin typeface="Arial" charset="0"/>
        <a:ea typeface="+mn-ea"/>
        <a:cs typeface="Helvetica" pitchFamily="34" charset="0"/>
        <a:sym typeface="Arial" charset="0"/>
      </a:defRPr>
    </a:lvl4pPr>
    <a:lvl5pPr marL="1828800" algn="l" rtl="0" fontAlgn="base">
      <a:spcBef>
        <a:spcPct val="0"/>
      </a:spcBef>
      <a:spcAft>
        <a:spcPct val="0"/>
      </a:spcAft>
      <a:defRPr sz="2900" kern="1200">
        <a:solidFill>
          <a:schemeClr val="tx1"/>
        </a:solidFill>
        <a:latin typeface="Arial" charset="0"/>
        <a:ea typeface="+mn-ea"/>
        <a:cs typeface="Helvetica" pitchFamily="34" charset="0"/>
        <a:sym typeface="Arial" charset="0"/>
      </a:defRPr>
    </a:lvl5pPr>
    <a:lvl6pPr marL="2286000" algn="l" defTabSz="914400" rtl="0" eaLnBrk="1" latinLnBrk="0" hangingPunct="1">
      <a:defRPr sz="2900" kern="1200">
        <a:solidFill>
          <a:schemeClr val="tx1"/>
        </a:solidFill>
        <a:latin typeface="Arial" charset="0"/>
        <a:ea typeface="+mn-ea"/>
        <a:cs typeface="Helvetica" pitchFamily="34" charset="0"/>
        <a:sym typeface="Arial" charset="0"/>
      </a:defRPr>
    </a:lvl6pPr>
    <a:lvl7pPr marL="2743200" algn="l" defTabSz="914400" rtl="0" eaLnBrk="1" latinLnBrk="0" hangingPunct="1">
      <a:defRPr sz="2900" kern="1200">
        <a:solidFill>
          <a:schemeClr val="tx1"/>
        </a:solidFill>
        <a:latin typeface="Arial" charset="0"/>
        <a:ea typeface="+mn-ea"/>
        <a:cs typeface="Helvetica" pitchFamily="34" charset="0"/>
        <a:sym typeface="Arial" charset="0"/>
      </a:defRPr>
    </a:lvl7pPr>
    <a:lvl8pPr marL="3200400" algn="l" defTabSz="914400" rtl="0" eaLnBrk="1" latinLnBrk="0" hangingPunct="1">
      <a:defRPr sz="2900" kern="1200">
        <a:solidFill>
          <a:schemeClr val="tx1"/>
        </a:solidFill>
        <a:latin typeface="Arial" charset="0"/>
        <a:ea typeface="+mn-ea"/>
        <a:cs typeface="Helvetica" pitchFamily="34" charset="0"/>
        <a:sym typeface="Arial" charset="0"/>
      </a:defRPr>
    </a:lvl8pPr>
    <a:lvl9pPr marL="3657600" algn="l" defTabSz="914400" rtl="0" eaLnBrk="1" latinLnBrk="0" hangingPunct="1">
      <a:defRPr sz="2900" kern="1200">
        <a:solidFill>
          <a:schemeClr val="tx1"/>
        </a:solidFill>
        <a:latin typeface="Arial" charset="0"/>
        <a:ea typeface="+mn-ea"/>
        <a:cs typeface="Helvetica" pitchFamily="34" charset="0"/>
        <a:sym typeface="Arial"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FFFFFF"/>
    <a:srgbClr val="95B5B9"/>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AABAC9"/>
              </a:solidFill>
              <a:prstDash val="solid"/>
              <a:bevel/>
            </a:ln>
          </a:left>
          <a:right>
            <a:ln w="12700" cap="flat">
              <a:solidFill>
                <a:srgbClr val="AABAC9"/>
              </a:solidFill>
              <a:prstDash val="solid"/>
              <a:bevel/>
            </a:ln>
          </a:right>
          <a:top>
            <a:ln w="12700" cap="flat">
              <a:solidFill>
                <a:srgbClr val="AABAC9"/>
              </a:solidFill>
              <a:prstDash val="solid"/>
              <a:bevel/>
            </a:ln>
          </a:top>
          <a:bottom>
            <a:ln w="127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srgbClr val="F0F0F0"/>
          </a:solidFill>
        </a:fill>
      </a:tcStyle>
    </a:wholeTbl>
    <a:band2H>
      <a:tcTxStyle/>
      <a:tcStyle>
        <a:tcBdr/>
        <a:fill>
          <a:solidFill>
            <a:srgbClr val="F8F8F8"/>
          </a:solidFill>
        </a:fill>
      </a:tcStyle>
    </a:band2H>
    <a:firstCol>
      <a:tcTxStyle b="on" i="on">
        <a:font>
          <a:latin typeface="Arial"/>
          <a:ea typeface="Arial"/>
          <a:cs typeface="Arial"/>
        </a:font>
        <a:srgbClr val="AABAC9"/>
      </a:tcTxStyle>
      <a:tcStyle>
        <a:tcBdr>
          <a:left>
            <a:ln w="12700" cap="flat">
              <a:solidFill>
                <a:srgbClr val="AABAC9"/>
              </a:solidFill>
              <a:prstDash val="solid"/>
              <a:bevel/>
            </a:ln>
          </a:left>
          <a:right>
            <a:ln w="12700" cap="flat">
              <a:solidFill>
                <a:srgbClr val="AABAC9"/>
              </a:solidFill>
              <a:prstDash val="solid"/>
              <a:bevel/>
            </a:ln>
          </a:right>
          <a:top>
            <a:ln w="12700" cap="flat">
              <a:solidFill>
                <a:srgbClr val="AABAC9"/>
              </a:solidFill>
              <a:prstDash val="solid"/>
              <a:bevel/>
            </a:ln>
          </a:top>
          <a:bottom>
            <a:ln w="127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srgbClr val="D7D7D7"/>
          </a:solidFill>
        </a:fill>
      </a:tcStyle>
    </a:firstCol>
    <a:lastRow>
      <a:tcTxStyle b="on" i="on">
        <a:font>
          <a:latin typeface="Arial"/>
          <a:ea typeface="Arial"/>
          <a:cs typeface="Arial"/>
        </a:font>
        <a:srgbClr val="AABAC9"/>
      </a:tcTxStyle>
      <a:tcStyle>
        <a:tcBdr>
          <a:left>
            <a:ln w="12700" cap="flat">
              <a:solidFill>
                <a:srgbClr val="AABAC9"/>
              </a:solidFill>
              <a:prstDash val="solid"/>
              <a:bevel/>
            </a:ln>
          </a:left>
          <a:right>
            <a:ln w="12700" cap="flat">
              <a:solidFill>
                <a:srgbClr val="AABAC9"/>
              </a:solidFill>
              <a:prstDash val="solid"/>
              <a:bevel/>
            </a:ln>
          </a:right>
          <a:top>
            <a:ln w="38100" cap="flat">
              <a:solidFill>
                <a:srgbClr val="AABAC9"/>
              </a:solidFill>
              <a:prstDash val="solid"/>
              <a:bevel/>
            </a:ln>
          </a:top>
          <a:bottom>
            <a:ln w="127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srgbClr val="D7D7D7"/>
          </a:solidFill>
        </a:fill>
      </a:tcStyle>
    </a:lastRow>
    <a:firstRow>
      <a:tcTxStyle b="on" i="on">
        <a:font>
          <a:latin typeface="Arial"/>
          <a:ea typeface="Arial"/>
          <a:cs typeface="Arial"/>
        </a:font>
        <a:srgbClr val="AABAC9"/>
      </a:tcTxStyle>
      <a:tcStyle>
        <a:tcBdr>
          <a:left>
            <a:ln w="12700" cap="flat">
              <a:solidFill>
                <a:srgbClr val="AABAC9"/>
              </a:solidFill>
              <a:prstDash val="solid"/>
              <a:bevel/>
            </a:ln>
          </a:left>
          <a:right>
            <a:ln w="12700" cap="flat">
              <a:solidFill>
                <a:srgbClr val="AABAC9"/>
              </a:solidFill>
              <a:prstDash val="solid"/>
              <a:bevel/>
            </a:ln>
          </a:right>
          <a:top>
            <a:ln w="12700" cap="flat">
              <a:solidFill>
                <a:srgbClr val="AABAC9"/>
              </a:solidFill>
              <a:prstDash val="solid"/>
              <a:bevel/>
            </a:ln>
          </a:top>
          <a:bottom>
            <a:ln w="381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srgbClr val="D7D7D7"/>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AABAC9"/>
              </a:solidFill>
              <a:prstDash val="solid"/>
              <a:bevel/>
            </a:ln>
          </a:left>
          <a:right>
            <a:ln w="12700" cap="flat">
              <a:solidFill>
                <a:srgbClr val="AABAC9"/>
              </a:solidFill>
              <a:prstDash val="solid"/>
              <a:bevel/>
            </a:ln>
          </a:right>
          <a:top>
            <a:ln w="12700" cap="flat">
              <a:solidFill>
                <a:srgbClr val="AABAC9"/>
              </a:solidFill>
              <a:prstDash val="solid"/>
              <a:bevel/>
            </a:ln>
          </a:top>
          <a:bottom>
            <a:ln w="127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srgbClr val="EEF0F3"/>
          </a:solidFill>
        </a:fill>
      </a:tcStyle>
    </a:wholeTbl>
    <a:band2H>
      <a:tcTxStyle/>
      <a:tcStyle>
        <a:tcBdr/>
        <a:fill>
          <a:solidFill>
            <a:srgbClr val="F6F8F9"/>
          </a:solidFill>
        </a:fill>
      </a:tcStyle>
    </a:band2H>
    <a:firstCol>
      <a:tcTxStyle b="on" i="on">
        <a:font>
          <a:latin typeface="Arial"/>
          <a:ea typeface="Arial"/>
          <a:cs typeface="Arial"/>
        </a:font>
        <a:srgbClr val="AABAC9"/>
      </a:tcTxStyle>
      <a:tcStyle>
        <a:tcBdr>
          <a:left>
            <a:ln w="12700" cap="flat">
              <a:solidFill>
                <a:srgbClr val="AABAC9"/>
              </a:solidFill>
              <a:prstDash val="solid"/>
              <a:bevel/>
            </a:ln>
          </a:left>
          <a:right>
            <a:ln w="12700" cap="flat">
              <a:solidFill>
                <a:srgbClr val="AABAC9"/>
              </a:solidFill>
              <a:prstDash val="solid"/>
              <a:bevel/>
            </a:ln>
          </a:right>
          <a:top>
            <a:ln w="12700" cap="flat">
              <a:solidFill>
                <a:srgbClr val="AABAC9"/>
              </a:solidFill>
              <a:prstDash val="solid"/>
              <a:bevel/>
            </a:ln>
          </a:top>
          <a:bottom>
            <a:ln w="127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srgbClr val="D0D7DF"/>
          </a:solidFill>
        </a:fill>
      </a:tcStyle>
    </a:firstCol>
    <a:lastRow>
      <a:tcTxStyle b="on" i="on">
        <a:font>
          <a:latin typeface="Arial"/>
          <a:ea typeface="Arial"/>
          <a:cs typeface="Arial"/>
        </a:font>
        <a:srgbClr val="AABAC9"/>
      </a:tcTxStyle>
      <a:tcStyle>
        <a:tcBdr>
          <a:left>
            <a:ln w="12700" cap="flat">
              <a:solidFill>
                <a:srgbClr val="AABAC9"/>
              </a:solidFill>
              <a:prstDash val="solid"/>
              <a:bevel/>
            </a:ln>
          </a:left>
          <a:right>
            <a:ln w="12700" cap="flat">
              <a:solidFill>
                <a:srgbClr val="AABAC9"/>
              </a:solidFill>
              <a:prstDash val="solid"/>
              <a:bevel/>
            </a:ln>
          </a:right>
          <a:top>
            <a:ln w="38100" cap="flat">
              <a:solidFill>
                <a:srgbClr val="AABAC9"/>
              </a:solidFill>
              <a:prstDash val="solid"/>
              <a:bevel/>
            </a:ln>
          </a:top>
          <a:bottom>
            <a:ln w="127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srgbClr val="D0D7DF"/>
          </a:solidFill>
        </a:fill>
      </a:tcStyle>
    </a:lastRow>
    <a:firstRow>
      <a:tcTxStyle b="on" i="on">
        <a:font>
          <a:latin typeface="Arial"/>
          <a:ea typeface="Arial"/>
          <a:cs typeface="Arial"/>
        </a:font>
        <a:srgbClr val="AABAC9"/>
      </a:tcTxStyle>
      <a:tcStyle>
        <a:tcBdr>
          <a:left>
            <a:ln w="12700" cap="flat">
              <a:solidFill>
                <a:srgbClr val="AABAC9"/>
              </a:solidFill>
              <a:prstDash val="solid"/>
              <a:bevel/>
            </a:ln>
          </a:left>
          <a:right>
            <a:ln w="12700" cap="flat">
              <a:solidFill>
                <a:srgbClr val="AABAC9"/>
              </a:solidFill>
              <a:prstDash val="solid"/>
              <a:bevel/>
            </a:ln>
          </a:right>
          <a:top>
            <a:ln w="12700" cap="flat">
              <a:solidFill>
                <a:srgbClr val="AABAC9"/>
              </a:solidFill>
              <a:prstDash val="solid"/>
              <a:bevel/>
            </a:ln>
          </a:top>
          <a:bottom>
            <a:ln w="381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srgbClr val="D0D7DF"/>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AABAC9"/>
              </a:solidFill>
              <a:prstDash val="solid"/>
              <a:bevel/>
            </a:ln>
          </a:left>
          <a:right>
            <a:ln w="12700" cap="flat">
              <a:solidFill>
                <a:srgbClr val="AABAC9"/>
              </a:solidFill>
              <a:prstDash val="solid"/>
              <a:bevel/>
            </a:ln>
          </a:right>
          <a:top>
            <a:ln w="12700" cap="flat">
              <a:solidFill>
                <a:srgbClr val="AABAC9"/>
              </a:solidFill>
              <a:prstDash val="solid"/>
              <a:bevel/>
            </a:ln>
          </a:top>
          <a:bottom>
            <a:ln w="127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srgbClr val="CACCD1"/>
          </a:solidFill>
        </a:fill>
      </a:tcStyle>
    </a:wholeTbl>
    <a:band2H>
      <a:tcTxStyle/>
      <a:tcStyle>
        <a:tcBdr/>
        <a:fill>
          <a:solidFill>
            <a:srgbClr val="E6E7E9"/>
          </a:solidFill>
        </a:fill>
      </a:tcStyle>
    </a:band2H>
    <a:firstCol>
      <a:tcTxStyle b="on" i="on">
        <a:font>
          <a:latin typeface="Arial"/>
          <a:ea typeface="Arial"/>
          <a:cs typeface="Arial"/>
        </a:font>
        <a:srgbClr val="AABAC9"/>
      </a:tcTxStyle>
      <a:tcStyle>
        <a:tcBdr>
          <a:left>
            <a:ln w="12700" cap="flat">
              <a:solidFill>
                <a:srgbClr val="AABAC9"/>
              </a:solidFill>
              <a:prstDash val="solid"/>
              <a:bevel/>
            </a:ln>
          </a:left>
          <a:right>
            <a:ln w="12700" cap="flat">
              <a:solidFill>
                <a:srgbClr val="AABAC9"/>
              </a:solidFill>
              <a:prstDash val="solid"/>
              <a:bevel/>
            </a:ln>
          </a:right>
          <a:top>
            <a:ln w="12700" cap="flat">
              <a:solidFill>
                <a:srgbClr val="AABAC9"/>
              </a:solidFill>
              <a:prstDash val="solid"/>
              <a:bevel/>
            </a:ln>
          </a:top>
          <a:bottom>
            <a:ln w="127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srgbClr val="002F5C"/>
          </a:solidFill>
        </a:fill>
      </a:tcStyle>
    </a:firstCol>
    <a:lastRow>
      <a:tcTxStyle b="on" i="on">
        <a:font>
          <a:latin typeface="Arial"/>
          <a:ea typeface="Arial"/>
          <a:cs typeface="Arial"/>
        </a:font>
        <a:srgbClr val="AABAC9"/>
      </a:tcTxStyle>
      <a:tcStyle>
        <a:tcBdr>
          <a:left>
            <a:ln w="12700" cap="flat">
              <a:solidFill>
                <a:srgbClr val="AABAC9"/>
              </a:solidFill>
              <a:prstDash val="solid"/>
              <a:bevel/>
            </a:ln>
          </a:left>
          <a:right>
            <a:ln w="12700" cap="flat">
              <a:solidFill>
                <a:srgbClr val="AABAC9"/>
              </a:solidFill>
              <a:prstDash val="solid"/>
              <a:bevel/>
            </a:ln>
          </a:right>
          <a:top>
            <a:ln w="38100" cap="flat">
              <a:solidFill>
                <a:srgbClr val="AABAC9"/>
              </a:solidFill>
              <a:prstDash val="solid"/>
              <a:bevel/>
            </a:ln>
          </a:top>
          <a:bottom>
            <a:ln w="127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srgbClr val="002F5C"/>
          </a:solidFill>
        </a:fill>
      </a:tcStyle>
    </a:lastRow>
    <a:firstRow>
      <a:tcTxStyle b="on" i="on">
        <a:font>
          <a:latin typeface="Arial"/>
          <a:ea typeface="Arial"/>
          <a:cs typeface="Arial"/>
        </a:font>
        <a:srgbClr val="AABAC9"/>
      </a:tcTxStyle>
      <a:tcStyle>
        <a:tcBdr>
          <a:left>
            <a:ln w="12700" cap="flat">
              <a:solidFill>
                <a:srgbClr val="AABAC9"/>
              </a:solidFill>
              <a:prstDash val="solid"/>
              <a:bevel/>
            </a:ln>
          </a:left>
          <a:right>
            <a:ln w="12700" cap="flat">
              <a:solidFill>
                <a:srgbClr val="AABAC9"/>
              </a:solidFill>
              <a:prstDash val="solid"/>
              <a:bevel/>
            </a:ln>
          </a:right>
          <a:top>
            <a:ln w="12700" cap="flat">
              <a:solidFill>
                <a:srgbClr val="AABAC9"/>
              </a:solidFill>
              <a:prstDash val="solid"/>
              <a:bevel/>
            </a:ln>
          </a:top>
          <a:bottom>
            <a:ln w="381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srgbClr val="002F5C"/>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AABAC9"/>
          </a:solidFill>
        </a:fill>
      </a:tcStyle>
    </a:band2H>
    <a:firstCol>
      <a:tcTxStyle b="on" i="on">
        <a:font>
          <a:latin typeface="Arial"/>
          <a:ea typeface="Arial"/>
          <a:cs typeface="Arial"/>
        </a:font>
        <a:srgbClr val="AABAC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7D7D7"/>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AABAC9"/>
          </a:solidFill>
        </a:fill>
      </a:tcStyle>
    </a:lastRow>
    <a:firstRow>
      <a:tcTxStyle b="on" i="on">
        <a:font>
          <a:latin typeface="Arial"/>
          <a:ea typeface="Arial"/>
          <a:cs typeface="Arial"/>
        </a:font>
        <a:srgbClr val="AABAC9"/>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D7D7D7"/>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AABAC9"/>
              </a:solidFill>
              <a:prstDash val="solid"/>
              <a:bevel/>
            </a:ln>
          </a:left>
          <a:right>
            <a:ln w="12700" cap="flat">
              <a:solidFill>
                <a:srgbClr val="AABAC9"/>
              </a:solidFill>
              <a:prstDash val="solid"/>
              <a:bevel/>
            </a:ln>
          </a:right>
          <a:top>
            <a:ln w="12700" cap="flat">
              <a:solidFill>
                <a:srgbClr val="AABAC9"/>
              </a:solidFill>
              <a:prstDash val="solid"/>
              <a:bevel/>
            </a:ln>
          </a:top>
          <a:bottom>
            <a:ln w="127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AABAC9"/>
      </a:tcTxStyle>
      <a:tcStyle>
        <a:tcBdr>
          <a:left>
            <a:ln w="12700" cap="flat">
              <a:solidFill>
                <a:srgbClr val="AABAC9"/>
              </a:solidFill>
              <a:prstDash val="solid"/>
              <a:bevel/>
            </a:ln>
          </a:left>
          <a:right>
            <a:ln w="12700" cap="flat">
              <a:solidFill>
                <a:srgbClr val="AABAC9"/>
              </a:solidFill>
              <a:prstDash val="solid"/>
              <a:bevel/>
            </a:ln>
          </a:right>
          <a:top>
            <a:ln w="12700" cap="flat">
              <a:solidFill>
                <a:srgbClr val="AABAC9"/>
              </a:solidFill>
              <a:prstDash val="solid"/>
              <a:bevel/>
            </a:ln>
          </a:top>
          <a:bottom>
            <a:ln w="127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fill>
      </a:tcStyle>
    </a:firstCol>
    <a:lastRow>
      <a:tcTxStyle b="on" i="on">
        <a:font>
          <a:latin typeface="Arial"/>
          <a:ea typeface="Arial"/>
          <a:cs typeface="Arial"/>
        </a:font>
        <a:srgbClr val="AABAC9"/>
      </a:tcTxStyle>
      <a:tcStyle>
        <a:tcBdr>
          <a:left>
            <a:ln w="12700" cap="flat">
              <a:solidFill>
                <a:srgbClr val="AABAC9"/>
              </a:solidFill>
              <a:prstDash val="solid"/>
              <a:bevel/>
            </a:ln>
          </a:left>
          <a:right>
            <a:ln w="12700" cap="flat">
              <a:solidFill>
                <a:srgbClr val="AABAC9"/>
              </a:solidFill>
              <a:prstDash val="solid"/>
              <a:bevel/>
            </a:ln>
          </a:right>
          <a:top>
            <a:ln w="38100" cap="flat">
              <a:solidFill>
                <a:srgbClr val="AABAC9"/>
              </a:solidFill>
              <a:prstDash val="solid"/>
              <a:bevel/>
            </a:ln>
          </a:top>
          <a:bottom>
            <a:ln w="127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fill>
      </a:tcStyle>
    </a:lastRow>
    <a:firstRow>
      <a:tcTxStyle b="on" i="on">
        <a:font>
          <a:latin typeface="Arial"/>
          <a:ea typeface="Arial"/>
          <a:cs typeface="Arial"/>
        </a:font>
        <a:srgbClr val="AABAC9"/>
      </a:tcTxStyle>
      <a:tcStyle>
        <a:tcBdr>
          <a:left>
            <a:ln w="12700" cap="flat">
              <a:solidFill>
                <a:srgbClr val="AABAC9"/>
              </a:solidFill>
              <a:prstDash val="solid"/>
              <a:bevel/>
            </a:ln>
          </a:left>
          <a:right>
            <a:ln w="12700" cap="flat">
              <a:solidFill>
                <a:srgbClr val="AABAC9"/>
              </a:solidFill>
              <a:prstDash val="solid"/>
              <a:bevel/>
            </a:ln>
          </a:right>
          <a:top>
            <a:ln w="12700" cap="flat">
              <a:solidFill>
                <a:srgbClr val="AABAC9"/>
              </a:solidFill>
              <a:prstDash val="solid"/>
              <a:bevel/>
            </a:ln>
          </a:top>
          <a:bottom>
            <a:ln w="38100" cap="flat">
              <a:solidFill>
                <a:srgbClr val="AABAC9"/>
              </a:solidFill>
              <a:prstDash val="solid"/>
              <a:bevel/>
            </a:ln>
          </a:bottom>
          <a:insideH>
            <a:ln w="12700" cap="flat">
              <a:solidFill>
                <a:srgbClr val="AABAC9"/>
              </a:solidFill>
              <a:prstDash val="solid"/>
              <a:bevel/>
            </a:ln>
          </a:insideH>
          <a:insideV>
            <a:ln w="12700" cap="flat">
              <a:solidFill>
                <a:srgbClr val="AABAC9"/>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770" autoAdjust="0"/>
  </p:normalViewPr>
  <p:slideViewPr>
    <p:cSldViewPr snapToGrid="0" snapToObjects="1">
      <p:cViewPr>
        <p:scale>
          <a:sx n="20" d="100"/>
          <a:sy n="20" d="100"/>
        </p:scale>
        <p:origin x="2058" y="39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Shape 31"/>
          <p:cNvSpPr>
            <a:spLocks noGrp="1" noRot="1" noChangeAspect="1"/>
          </p:cNvSpPr>
          <p:nvPr>
            <p:ph type="sldImg"/>
          </p:nvPr>
        </p:nvSpPr>
        <p:spPr>
          <a:xfrm>
            <a:off x="1143000" y="685800"/>
            <a:ext cx="4572000" cy="3429000"/>
          </a:xfrm>
          <a:prstGeom prst="rect">
            <a:avLst/>
          </a:prstGeom>
        </p:spPr>
        <p:txBody>
          <a:bodyPr/>
          <a:lstStyle/>
          <a:p>
            <a:pPr lvl="0"/>
            <a:endParaRPr noProof="0">
              <a:sym typeface="Helvetica Neue"/>
            </a:endParaRPr>
          </a:p>
        </p:txBody>
      </p:sp>
      <p:sp>
        <p:nvSpPr>
          <p:cNvPr id="32" name="Shape 32"/>
          <p:cNvSpPr>
            <a:spLocks noGrp="1"/>
          </p:cNvSpPr>
          <p:nvPr>
            <p:ph type="body" sz="quarter" idx="1"/>
          </p:nvPr>
        </p:nvSpPr>
        <p:spPr>
          <a:xfrm>
            <a:off x="914400" y="4343400"/>
            <a:ext cx="5029200" cy="4114800"/>
          </a:xfrm>
          <a:prstGeom prst="rect">
            <a:avLst/>
          </a:prstGeom>
        </p:spPr>
        <p:txBody>
          <a:bodyPr/>
          <a:lstStyle/>
          <a:p>
            <a:pPr lvl="0"/>
            <a:endParaRPr noProof="0">
              <a:sym typeface="Helvetica Neue"/>
            </a:endParaRPr>
          </a:p>
        </p:txBody>
      </p:sp>
    </p:spTree>
    <p:extLst>
      <p:ext uri="{BB962C8B-B14F-4D97-AF65-F5344CB8AC3E}">
        <p14:creationId xmlns:p14="http://schemas.microsoft.com/office/powerpoint/2010/main" val="1325456984"/>
      </p:ext>
    </p:extLst>
  </p:cSld>
  <p:clrMap bg1="lt1" tx1="dk1" bg2="lt2" tx2="dk2" accent1="accent1" accent2="accent2" accent3="accent3" accent4="accent4" accent5="accent5" accent6="accent6" hlink="hlink" folHlink="folHlink"/>
  <p:notesStyle>
    <a:lvl1pPr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1pPr>
    <a:lvl2pPr marL="742950" indent="-28575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2pPr>
    <a:lvl3pPr marL="1143000" indent="-22860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3pPr>
    <a:lvl4pPr marL="1600200" indent="-22860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4pPr>
    <a:lvl5pPr marL="2057400" indent="-22860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p:spPr>
      </p:sp>
      <p:sp>
        <p:nvSpPr>
          <p:cNvPr id="17410" name="Notes Placeholder 2"/>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pPr eaLnBrk="1" hangingPunct="1">
              <a:spcBef>
                <a:spcPct val="0"/>
              </a:spcBef>
            </a:pPr>
            <a:endParaRPr lang="en-US"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pPr lvl="0"/>
            <a:r>
              <a:t>Title Text</a:t>
            </a:r>
          </a:p>
        </p:txBody>
      </p:sp>
      <p:sp>
        <p:nvSpPr>
          <p:cNvPr id="30" name="Shape 30"/>
          <p:cNvSpPr>
            <a:spLocks noGrp="1"/>
          </p:cNvSpPr>
          <p:nvPr>
            <p:ph type="body" idx="1"/>
          </p:nvPr>
        </p:nvSpPr>
        <p:spPr>
          <a:prstGeom prst="rect">
            <a:avLst/>
          </a:prstGeom>
        </p:spPr>
        <p:txBody>
          <a:body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0"/>
            <a:ext cx="10547350" cy="3291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0"/>
            <a:ext cx="31491237" cy="3291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21018500" cy="2727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38" y="5638800"/>
            <a:ext cx="21020087" cy="2727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ABAC9"/>
        </a:solidFill>
        <a:effectLst/>
      </p:bgPr>
    </p:bg>
    <p:spTree>
      <p:nvGrpSpPr>
        <p:cNvPr id="1" name=""/>
        <p:cNvGrpSpPr/>
        <p:nvPr/>
      </p:nvGrpSpPr>
      <p:grpSpPr>
        <a:xfrm>
          <a:off x="0" y="0"/>
          <a:ext cx="0" cy="0"/>
          <a:chOff x="0" y="0"/>
          <a:chExt cx="0" cy="0"/>
        </a:xfrm>
      </p:grpSpPr>
      <p:sp>
        <p:nvSpPr>
          <p:cNvPr id="1026" name="Shape 2"/>
          <p:cNvSpPr>
            <a:spLocks noChangeArrowheads="1"/>
          </p:cNvSpPr>
          <p:nvPr/>
        </p:nvSpPr>
        <p:spPr bwMode="auto">
          <a:xfrm>
            <a:off x="0" y="0"/>
            <a:ext cx="43891200" cy="4800600"/>
          </a:xfrm>
          <a:prstGeom prst="rect">
            <a:avLst/>
          </a:prstGeom>
          <a:solidFill>
            <a:srgbClr val="D7D7D7"/>
          </a:solidFill>
          <a:ln w="9525">
            <a:solidFill>
              <a:srgbClr val="000000"/>
            </a:solidFill>
            <a:round/>
            <a:headEnd/>
            <a:tailEnd/>
          </a:ln>
        </p:spPr>
        <p:txBody>
          <a:bodyPr lIns="0" tIns="0" rIns="0" bIns="0" anchor="ctr"/>
          <a:lstStyle/>
          <a:p>
            <a:pPr>
              <a:defRPr/>
            </a:pPr>
            <a:endParaRPr lang="en-US" sz="1800">
              <a:solidFill>
                <a:srgbClr val="000000"/>
              </a:solidFill>
              <a:cs typeface="Arial" charset="0"/>
            </a:endParaRPr>
          </a:p>
        </p:txBody>
      </p:sp>
      <p:sp>
        <p:nvSpPr>
          <p:cNvPr id="1027" name="Shape 3"/>
          <p:cNvSpPr>
            <a:spLocks noChangeArrowheads="1"/>
          </p:cNvSpPr>
          <p:nvPr/>
        </p:nvSpPr>
        <p:spPr bwMode="auto">
          <a:xfrm>
            <a:off x="693738" y="5638800"/>
            <a:ext cx="42367200" cy="26563638"/>
          </a:xfrm>
          <a:prstGeom prst="rect">
            <a:avLst/>
          </a:prstGeom>
          <a:solidFill>
            <a:srgbClr val="D7D7D7"/>
          </a:solidFill>
          <a:ln w="9525">
            <a:solidFill>
              <a:srgbClr val="000000"/>
            </a:solidFill>
            <a:round/>
            <a:headEnd/>
            <a:tailEnd/>
          </a:ln>
        </p:spPr>
        <p:txBody>
          <a:bodyPr lIns="0" tIns="0" rIns="0" bIns="0" anchor="ctr"/>
          <a:lstStyle/>
          <a:p>
            <a:pPr>
              <a:defRPr/>
            </a:pPr>
            <a:endParaRPr lang="en-US" sz="1800">
              <a:solidFill>
                <a:srgbClr val="000000"/>
              </a:solidFill>
              <a:cs typeface="Arial" charset="0"/>
            </a:endParaRPr>
          </a:p>
        </p:txBody>
      </p:sp>
      <p:sp>
        <p:nvSpPr>
          <p:cNvPr id="1028" name="Shape 4"/>
          <p:cNvSpPr>
            <a:spLocks noChangeArrowheads="1"/>
          </p:cNvSpPr>
          <p:nvPr/>
        </p:nvSpPr>
        <p:spPr bwMode="auto">
          <a:xfrm>
            <a:off x="0" y="4800600"/>
            <a:ext cx="43891200" cy="130175"/>
          </a:xfrm>
          <a:prstGeom prst="rect">
            <a:avLst/>
          </a:prstGeom>
          <a:solidFill>
            <a:srgbClr val="660000"/>
          </a:solidFill>
          <a:ln w="12700">
            <a:noFill/>
            <a:miter lim="400000"/>
            <a:headEnd/>
            <a:tailEnd/>
          </a:ln>
        </p:spPr>
        <p:txBody>
          <a:bodyPr lIns="0" tIns="0" rIns="0" bIns="0" anchor="ctr"/>
          <a:lstStyle/>
          <a:p>
            <a:pPr>
              <a:defRPr/>
            </a:pPr>
            <a:endParaRPr lang="en-US" sz="1800">
              <a:solidFill>
                <a:srgbClr val="000000"/>
              </a:solidFill>
              <a:cs typeface="Arial" charset="0"/>
            </a:endParaRPr>
          </a:p>
        </p:txBody>
      </p:sp>
      <p:sp>
        <p:nvSpPr>
          <p:cNvPr id="1029" name="Shape 5"/>
          <p:cNvSpPr>
            <a:spLocks noChangeArrowheads="1"/>
          </p:cNvSpPr>
          <p:nvPr/>
        </p:nvSpPr>
        <p:spPr bwMode="auto">
          <a:xfrm>
            <a:off x="609600" y="32445325"/>
            <a:ext cx="2514600" cy="354013"/>
          </a:xfrm>
          <a:prstGeom prst="rect">
            <a:avLst/>
          </a:prstGeom>
          <a:noFill/>
          <a:ln w="12700">
            <a:noFill/>
            <a:miter lim="400000"/>
            <a:headEnd/>
            <a:tailEnd/>
          </a:ln>
        </p:spPr>
        <p:txBody>
          <a:bodyPr lIns="45623" tIns="45623" rIns="45623" bIns="45623">
            <a:spAutoFit/>
          </a:bodyPr>
          <a:lstStyle/>
          <a:p>
            <a:pPr>
              <a:lnSpc>
                <a:spcPct val="65000"/>
              </a:lnSpc>
              <a:spcBef>
                <a:spcPts val="300"/>
              </a:spcBef>
              <a:defRPr/>
            </a:pPr>
            <a:r>
              <a:rPr lang="en-US" sz="500" b="1">
                <a:solidFill>
                  <a:srgbClr val="808080"/>
                </a:solidFill>
                <a:cs typeface="Arial" charset="0"/>
              </a:rPr>
              <a:t>POSTER TEMPLATE BY:</a:t>
            </a:r>
          </a:p>
          <a:p>
            <a:pPr>
              <a:lnSpc>
                <a:spcPct val="65000"/>
              </a:lnSpc>
              <a:spcBef>
                <a:spcPts val="600"/>
              </a:spcBef>
              <a:defRPr/>
            </a:pPr>
            <a:r>
              <a:rPr lang="en-US" sz="1000" b="1">
                <a:solidFill>
                  <a:srgbClr val="808080"/>
                </a:solidFill>
                <a:cs typeface="Arial" charset="0"/>
              </a:rPr>
              <a:t>www.PosterPresentations.com</a:t>
            </a:r>
          </a:p>
        </p:txBody>
      </p:sp>
      <p:sp>
        <p:nvSpPr>
          <p:cNvPr id="1030" name="Shape 6"/>
          <p:cNvSpPr>
            <a:spLocks noChangeArrowheads="1"/>
          </p:cNvSpPr>
          <p:nvPr/>
        </p:nvSpPr>
        <p:spPr bwMode="auto">
          <a:xfrm>
            <a:off x="0" y="0"/>
            <a:ext cx="43891200" cy="32918400"/>
          </a:xfrm>
          <a:prstGeom prst="rect">
            <a:avLst/>
          </a:prstGeom>
          <a:noFill/>
          <a:ln w="3175">
            <a:solidFill>
              <a:srgbClr val="000000"/>
            </a:solidFill>
            <a:round/>
            <a:headEnd/>
            <a:tailEnd/>
          </a:ln>
        </p:spPr>
        <p:txBody>
          <a:bodyPr lIns="0" tIns="0" rIns="0" bIns="0" anchor="ctr"/>
          <a:lstStyle/>
          <a:p>
            <a:pPr>
              <a:defRPr/>
            </a:pPr>
            <a:endParaRPr lang="en-US" sz="1800">
              <a:solidFill>
                <a:srgbClr val="000000"/>
              </a:solidFill>
              <a:cs typeface="Arial" charset="0"/>
            </a:endParaRPr>
          </a:p>
        </p:txBody>
      </p:sp>
      <p:sp>
        <p:nvSpPr>
          <p:cNvPr id="1031" name="Shape 7"/>
          <p:cNvSpPr>
            <a:spLocks noGrp="1"/>
          </p:cNvSpPr>
          <p:nvPr>
            <p:ph type="title"/>
          </p:nvPr>
        </p:nvSpPr>
        <p:spPr bwMode="auto">
          <a:xfrm>
            <a:off x="960438" y="0"/>
            <a:ext cx="41924287" cy="4748213"/>
          </a:xfrm>
          <a:prstGeom prst="rect">
            <a:avLst/>
          </a:prstGeom>
          <a:noFill/>
          <a:ln w="12700">
            <a:noFill/>
            <a:miter lim="400000"/>
            <a:headEnd/>
            <a:tailEnd/>
          </a:ln>
        </p:spPr>
        <p:txBody>
          <a:bodyPr vert="horz" wrap="square" lIns="45623" tIns="45623" rIns="45623" bIns="45623" numCol="1" anchor="ctr" anchorCtr="0" compatLnSpc="1">
            <a:prstTxWarp prst="textNoShape">
              <a:avLst/>
            </a:prstTxWarp>
          </a:bodyPr>
          <a:lstStyle/>
          <a:p>
            <a:pPr lvl="0"/>
            <a:r>
              <a:rPr lang="en-US">
                <a:sym typeface="Arial Black" pitchFamily="34" charset="0"/>
              </a:rPr>
              <a:t>Title Text</a:t>
            </a:r>
          </a:p>
        </p:txBody>
      </p:sp>
      <p:sp>
        <p:nvSpPr>
          <p:cNvPr id="1032" name="Shape 8"/>
          <p:cNvSpPr>
            <a:spLocks noGrp="1"/>
          </p:cNvSpPr>
          <p:nvPr>
            <p:ph type="body" idx="1"/>
          </p:nvPr>
        </p:nvSpPr>
        <p:spPr bwMode="auto">
          <a:xfrm>
            <a:off x="693738" y="5638800"/>
            <a:ext cx="42190987" cy="27279600"/>
          </a:xfrm>
          <a:prstGeom prst="rect">
            <a:avLst/>
          </a:prstGeom>
          <a:noFill/>
          <a:ln w="12700">
            <a:noFill/>
            <a:miter lim="400000"/>
            <a:headEnd/>
            <a:tailEnd/>
          </a:ln>
        </p:spPr>
        <p:txBody>
          <a:bodyPr vert="horz" wrap="square" lIns="456407" tIns="456407" rIns="456407" bIns="456407" numCol="1" anchor="t" anchorCtr="0" compatLnSpc="1">
            <a:prstTxWarp prst="textNoShape">
              <a:avLst/>
            </a:prstTxWarp>
          </a:bodyPr>
          <a:lstStyle/>
          <a:p>
            <a:pPr lvl="0"/>
            <a:r>
              <a:rPr lang="en-US">
                <a:sym typeface="Arial" charset="0"/>
              </a:rPr>
              <a:t>Body Level One</a:t>
            </a:r>
          </a:p>
          <a:p>
            <a:pPr lvl="1"/>
            <a:r>
              <a:rPr lang="en-US">
                <a:sym typeface="Arial" charset="0"/>
              </a:rPr>
              <a:t>Body Level Two</a:t>
            </a:r>
          </a:p>
          <a:p>
            <a:pPr lvl="2"/>
            <a:r>
              <a:rPr lang="en-US">
                <a:sym typeface="Arial" charset="0"/>
              </a:rPr>
              <a:t>Body Level Three</a:t>
            </a:r>
          </a:p>
          <a:p>
            <a:pPr lvl="3"/>
            <a:r>
              <a:rPr lang="en-US">
                <a:sym typeface="Arial" charset="0"/>
              </a:rPr>
              <a:t>Body Level Four</a:t>
            </a:r>
          </a:p>
          <a:p>
            <a:pPr lvl="4"/>
            <a:r>
              <a:rPr lang="en-US">
                <a:sym typeface="Arial" charset="0"/>
              </a:rPr>
              <a:t>Body Level Five</a:t>
            </a:r>
          </a:p>
        </p:txBody>
      </p:sp>
    </p:spTree>
  </p:cSld>
  <p:clrMap bg1="lt1" tx1="dk1" bg2="lt2" tx2="dk2" accent1="accent1" accent2="accent2" accent3="accent3" accent4="accent4" accent5="accent5" accent6="accent6" hlink="hlink" folHlink="folHlink"/>
  <p:sldLayoutIdLst>
    <p:sldLayoutId id="2147483652" r:id="rId1"/>
  </p:sldLayoutIdLst>
  <p:transition spd="med"/>
  <p:txStyles>
    <p:titleStyle>
      <a:lvl1pPr algn="ctr" rtl="0" eaLnBrk="0" fontAlgn="base" hangingPunct="0">
        <a:spcBef>
          <a:spcPct val="0"/>
        </a:spcBef>
        <a:spcAft>
          <a:spcPct val="0"/>
        </a:spcAft>
        <a:defRPr sz="8600">
          <a:solidFill>
            <a:schemeClr val="tx2"/>
          </a:solidFill>
          <a:latin typeface="Arial Black"/>
          <a:ea typeface="Arial Black"/>
          <a:cs typeface="Arial Black"/>
          <a:sym typeface="Arial Black" pitchFamily="34" charset="0"/>
        </a:defRPr>
      </a:lvl1pPr>
      <a:lvl2pPr algn="ctr" rtl="0" eaLnBrk="0" fontAlgn="base" hangingPunct="0">
        <a:spcBef>
          <a:spcPct val="0"/>
        </a:spcBef>
        <a:spcAft>
          <a:spcPct val="0"/>
        </a:spcAft>
        <a:defRPr sz="8600">
          <a:solidFill>
            <a:schemeClr val="tx2"/>
          </a:solidFill>
          <a:latin typeface="Arial Black"/>
          <a:ea typeface="Arial Black"/>
          <a:cs typeface="Arial Black"/>
          <a:sym typeface="Arial Black" pitchFamily="34" charset="0"/>
        </a:defRPr>
      </a:lvl2pPr>
      <a:lvl3pPr algn="ctr" rtl="0" eaLnBrk="0" fontAlgn="base" hangingPunct="0">
        <a:spcBef>
          <a:spcPct val="0"/>
        </a:spcBef>
        <a:spcAft>
          <a:spcPct val="0"/>
        </a:spcAft>
        <a:defRPr sz="8600">
          <a:solidFill>
            <a:schemeClr val="tx2"/>
          </a:solidFill>
          <a:latin typeface="Arial Black"/>
          <a:ea typeface="Arial Black"/>
          <a:cs typeface="Arial Black"/>
          <a:sym typeface="Arial Black" pitchFamily="34" charset="0"/>
        </a:defRPr>
      </a:lvl3pPr>
      <a:lvl4pPr algn="ctr" rtl="0" eaLnBrk="0" fontAlgn="base" hangingPunct="0">
        <a:spcBef>
          <a:spcPct val="0"/>
        </a:spcBef>
        <a:spcAft>
          <a:spcPct val="0"/>
        </a:spcAft>
        <a:defRPr sz="8600">
          <a:solidFill>
            <a:schemeClr val="tx2"/>
          </a:solidFill>
          <a:latin typeface="Arial Black"/>
          <a:ea typeface="Arial Black"/>
          <a:cs typeface="Arial Black"/>
          <a:sym typeface="Arial Black" pitchFamily="34" charset="0"/>
        </a:defRPr>
      </a:lvl4pPr>
      <a:lvl5pPr algn="ctr" rtl="0" eaLnBrk="0" fontAlgn="base" hangingPunct="0">
        <a:spcBef>
          <a:spcPct val="0"/>
        </a:spcBef>
        <a:spcAft>
          <a:spcPct val="0"/>
        </a:spcAft>
        <a:defRPr sz="8600">
          <a:solidFill>
            <a:schemeClr val="tx2"/>
          </a:solidFill>
          <a:latin typeface="Arial Black"/>
          <a:ea typeface="Arial Black"/>
          <a:cs typeface="Arial Black"/>
          <a:sym typeface="Arial Black" pitchFamily="34" charset="0"/>
        </a:defRPr>
      </a:lvl5pPr>
      <a:lvl6pPr indent="457200" algn="ctr">
        <a:defRPr sz="8600">
          <a:latin typeface="Arial Black"/>
          <a:ea typeface="Arial Black"/>
          <a:cs typeface="Arial Black"/>
          <a:sym typeface="Arial Black"/>
        </a:defRPr>
      </a:lvl6pPr>
      <a:lvl7pPr indent="914400" algn="ctr">
        <a:defRPr sz="8600">
          <a:latin typeface="Arial Black"/>
          <a:ea typeface="Arial Black"/>
          <a:cs typeface="Arial Black"/>
          <a:sym typeface="Arial Black"/>
        </a:defRPr>
      </a:lvl7pPr>
      <a:lvl8pPr indent="1371600" algn="ctr">
        <a:defRPr sz="8600">
          <a:latin typeface="Arial Black"/>
          <a:ea typeface="Arial Black"/>
          <a:cs typeface="Arial Black"/>
          <a:sym typeface="Arial Black"/>
        </a:defRPr>
      </a:lvl8pPr>
      <a:lvl9pPr indent="1828800" algn="ctr">
        <a:defRPr sz="8600">
          <a:latin typeface="Arial Black"/>
          <a:ea typeface="Arial Black"/>
          <a:cs typeface="Arial Black"/>
          <a:sym typeface="Arial Black"/>
        </a:defRPr>
      </a:lvl9pPr>
    </p:titleStyle>
    <p:bodyStyle>
      <a:lvl1pPr marL="342900" indent="-342900" algn="l" rtl="0" eaLnBrk="0" fontAlgn="base" hangingPunct="0">
        <a:spcBef>
          <a:spcPts val="600"/>
        </a:spcBef>
        <a:spcAft>
          <a:spcPct val="0"/>
        </a:spcAft>
        <a:buSzPct val="100000"/>
        <a:buChar char="»"/>
        <a:defRPr sz="2900">
          <a:solidFill>
            <a:schemeClr val="tx1"/>
          </a:solidFill>
          <a:latin typeface="Arial"/>
          <a:ea typeface="Arial"/>
          <a:cs typeface="Arial"/>
          <a:sym typeface="Arial" charset="0"/>
        </a:defRPr>
      </a:lvl1pPr>
      <a:lvl2pPr marL="911225" indent="-454025" algn="l" rtl="0" eaLnBrk="0" fontAlgn="base" hangingPunct="0">
        <a:spcBef>
          <a:spcPts val="600"/>
        </a:spcBef>
        <a:spcAft>
          <a:spcPct val="0"/>
        </a:spcAft>
        <a:buSzPct val="100000"/>
        <a:buChar char="–"/>
        <a:defRPr sz="2900">
          <a:solidFill>
            <a:schemeClr val="tx1"/>
          </a:solidFill>
          <a:latin typeface="Arial"/>
          <a:ea typeface="Arial"/>
          <a:cs typeface="Arial"/>
          <a:sym typeface="Arial" charset="0"/>
        </a:defRPr>
      </a:lvl2pPr>
      <a:lvl3pPr marL="1190625" indent="-276225" algn="l" rtl="0" eaLnBrk="0" fontAlgn="base" hangingPunct="0">
        <a:spcBef>
          <a:spcPts val="600"/>
        </a:spcBef>
        <a:spcAft>
          <a:spcPct val="0"/>
        </a:spcAft>
        <a:buSzPct val="100000"/>
        <a:buChar char="•"/>
        <a:defRPr sz="2900">
          <a:solidFill>
            <a:schemeClr val="tx1"/>
          </a:solidFill>
          <a:latin typeface="Arial"/>
          <a:ea typeface="Arial"/>
          <a:cs typeface="Arial"/>
          <a:sym typeface="Arial" charset="0"/>
        </a:defRPr>
      </a:lvl3pPr>
      <a:lvl4pPr marL="1719263" indent="-347663" algn="l" rtl="0" eaLnBrk="0" fontAlgn="base" hangingPunct="0">
        <a:spcBef>
          <a:spcPts val="600"/>
        </a:spcBef>
        <a:spcAft>
          <a:spcPct val="0"/>
        </a:spcAft>
        <a:buSzPct val="100000"/>
        <a:buChar char="–"/>
        <a:defRPr sz="2900">
          <a:solidFill>
            <a:schemeClr val="tx1"/>
          </a:solidFill>
          <a:latin typeface="Arial"/>
          <a:ea typeface="Arial"/>
          <a:cs typeface="Arial"/>
          <a:sym typeface="Arial" charset="0"/>
        </a:defRPr>
      </a:lvl4pPr>
      <a:lvl5pPr marL="2197100" indent="-368300" algn="l" rtl="0" eaLnBrk="0" fontAlgn="base" hangingPunct="0">
        <a:spcBef>
          <a:spcPts val="600"/>
        </a:spcBef>
        <a:spcAft>
          <a:spcPct val="0"/>
        </a:spcAft>
        <a:buSzPct val="100000"/>
        <a:buChar char="»"/>
        <a:defRPr sz="2900">
          <a:solidFill>
            <a:schemeClr val="tx1"/>
          </a:solidFill>
          <a:latin typeface="Arial"/>
          <a:ea typeface="Arial"/>
          <a:cs typeface="Arial"/>
          <a:sym typeface="Arial" charset="0"/>
        </a:defRPr>
      </a:lvl5pPr>
      <a:lvl6pPr marL="2654300" indent="-368300">
        <a:spcBef>
          <a:spcPts val="600"/>
        </a:spcBef>
        <a:buSzPct val="100000"/>
        <a:buChar char="•"/>
        <a:defRPr sz="2900">
          <a:latin typeface="Arial"/>
          <a:ea typeface="Arial"/>
          <a:cs typeface="Arial"/>
          <a:sym typeface="Arial"/>
        </a:defRPr>
      </a:lvl6pPr>
      <a:lvl7pPr marL="3111500" indent="-368300">
        <a:spcBef>
          <a:spcPts val="600"/>
        </a:spcBef>
        <a:buSzPct val="100000"/>
        <a:buChar char="•"/>
        <a:defRPr sz="2900">
          <a:latin typeface="Arial"/>
          <a:ea typeface="Arial"/>
          <a:cs typeface="Arial"/>
          <a:sym typeface="Arial"/>
        </a:defRPr>
      </a:lvl7pPr>
      <a:lvl8pPr marL="3568700" indent="-368300">
        <a:spcBef>
          <a:spcPts val="600"/>
        </a:spcBef>
        <a:buSzPct val="100000"/>
        <a:buChar char="•"/>
        <a:defRPr sz="2900">
          <a:latin typeface="Arial"/>
          <a:ea typeface="Arial"/>
          <a:cs typeface="Arial"/>
          <a:sym typeface="Arial"/>
        </a:defRPr>
      </a:lvl8pPr>
      <a:lvl9pPr marL="4025900" indent="-368300">
        <a:spcBef>
          <a:spcPts val="600"/>
        </a:spcBef>
        <a:buSzPct val="100000"/>
        <a:buChar char="•"/>
        <a:defRPr sz="2900">
          <a:latin typeface="Arial"/>
          <a:ea typeface="Arial"/>
          <a:cs typeface="Arial"/>
          <a:sym typeface="Arial"/>
        </a:defRPr>
      </a:lvl9pPr>
    </p:bodyStyle>
    <p:otherStyle>
      <a:lvl1pPr algn="r">
        <a:defRPr sz="1200">
          <a:solidFill>
            <a:schemeClr val="tx1"/>
          </a:solidFill>
          <a:latin typeface="+mn-lt"/>
          <a:ea typeface="+mn-ea"/>
          <a:cs typeface="+mn-cs"/>
          <a:sym typeface="Arial Narrow"/>
        </a:defRPr>
      </a:lvl1pPr>
      <a:lvl2pPr indent="457200" algn="r">
        <a:defRPr sz="1200">
          <a:solidFill>
            <a:schemeClr val="tx1"/>
          </a:solidFill>
          <a:latin typeface="+mn-lt"/>
          <a:ea typeface="+mn-ea"/>
          <a:cs typeface="+mn-cs"/>
          <a:sym typeface="Arial Narrow"/>
        </a:defRPr>
      </a:lvl2pPr>
      <a:lvl3pPr indent="914400" algn="r">
        <a:defRPr sz="1200">
          <a:solidFill>
            <a:schemeClr val="tx1"/>
          </a:solidFill>
          <a:latin typeface="+mn-lt"/>
          <a:ea typeface="+mn-ea"/>
          <a:cs typeface="+mn-cs"/>
          <a:sym typeface="Arial Narrow"/>
        </a:defRPr>
      </a:lvl3pPr>
      <a:lvl4pPr indent="1371600" algn="r">
        <a:defRPr sz="1200">
          <a:solidFill>
            <a:schemeClr val="tx1"/>
          </a:solidFill>
          <a:latin typeface="+mn-lt"/>
          <a:ea typeface="+mn-ea"/>
          <a:cs typeface="+mn-cs"/>
          <a:sym typeface="Arial Narrow"/>
        </a:defRPr>
      </a:lvl4pPr>
      <a:lvl5pPr indent="1828800" algn="r">
        <a:defRPr sz="1200">
          <a:solidFill>
            <a:schemeClr val="tx1"/>
          </a:solidFill>
          <a:latin typeface="+mn-lt"/>
          <a:ea typeface="+mn-ea"/>
          <a:cs typeface="+mn-cs"/>
          <a:sym typeface="Arial Narrow"/>
        </a:defRPr>
      </a:lvl5pPr>
      <a:lvl6pPr algn="r">
        <a:defRPr sz="1200">
          <a:solidFill>
            <a:schemeClr val="tx1"/>
          </a:solidFill>
          <a:latin typeface="+mn-lt"/>
          <a:ea typeface="+mn-ea"/>
          <a:cs typeface="+mn-cs"/>
          <a:sym typeface="Arial Narrow"/>
        </a:defRPr>
      </a:lvl6pPr>
      <a:lvl7pPr algn="r">
        <a:defRPr sz="1200">
          <a:solidFill>
            <a:schemeClr val="tx1"/>
          </a:solidFill>
          <a:latin typeface="+mn-lt"/>
          <a:ea typeface="+mn-ea"/>
          <a:cs typeface="+mn-cs"/>
          <a:sym typeface="Arial Narrow"/>
        </a:defRPr>
      </a:lvl7pPr>
      <a:lvl8pPr algn="r">
        <a:defRPr sz="1200">
          <a:solidFill>
            <a:schemeClr val="tx1"/>
          </a:solidFill>
          <a:latin typeface="+mn-lt"/>
          <a:ea typeface="+mn-ea"/>
          <a:cs typeface="+mn-cs"/>
          <a:sym typeface="Arial Narrow"/>
        </a:defRPr>
      </a:lvl8pPr>
      <a:lvl9pPr algn="r">
        <a:defRPr sz="1200">
          <a:solidFill>
            <a:schemeClr val="tx1"/>
          </a:solidFill>
          <a:latin typeface="+mn-lt"/>
          <a:ea typeface="+mn-ea"/>
          <a:cs typeface="+mn-cs"/>
          <a:sym typeface="Arial Narrow"/>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AABAC9"/>
        </a:solidFill>
        <a:effectLst/>
      </p:bgPr>
    </p:bg>
    <p:spTree>
      <p:nvGrpSpPr>
        <p:cNvPr id="1" name=""/>
        <p:cNvGrpSpPr/>
        <p:nvPr/>
      </p:nvGrpSpPr>
      <p:grpSpPr>
        <a:xfrm>
          <a:off x="0" y="0"/>
          <a:ext cx="0" cy="0"/>
          <a:chOff x="0" y="0"/>
          <a:chExt cx="0" cy="0"/>
        </a:xfrm>
      </p:grpSpPr>
      <p:sp>
        <p:nvSpPr>
          <p:cNvPr id="14338" name="Shape 10"/>
          <p:cNvSpPr>
            <a:spLocks noChangeArrowheads="1"/>
          </p:cNvSpPr>
          <p:nvPr/>
        </p:nvSpPr>
        <p:spPr bwMode="auto">
          <a:xfrm>
            <a:off x="0" y="0"/>
            <a:ext cx="43891200" cy="4800600"/>
          </a:xfrm>
          <a:prstGeom prst="rect">
            <a:avLst/>
          </a:prstGeom>
          <a:solidFill>
            <a:srgbClr val="003466"/>
          </a:solidFill>
          <a:ln w="9525">
            <a:solidFill>
              <a:srgbClr val="000000"/>
            </a:solidFill>
            <a:round/>
            <a:headEnd/>
            <a:tailEnd/>
          </a:ln>
        </p:spPr>
        <p:txBody>
          <a:bodyPr lIns="0" tIns="0" rIns="0" bIns="0" anchor="ctr"/>
          <a:lstStyle/>
          <a:p>
            <a:pPr>
              <a:defRPr/>
            </a:pPr>
            <a:endParaRPr lang="en-US" sz="1800">
              <a:solidFill>
                <a:srgbClr val="000000"/>
              </a:solidFill>
              <a:cs typeface="Arial" charset="0"/>
            </a:endParaRPr>
          </a:p>
        </p:txBody>
      </p:sp>
      <p:sp>
        <p:nvSpPr>
          <p:cNvPr id="14339" name="Shape 11"/>
          <p:cNvSpPr>
            <a:spLocks noChangeArrowheads="1"/>
          </p:cNvSpPr>
          <p:nvPr/>
        </p:nvSpPr>
        <p:spPr bwMode="auto">
          <a:xfrm>
            <a:off x="693738" y="5638800"/>
            <a:ext cx="9974262" cy="26563638"/>
          </a:xfrm>
          <a:prstGeom prst="rect">
            <a:avLst/>
          </a:prstGeom>
          <a:solidFill>
            <a:srgbClr val="FFFFFF"/>
          </a:solidFill>
          <a:ln w="9525">
            <a:solidFill>
              <a:srgbClr val="000000"/>
            </a:solidFill>
            <a:round/>
            <a:headEnd/>
            <a:tailEnd/>
          </a:ln>
        </p:spPr>
        <p:txBody>
          <a:bodyPr lIns="0" tIns="0" rIns="0" bIns="0" anchor="ctr"/>
          <a:lstStyle/>
          <a:p>
            <a:pPr>
              <a:defRPr/>
            </a:pPr>
            <a:endParaRPr lang="en-US" sz="1800">
              <a:solidFill>
                <a:srgbClr val="000000"/>
              </a:solidFill>
              <a:cs typeface="Arial" charset="0"/>
            </a:endParaRPr>
          </a:p>
        </p:txBody>
      </p:sp>
      <p:sp>
        <p:nvSpPr>
          <p:cNvPr id="14340" name="Shape 12"/>
          <p:cNvSpPr>
            <a:spLocks noChangeArrowheads="1"/>
          </p:cNvSpPr>
          <p:nvPr/>
        </p:nvSpPr>
        <p:spPr bwMode="auto">
          <a:xfrm>
            <a:off x="0" y="4800600"/>
            <a:ext cx="43891200" cy="130175"/>
          </a:xfrm>
          <a:prstGeom prst="rect">
            <a:avLst/>
          </a:prstGeom>
          <a:solidFill>
            <a:srgbClr val="660000"/>
          </a:solidFill>
          <a:ln w="152400">
            <a:solidFill>
              <a:srgbClr val="FF9900"/>
            </a:solidFill>
            <a:round/>
            <a:headEnd/>
            <a:tailEnd/>
          </a:ln>
        </p:spPr>
        <p:txBody>
          <a:bodyPr lIns="0" tIns="0" rIns="0" bIns="0" anchor="ctr"/>
          <a:lstStyle/>
          <a:p>
            <a:pPr>
              <a:defRPr/>
            </a:pPr>
            <a:endParaRPr lang="en-US" sz="1800">
              <a:solidFill>
                <a:srgbClr val="000000"/>
              </a:solidFill>
              <a:cs typeface="Arial" charset="0"/>
            </a:endParaRPr>
          </a:p>
        </p:txBody>
      </p:sp>
      <p:sp>
        <p:nvSpPr>
          <p:cNvPr id="14342" name="Shape 14"/>
          <p:cNvSpPr>
            <a:spLocks noChangeArrowheads="1"/>
          </p:cNvSpPr>
          <p:nvPr/>
        </p:nvSpPr>
        <p:spPr bwMode="auto">
          <a:xfrm>
            <a:off x="0" y="0"/>
            <a:ext cx="43891200" cy="32918400"/>
          </a:xfrm>
          <a:prstGeom prst="rect">
            <a:avLst/>
          </a:prstGeom>
          <a:noFill/>
          <a:ln w="3175">
            <a:solidFill>
              <a:srgbClr val="000000"/>
            </a:solidFill>
            <a:round/>
            <a:headEnd/>
            <a:tailEnd/>
          </a:ln>
        </p:spPr>
        <p:txBody>
          <a:bodyPr lIns="0" tIns="0" rIns="0" bIns="0" anchor="ctr"/>
          <a:lstStyle/>
          <a:p>
            <a:pPr>
              <a:defRPr/>
            </a:pPr>
            <a:endParaRPr lang="en-US" sz="1800">
              <a:solidFill>
                <a:srgbClr val="000000"/>
              </a:solidFill>
              <a:cs typeface="Arial" charset="0"/>
            </a:endParaRPr>
          </a:p>
        </p:txBody>
      </p:sp>
      <p:sp>
        <p:nvSpPr>
          <p:cNvPr id="14343" name="Shape 15"/>
          <p:cNvSpPr>
            <a:spLocks noChangeArrowheads="1"/>
          </p:cNvSpPr>
          <p:nvPr/>
        </p:nvSpPr>
        <p:spPr bwMode="auto">
          <a:xfrm>
            <a:off x="11490325" y="5638800"/>
            <a:ext cx="9982200" cy="26563638"/>
          </a:xfrm>
          <a:prstGeom prst="rect">
            <a:avLst/>
          </a:prstGeom>
          <a:solidFill>
            <a:srgbClr val="FFFFFF"/>
          </a:solidFill>
          <a:ln w="9525">
            <a:solidFill>
              <a:srgbClr val="000000"/>
            </a:solidFill>
            <a:round/>
            <a:headEnd/>
            <a:tailEnd/>
          </a:ln>
        </p:spPr>
        <p:txBody>
          <a:bodyPr lIns="0" tIns="0" rIns="0" bIns="0" anchor="ctr"/>
          <a:lstStyle/>
          <a:p>
            <a:pPr>
              <a:defRPr/>
            </a:pPr>
            <a:endParaRPr lang="en-US" sz="1800">
              <a:solidFill>
                <a:srgbClr val="000000"/>
              </a:solidFill>
              <a:cs typeface="Arial" charset="0"/>
            </a:endParaRPr>
          </a:p>
        </p:txBody>
      </p:sp>
      <p:sp>
        <p:nvSpPr>
          <p:cNvPr id="14344" name="Shape 16"/>
          <p:cNvSpPr>
            <a:spLocks noChangeArrowheads="1"/>
          </p:cNvSpPr>
          <p:nvPr/>
        </p:nvSpPr>
        <p:spPr bwMode="auto">
          <a:xfrm>
            <a:off x="22272625" y="5638800"/>
            <a:ext cx="9982200" cy="26563638"/>
          </a:xfrm>
          <a:prstGeom prst="rect">
            <a:avLst/>
          </a:prstGeom>
          <a:solidFill>
            <a:srgbClr val="FFFFFF"/>
          </a:solidFill>
          <a:ln w="9525">
            <a:solidFill>
              <a:srgbClr val="000000"/>
            </a:solidFill>
            <a:round/>
            <a:headEnd/>
            <a:tailEnd/>
          </a:ln>
        </p:spPr>
        <p:txBody>
          <a:bodyPr lIns="0" tIns="0" rIns="0" bIns="0" anchor="ctr"/>
          <a:lstStyle/>
          <a:p>
            <a:pPr>
              <a:defRPr/>
            </a:pPr>
            <a:endParaRPr lang="en-US" sz="1800">
              <a:solidFill>
                <a:srgbClr val="000000"/>
              </a:solidFill>
              <a:cs typeface="Arial" charset="0"/>
            </a:endParaRPr>
          </a:p>
        </p:txBody>
      </p:sp>
      <p:sp>
        <p:nvSpPr>
          <p:cNvPr id="14345" name="Shape 17"/>
          <p:cNvSpPr>
            <a:spLocks noChangeArrowheads="1"/>
          </p:cNvSpPr>
          <p:nvPr/>
        </p:nvSpPr>
        <p:spPr bwMode="auto">
          <a:xfrm>
            <a:off x="33078738" y="5638800"/>
            <a:ext cx="9982200" cy="26563638"/>
          </a:xfrm>
          <a:prstGeom prst="rect">
            <a:avLst/>
          </a:prstGeom>
          <a:solidFill>
            <a:srgbClr val="FFFFFF"/>
          </a:solidFill>
          <a:ln w="9525">
            <a:solidFill>
              <a:srgbClr val="000000"/>
            </a:solidFill>
            <a:round/>
            <a:headEnd/>
            <a:tailEnd/>
          </a:ln>
        </p:spPr>
        <p:txBody>
          <a:bodyPr lIns="0" tIns="0" rIns="0" bIns="0" anchor="ctr"/>
          <a:lstStyle/>
          <a:p>
            <a:pPr>
              <a:defRPr/>
            </a:pPr>
            <a:endParaRPr lang="en-US" sz="1800">
              <a:solidFill>
                <a:srgbClr val="000000"/>
              </a:solidFill>
              <a:cs typeface="Arial" charset="0"/>
            </a:endParaRPr>
          </a:p>
        </p:txBody>
      </p:sp>
      <p:sp>
        <p:nvSpPr>
          <p:cNvPr id="3082" name="Shape 7"/>
          <p:cNvSpPr>
            <a:spLocks noGrp="1"/>
          </p:cNvSpPr>
          <p:nvPr>
            <p:ph type="title"/>
          </p:nvPr>
        </p:nvSpPr>
        <p:spPr bwMode="auto">
          <a:xfrm>
            <a:off x="960438" y="0"/>
            <a:ext cx="41924287" cy="4748213"/>
          </a:xfrm>
          <a:prstGeom prst="rect">
            <a:avLst/>
          </a:prstGeom>
          <a:noFill/>
          <a:ln w="12700">
            <a:noFill/>
            <a:miter lim="400000"/>
            <a:headEnd/>
            <a:tailEnd/>
          </a:ln>
        </p:spPr>
        <p:txBody>
          <a:bodyPr vert="horz" wrap="square" lIns="45623" tIns="45623" rIns="45623" bIns="45623" numCol="1" anchor="ctr" anchorCtr="0" compatLnSpc="1">
            <a:prstTxWarp prst="textNoShape">
              <a:avLst/>
            </a:prstTxWarp>
          </a:bodyPr>
          <a:lstStyle/>
          <a:p>
            <a:pPr lvl="0"/>
            <a:r>
              <a:rPr lang="en-US">
                <a:sym typeface="Arial Black" pitchFamily="34" charset="0"/>
              </a:rPr>
              <a:t>Title Text</a:t>
            </a:r>
          </a:p>
        </p:txBody>
      </p:sp>
      <p:sp>
        <p:nvSpPr>
          <p:cNvPr id="3083" name="Shape 8"/>
          <p:cNvSpPr>
            <a:spLocks noGrp="1"/>
          </p:cNvSpPr>
          <p:nvPr>
            <p:ph type="body" idx="1"/>
          </p:nvPr>
        </p:nvSpPr>
        <p:spPr bwMode="auto">
          <a:xfrm>
            <a:off x="693738" y="5638800"/>
            <a:ext cx="42190987" cy="27279600"/>
          </a:xfrm>
          <a:prstGeom prst="rect">
            <a:avLst/>
          </a:prstGeom>
          <a:noFill/>
          <a:ln w="12700">
            <a:noFill/>
            <a:miter lim="400000"/>
            <a:headEnd/>
            <a:tailEnd/>
          </a:ln>
        </p:spPr>
        <p:txBody>
          <a:bodyPr vert="horz" wrap="square" lIns="456407" tIns="456407" rIns="456407" bIns="456407" numCol="1" anchor="t" anchorCtr="0" compatLnSpc="1">
            <a:prstTxWarp prst="textNoShape">
              <a:avLst/>
            </a:prstTxWarp>
          </a:bodyPr>
          <a:lstStyle/>
          <a:p>
            <a:pPr lvl="0"/>
            <a:r>
              <a:rPr lang="en-US">
                <a:sym typeface="Arial" charset="0"/>
              </a:rPr>
              <a:t>Body Level One</a:t>
            </a:r>
          </a:p>
          <a:p>
            <a:pPr lvl="1"/>
            <a:r>
              <a:rPr lang="en-US">
                <a:sym typeface="Arial" charset="0"/>
              </a:rPr>
              <a:t>Body Level Two</a:t>
            </a:r>
          </a:p>
          <a:p>
            <a:pPr lvl="2"/>
            <a:r>
              <a:rPr lang="en-US">
                <a:sym typeface="Arial" charset="0"/>
              </a:rPr>
              <a:t>Body Level Three</a:t>
            </a:r>
          </a:p>
          <a:p>
            <a:pPr lvl="3"/>
            <a:r>
              <a:rPr lang="en-US">
                <a:sym typeface="Arial" charset="0"/>
              </a:rPr>
              <a:t>Body Level Four</a:t>
            </a:r>
          </a:p>
          <a:p>
            <a:pPr lvl="4"/>
            <a:r>
              <a:rPr lang="en-US">
                <a:sym typeface="Arial" charset="0"/>
              </a:rPr>
              <a:t>Body Level Five</a:t>
            </a: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Lst>
  <p:transition spd="med"/>
  <p:txStyles>
    <p:titleStyle>
      <a:lvl1pPr algn="ctr" rtl="0" eaLnBrk="0" fontAlgn="base" hangingPunct="0">
        <a:spcBef>
          <a:spcPct val="0"/>
        </a:spcBef>
        <a:spcAft>
          <a:spcPct val="0"/>
        </a:spcAft>
        <a:defRPr sz="8600">
          <a:solidFill>
            <a:schemeClr val="tx2"/>
          </a:solidFill>
          <a:latin typeface="+mj-lt"/>
          <a:ea typeface="+mj-ea"/>
          <a:cs typeface="+mj-cs"/>
          <a:sym typeface="Arial Black" pitchFamily="34" charset="0"/>
        </a:defRPr>
      </a:lvl1pPr>
      <a:lvl2pPr algn="ctr" rtl="0" eaLnBrk="0" fontAlgn="base" hangingPunct="0">
        <a:spcBef>
          <a:spcPct val="0"/>
        </a:spcBef>
        <a:spcAft>
          <a:spcPct val="0"/>
        </a:spcAft>
        <a:defRPr sz="8600">
          <a:solidFill>
            <a:schemeClr val="tx2"/>
          </a:solidFill>
          <a:latin typeface="Arial Black" pitchFamily="34" charset="0"/>
          <a:sym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sym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sym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sym typeface="Arial Black" pitchFamily="34" charset="0"/>
        </a:defRPr>
      </a:lvl5pPr>
      <a:lvl6pPr marL="457200" algn="ctr" rtl="0" eaLnBrk="0" fontAlgn="base" hangingPunct="0">
        <a:spcBef>
          <a:spcPct val="0"/>
        </a:spcBef>
        <a:spcAft>
          <a:spcPct val="0"/>
        </a:spcAft>
        <a:defRPr sz="8600">
          <a:solidFill>
            <a:schemeClr val="tx2"/>
          </a:solidFill>
          <a:latin typeface="Arial Black" pitchFamily="34" charset="0"/>
          <a:sym typeface="Arial Black" pitchFamily="34" charset="0"/>
        </a:defRPr>
      </a:lvl6pPr>
      <a:lvl7pPr marL="914400" algn="ctr" rtl="0" eaLnBrk="0" fontAlgn="base" hangingPunct="0">
        <a:spcBef>
          <a:spcPct val="0"/>
        </a:spcBef>
        <a:spcAft>
          <a:spcPct val="0"/>
        </a:spcAft>
        <a:defRPr sz="8600">
          <a:solidFill>
            <a:schemeClr val="tx2"/>
          </a:solidFill>
          <a:latin typeface="Arial Black" pitchFamily="34" charset="0"/>
          <a:sym typeface="Arial Black" pitchFamily="34" charset="0"/>
        </a:defRPr>
      </a:lvl7pPr>
      <a:lvl8pPr marL="1371600" algn="ctr" rtl="0" eaLnBrk="0" fontAlgn="base" hangingPunct="0">
        <a:spcBef>
          <a:spcPct val="0"/>
        </a:spcBef>
        <a:spcAft>
          <a:spcPct val="0"/>
        </a:spcAft>
        <a:defRPr sz="8600">
          <a:solidFill>
            <a:schemeClr val="tx2"/>
          </a:solidFill>
          <a:latin typeface="Arial Black" pitchFamily="34" charset="0"/>
          <a:sym typeface="Arial Black" pitchFamily="34" charset="0"/>
        </a:defRPr>
      </a:lvl8pPr>
      <a:lvl9pPr marL="1828800" algn="ctr" rtl="0" eaLnBrk="0" fontAlgn="base" hangingPunct="0">
        <a:spcBef>
          <a:spcPct val="0"/>
        </a:spcBef>
        <a:spcAft>
          <a:spcPct val="0"/>
        </a:spcAft>
        <a:defRPr sz="8600">
          <a:solidFill>
            <a:schemeClr val="tx2"/>
          </a:solidFill>
          <a:latin typeface="Arial Black" pitchFamily="34" charset="0"/>
          <a:sym typeface="Arial Black" pitchFamily="34" charset="0"/>
        </a:defRPr>
      </a:lvl9pPr>
    </p:titleStyle>
    <p:bodyStyle>
      <a:lvl1pPr marL="342900" indent="-342900" algn="l" rtl="0" eaLnBrk="0" fontAlgn="base" hangingPunct="0">
        <a:spcBef>
          <a:spcPts val="600"/>
        </a:spcBef>
        <a:spcAft>
          <a:spcPct val="0"/>
        </a:spcAft>
        <a:buSzPct val="100000"/>
        <a:buChar char="»"/>
        <a:defRPr sz="2900">
          <a:solidFill>
            <a:schemeClr val="tx1"/>
          </a:solidFill>
          <a:latin typeface="+mn-lt"/>
          <a:ea typeface="+mn-ea"/>
          <a:cs typeface="+mn-cs"/>
          <a:sym typeface="Arial" charset="0"/>
        </a:defRPr>
      </a:lvl1pPr>
      <a:lvl2pPr marL="911225" indent="-454025" algn="l" rtl="0" eaLnBrk="0" fontAlgn="base" hangingPunct="0">
        <a:spcBef>
          <a:spcPts val="600"/>
        </a:spcBef>
        <a:spcAft>
          <a:spcPct val="0"/>
        </a:spcAft>
        <a:buSzPct val="100000"/>
        <a:buChar char="–"/>
        <a:defRPr sz="2900">
          <a:solidFill>
            <a:schemeClr val="tx1"/>
          </a:solidFill>
          <a:latin typeface="+mn-lt"/>
          <a:cs typeface="+mn-cs"/>
          <a:sym typeface="Arial" charset="0"/>
        </a:defRPr>
      </a:lvl2pPr>
      <a:lvl3pPr marL="1190625" indent="-276225" algn="l" rtl="0" eaLnBrk="0" fontAlgn="base" hangingPunct="0">
        <a:spcBef>
          <a:spcPts val="600"/>
        </a:spcBef>
        <a:spcAft>
          <a:spcPct val="0"/>
        </a:spcAft>
        <a:buSzPct val="100000"/>
        <a:buChar char="•"/>
        <a:defRPr sz="2900">
          <a:solidFill>
            <a:schemeClr val="tx1"/>
          </a:solidFill>
          <a:latin typeface="+mn-lt"/>
          <a:cs typeface="+mn-cs"/>
          <a:sym typeface="Arial" charset="0"/>
        </a:defRPr>
      </a:lvl3pPr>
      <a:lvl4pPr marL="1719263" indent="-347663" algn="l" rtl="0" eaLnBrk="0" fontAlgn="base" hangingPunct="0">
        <a:spcBef>
          <a:spcPts val="600"/>
        </a:spcBef>
        <a:spcAft>
          <a:spcPct val="0"/>
        </a:spcAft>
        <a:buSzPct val="100000"/>
        <a:buChar char="–"/>
        <a:defRPr sz="2900">
          <a:solidFill>
            <a:schemeClr val="tx1"/>
          </a:solidFill>
          <a:latin typeface="+mn-lt"/>
          <a:cs typeface="+mn-cs"/>
          <a:sym typeface="Arial" charset="0"/>
        </a:defRPr>
      </a:lvl4pPr>
      <a:lvl5pPr marL="2197100" indent="-368300" algn="l" rtl="0" eaLnBrk="0" fontAlgn="base" hangingPunct="0">
        <a:spcBef>
          <a:spcPts val="600"/>
        </a:spcBef>
        <a:spcAft>
          <a:spcPct val="0"/>
        </a:spcAft>
        <a:buSzPct val="100000"/>
        <a:buChar char="»"/>
        <a:defRPr sz="2900">
          <a:solidFill>
            <a:schemeClr val="tx1"/>
          </a:solidFill>
          <a:latin typeface="+mn-lt"/>
          <a:cs typeface="+mn-cs"/>
          <a:sym typeface="Arial" charset="0"/>
        </a:defRPr>
      </a:lvl5pPr>
      <a:lvl6pPr marL="2654300" indent="-368300" algn="l" rtl="0" eaLnBrk="0" fontAlgn="base" hangingPunct="0">
        <a:spcBef>
          <a:spcPts val="600"/>
        </a:spcBef>
        <a:spcAft>
          <a:spcPct val="0"/>
        </a:spcAft>
        <a:buSzPct val="100000"/>
        <a:buChar char="»"/>
        <a:defRPr sz="2900">
          <a:solidFill>
            <a:schemeClr val="tx1"/>
          </a:solidFill>
          <a:latin typeface="+mn-lt"/>
          <a:cs typeface="+mn-cs"/>
          <a:sym typeface="Arial" charset="0"/>
        </a:defRPr>
      </a:lvl6pPr>
      <a:lvl7pPr marL="3111500" indent="-368300" algn="l" rtl="0" eaLnBrk="0" fontAlgn="base" hangingPunct="0">
        <a:spcBef>
          <a:spcPts val="600"/>
        </a:spcBef>
        <a:spcAft>
          <a:spcPct val="0"/>
        </a:spcAft>
        <a:buSzPct val="100000"/>
        <a:buChar char="»"/>
        <a:defRPr sz="2900">
          <a:solidFill>
            <a:schemeClr val="tx1"/>
          </a:solidFill>
          <a:latin typeface="+mn-lt"/>
          <a:cs typeface="+mn-cs"/>
          <a:sym typeface="Arial" charset="0"/>
        </a:defRPr>
      </a:lvl7pPr>
      <a:lvl8pPr marL="3568700" indent="-368300" algn="l" rtl="0" eaLnBrk="0" fontAlgn="base" hangingPunct="0">
        <a:spcBef>
          <a:spcPts val="600"/>
        </a:spcBef>
        <a:spcAft>
          <a:spcPct val="0"/>
        </a:spcAft>
        <a:buSzPct val="100000"/>
        <a:buChar char="»"/>
        <a:defRPr sz="2900">
          <a:solidFill>
            <a:schemeClr val="tx1"/>
          </a:solidFill>
          <a:latin typeface="+mn-lt"/>
          <a:cs typeface="+mn-cs"/>
          <a:sym typeface="Arial" charset="0"/>
        </a:defRPr>
      </a:lvl8pPr>
      <a:lvl9pPr marL="4025900" indent="-368300" algn="l" rtl="0" eaLnBrk="0" fontAlgn="base" hangingPunct="0">
        <a:spcBef>
          <a:spcPts val="600"/>
        </a:spcBef>
        <a:spcAft>
          <a:spcPct val="0"/>
        </a:spcAft>
        <a:buSzPct val="100000"/>
        <a:buChar char="»"/>
        <a:defRPr sz="2900">
          <a:solidFill>
            <a:schemeClr val="tx1"/>
          </a:solidFill>
          <a:latin typeface="+mn-lt"/>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hyperlink" Target="http://diagrams.net/" TargetMode="External"/><Relationship Id="rId21" Type="http://schemas.openxmlformats.org/officeDocument/2006/relationships/image" Target="../media/image17.png"/><Relationship Id="rId7" Type="http://schemas.openxmlformats.org/officeDocument/2006/relationships/image" Target="../media/image3.sv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2.png"/><Relationship Id="rId11" Type="http://schemas.openxmlformats.org/officeDocument/2006/relationships/image" Target="../media/image7.png"/><Relationship Id="rId24" Type="http://schemas.openxmlformats.org/officeDocument/2006/relationships/image" Target="../media/image20.pn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3.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hyperlink" Target="http://draw.io/" TargetMode="External"/><Relationship Id="rId9" Type="http://schemas.openxmlformats.org/officeDocument/2006/relationships/image" Target="../media/image5.sv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hyperlink" Target="mailto:Victor.Govindaswamy@cuchicago.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2B2B2"/>
        </a:solidFill>
        <a:effectLst/>
      </p:bgPr>
    </p:bg>
    <p:spTree>
      <p:nvGrpSpPr>
        <p:cNvPr id="1" name=""/>
        <p:cNvGrpSpPr/>
        <p:nvPr/>
      </p:nvGrpSpPr>
      <p:grpSpPr>
        <a:xfrm>
          <a:off x="0" y="0"/>
          <a:ext cx="0" cy="0"/>
          <a:chOff x="0" y="0"/>
          <a:chExt cx="0" cy="0"/>
        </a:xfrm>
      </p:grpSpPr>
      <p:sp>
        <p:nvSpPr>
          <p:cNvPr id="16386" name="Shape 35"/>
          <p:cNvSpPr>
            <a:spLocks noChangeArrowheads="1"/>
          </p:cNvSpPr>
          <p:nvPr/>
        </p:nvSpPr>
        <p:spPr bwMode="auto">
          <a:xfrm>
            <a:off x="685800" y="5638800"/>
            <a:ext cx="9982200" cy="579438"/>
          </a:xfrm>
          <a:prstGeom prst="rect">
            <a:avLst/>
          </a:prstGeom>
          <a:solidFill>
            <a:schemeClr val="accent6">
              <a:lumMod val="75000"/>
            </a:schemeClr>
          </a:solidFill>
          <a:ln w="12700">
            <a:noFill/>
            <a:miter lim="400000"/>
            <a:headEnd/>
            <a:tailEnd/>
          </a:ln>
        </p:spPr>
        <p:txBody>
          <a:bodyPr lIns="45623" tIns="45623" rIns="45623" bIns="45623">
            <a:spAutoFit/>
          </a:bodyPr>
          <a:lstStyle/>
          <a:p>
            <a:pPr algn="ctr">
              <a:spcBef>
                <a:spcPts val="1900"/>
              </a:spcBef>
            </a:pPr>
            <a:r>
              <a:rPr lang="en-US" sz="3200" b="1">
                <a:solidFill>
                  <a:srgbClr val="F8F8F8"/>
                </a:solidFill>
              </a:rPr>
              <a:t>Abstract</a:t>
            </a:r>
          </a:p>
        </p:txBody>
      </p:sp>
      <p:sp>
        <p:nvSpPr>
          <p:cNvPr id="16387" name="Shape 38"/>
          <p:cNvSpPr>
            <a:spLocks noChangeArrowheads="1"/>
          </p:cNvSpPr>
          <p:nvPr/>
        </p:nvSpPr>
        <p:spPr bwMode="auto">
          <a:xfrm>
            <a:off x="11490325" y="5626100"/>
            <a:ext cx="9982200" cy="579438"/>
          </a:xfrm>
          <a:prstGeom prst="rect">
            <a:avLst/>
          </a:prstGeom>
          <a:solidFill>
            <a:schemeClr val="accent6">
              <a:lumMod val="75000"/>
            </a:schemeClr>
          </a:solidFill>
          <a:ln w="12700">
            <a:noFill/>
            <a:miter lim="400000"/>
            <a:headEnd/>
            <a:tailEnd/>
          </a:ln>
        </p:spPr>
        <p:txBody>
          <a:bodyPr lIns="45623" tIns="45623" rIns="45623" bIns="45623">
            <a:spAutoFit/>
          </a:bodyPr>
          <a:lstStyle/>
          <a:p>
            <a:pPr algn="ctr">
              <a:spcBef>
                <a:spcPts val="1900"/>
              </a:spcBef>
            </a:pPr>
            <a:r>
              <a:rPr lang="en-US" sz="3200" b="1" dirty="0">
                <a:solidFill>
                  <a:srgbClr val="F8F8F8"/>
                </a:solidFill>
              </a:rPr>
              <a:t>Comparison Table</a:t>
            </a:r>
          </a:p>
        </p:txBody>
      </p:sp>
      <p:sp>
        <p:nvSpPr>
          <p:cNvPr id="16391" name="Shape 43"/>
          <p:cNvSpPr>
            <a:spLocks noChangeArrowheads="1"/>
          </p:cNvSpPr>
          <p:nvPr/>
        </p:nvSpPr>
        <p:spPr bwMode="auto">
          <a:xfrm>
            <a:off x="22275800" y="5626100"/>
            <a:ext cx="9983788" cy="579438"/>
          </a:xfrm>
          <a:prstGeom prst="rect">
            <a:avLst/>
          </a:prstGeom>
          <a:solidFill>
            <a:schemeClr val="accent6">
              <a:lumMod val="75000"/>
            </a:schemeClr>
          </a:solidFill>
          <a:ln w="12700">
            <a:noFill/>
            <a:miter lim="400000"/>
            <a:headEnd/>
            <a:tailEnd/>
          </a:ln>
        </p:spPr>
        <p:txBody>
          <a:bodyPr lIns="45623" tIns="45623" rIns="45623" bIns="45623">
            <a:spAutoFit/>
          </a:bodyPr>
          <a:lstStyle/>
          <a:p>
            <a:pPr algn="ctr">
              <a:spcBef>
                <a:spcPts val="1900"/>
              </a:spcBef>
            </a:pPr>
            <a:r>
              <a:rPr lang="en-US" sz="3200" b="1" dirty="0">
                <a:solidFill>
                  <a:srgbClr val="F8F8F8"/>
                </a:solidFill>
              </a:rPr>
              <a:t>Level 0 Use Case Diagram</a:t>
            </a:r>
          </a:p>
        </p:txBody>
      </p:sp>
      <p:sp>
        <p:nvSpPr>
          <p:cNvPr id="16392" name="Shape 51"/>
          <p:cNvSpPr>
            <a:spLocks noChangeArrowheads="1"/>
          </p:cNvSpPr>
          <p:nvPr/>
        </p:nvSpPr>
        <p:spPr bwMode="auto">
          <a:xfrm>
            <a:off x="11531889" y="16992428"/>
            <a:ext cx="9982200" cy="579437"/>
          </a:xfrm>
          <a:prstGeom prst="rect">
            <a:avLst/>
          </a:prstGeom>
          <a:solidFill>
            <a:schemeClr val="accent6">
              <a:lumMod val="75000"/>
            </a:schemeClr>
          </a:solidFill>
          <a:ln w="12700">
            <a:noFill/>
            <a:miter lim="400000"/>
            <a:headEnd/>
            <a:tailEnd/>
          </a:ln>
        </p:spPr>
        <p:txBody>
          <a:bodyPr lIns="45623" tIns="45623" rIns="45623" bIns="45623">
            <a:spAutoFit/>
          </a:bodyPr>
          <a:lstStyle/>
          <a:p>
            <a:pPr algn="ctr">
              <a:spcBef>
                <a:spcPts val="1900"/>
              </a:spcBef>
            </a:pPr>
            <a:r>
              <a:rPr lang="en-US" sz="3200" b="1" dirty="0">
                <a:solidFill>
                  <a:srgbClr val="F8F8F8"/>
                </a:solidFill>
              </a:rPr>
              <a:t>GUI</a:t>
            </a:r>
          </a:p>
        </p:txBody>
      </p:sp>
      <p:sp>
        <p:nvSpPr>
          <p:cNvPr id="16413" name="Shape 52"/>
          <p:cNvSpPr>
            <a:spLocks noChangeArrowheads="1"/>
          </p:cNvSpPr>
          <p:nvPr/>
        </p:nvSpPr>
        <p:spPr bwMode="auto">
          <a:xfrm>
            <a:off x="33053338" y="5626100"/>
            <a:ext cx="9982200" cy="579438"/>
          </a:xfrm>
          <a:prstGeom prst="rect">
            <a:avLst/>
          </a:prstGeom>
          <a:solidFill>
            <a:schemeClr val="accent6">
              <a:lumMod val="75000"/>
            </a:schemeClr>
          </a:solidFill>
          <a:ln w="12700">
            <a:noFill/>
            <a:miter lim="400000"/>
            <a:headEnd/>
            <a:tailEnd/>
          </a:ln>
        </p:spPr>
        <p:txBody>
          <a:bodyPr lIns="45623" tIns="45623" rIns="45623" bIns="45623">
            <a:spAutoFit/>
          </a:bodyPr>
          <a:lstStyle/>
          <a:p>
            <a:pPr algn="ctr">
              <a:spcBef>
                <a:spcPts val="1900"/>
              </a:spcBef>
            </a:pPr>
            <a:r>
              <a:rPr lang="en-US" sz="3200" b="1" dirty="0">
                <a:solidFill>
                  <a:srgbClr val="F8F8F8"/>
                </a:solidFill>
              </a:rPr>
              <a:t>Technology stack</a:t>
            </a:r>
          </a:p>
        </p:txBody>
      </p:sp>
      <p:sp>
        <p:nvSpPr>
          <p:cNvPr id="16414" name="Shape 52"/>
          <p:cNvSpPr>
            <a:spLocks noChangeArrowheads="1"/>
          </p:cNvSpPr>
          <p:nvPr/>
        </p:nvSpPr>
        <p:spPr bwMode="auto">
          <a:xfrm>
            <a:off x="33053338" y="10435793"/>
            <a:ext cx="9982200" cy="579438"/>
          </a:xfrm>
          <a:prstGeom prst="rect">
            <a:avLst/>
          </a:prstGeom>
          <a:solidFill>
            <a:schemeClr val="accent6">
              <a:lumMod val="75000"/>
            </a:schemeClr>
          </a:solidFill>
          <a:ln w="12700">
            <a:noFill/>
            <a:miter lim="400000"/>
            <a:headEnd/>
            <a:tailEnd/>
          </a:ln>
        </p:spPr>
        <p:txBody>
          <a:bodyPr lIns="45623" tIns="45623" rIns="45623" bIns="45623">
            <a:spAutoFit/>
          </a:bodyPr>
          <a:lstStyle/>
          <a:p>
            <a:pPr algn="ctr">
              <a:spcBef>
                <a:spcPts val="1900"/>
              </a:spcBef>
            </a:pPr>
            <a:r>
              <a:rPr lang="en-US" sz="3200" b="1" dirty="0">
                <a:solidFill>
                  <a:srgbClr val="F8F8F8"/>
                </a:solidFill>
              </a:rPr>
              <a:t>Design Diagrams</a:t>
            </a:r>
          </a:p>
        </p:txBody>
      </p:sp>
      <p:sp>
        <p:nvSpPr>
          <p:cNvPr id="16417" name="Text Box 33"/>
          <p:cNvSpPr txBox="1">
            <a:spLocks noChangeArrowheads="1"/>
          </p:cNvSpPr>
          <p:nvPr/>
        </p:nvSpPr>
        <p:spPr bwMode="auto">
          <a:xfrm>
            <a:off x="802940" y="6494497"/>
            <a:ext cx="9791165" cy="22166068"/>
          </a:xfrm>
          <a:prstGeom prst="rect">
            <a:avLst/>
          </a:prstGeom>
          <a:noFill/>
          <a:ln w="9525">
            <a:noFill/>
            <a:miter lim="800000"/>
            <a:headEnd/>
            <a:tailEnd/>
          </a:ln>
          <a:effectLst/>
        </p:spPr>
        <p:txBody>
          <a:bodyPr wrap="square">
            <a:spAutoFit/>
          </a:bodyPr>
          <a:lstStyle/>
          <a:p>
            <a:pPr>
              <a:lnSpc>
                <a:spcPct val="115000"/>
              </a:lnSpc>
            </a:pPr>
            <a:r>
              <a:rPr lang="en-IN" sz="3200" dirty="0" err="1">
                <a:effectLst/>
                <a:highlight>
                  <a:srgbClr val="FFFFFF"/>
                </a:highlight>
                <a:latin typeface="Arial" panose="020B0604020202020204" pitchFamily="34" charset="0"/>
                <a:ea typeface="Arial" panose="020B0604020202020204" pitchFamily="34" charset="0"/>
              </a:rPr>
              <a:t>PharmaC</a:t>
            </a:r>
            <a:r>
              <a:rPr lang="en-IN" sz="3200" dirty="0">
                <a:effectLst/>
                <a:highlight>
                  <a:srgbClr val="FFFFFF"/>
                </a:highlight>
                <a:latin typeface="Arial" panose="020B0604020202020204" pitchFamily="34" charset="0"/>
                <a:ea typeface="Arial" panose="020B0604020202020204" pitchFamily="34" charset="0"/>
              </a:rPr>
              <a:t> App is designed and implemented to allow users to purchase medicines online. </a:t>
            </a:r>
            <a:r>
              <a:rPr lang="en-IN" sz="3200" dirty="0">
                <a:effectLst/>
                <a:latin typeface="Arial" panose="020B0604020202020204" pitchFamily="34" charset="0"/>
                <a:ea typeface="Arial" panose="020B0604020202020204" pitchFamily="34" charset="0"/>
              </a:rPr>
              <a:t>This will enable users to buy medicines directly from the app where they place their order, pay for it right in the app and get them delivered excluding the need for going physically to the pharmacy.</a:t>
            </a:r>
          </a:p>
          <a:p>
            <a:pPr>
              <a:lnSpc>
                <a:spcPct val="115000"/>
              </a:lnSpc>
            </a:pPr>
            <a:r>
              <a:rPr lang="en-IN" sz="3200" dirty="0">
                <a:effectLst/>
                <a:latin typeface="Arial" panose="020B0604020202020204" pitchFamily="34" charset="0"/>
                <a:ea typeface="Arial" panose="020B0604020202020204" pitchFamily="34" charset="0"/>
              </a:rPr>
              <a:t> </a:t>
            </a:r>
          </a:p>
          <a:p>
            <a:pPr>
              <a:lnSpc>
                <a:spcPct val="115000"/>
              </a:lnSpc>
            </a:pPr>
            <a:r>
              <a:rPr lang="en-IN" sz="3200" dirty="0">
                <a:effectLst/>
                <a:latin typeface="Arial" panose="020B0604020202020204" pitchFamily="34" charset="0"/>
                <a:ea typeface="Arial" panose="020B0604020202020204" pitchFamily="34" charset="0"/>
              </a:rPr>
              <a:t>The purpose of the app is to provide reliable and easy access to medicines for the medical community including physicians and a normal buyer with doorstep delivery. Many customers consider this to be more convenient than traveling to medical shops on a day-to-day basis. Prescription medications are very expensive, and customers may turn to online pharmacies to save money as we offer promotion/coupon codes as well as help the seller to thrive their business. Many pharmacy owners and managers, as well as entrepreneurs will benefit from this. In comparison to other apps, </a:t>
            </a:r>
            <a:r>
              <a:rPr lang="en-IN" sz="3200" dirty="0" err="1">
                <a:effectLst/>
                <a:latin typeface="Arial" panose="020B0604020202020204" pitchFamily="34" charset="0"/>
                <a:ea typeface="Arial" panose="020B0604020202020204" pitchFamily="34" charset="0"/>
              </a:rPr>
              <a:t>PharmaC</a:t>
            </a:r>
            <a:r>
              <a:rPr lang="en-IN" sz="3200" dirty="0">
                <a:effectLst/>
                <a:latin typeface="Arial" panose="020B0604020202020204" pitchFamily="34" charset="0"/>
                <a:ea typeface="Arial" panose="020B0604020202020204" pitchFamily="34" charset="0"/>
              </a:rPr>
              <a:t> app gives the user the ability to compare and select a product for the best lowest price across multiple stores and suggest over the counter medicines to users based on their selection of the illness.</a:t>
            </a:r>
          </a:p>
          <a:p>
            <a:pPr>
              <a:lnSpc>
                <a:spcPct val="115000"/>
              </a:lnSpc>
            </a:pPr>
            <a:r>
              <a:rPr lang="en-IN" sz="3200" dirty="0">
                <a:effectLst/>
                <a:latin typeface="Arial" panose="020B0604020202020204" pitchFamily="34" charset="0"/>
                <a:ea typeface="Arial" panose="020B0604020202020204" pitchFamily="34" charset="0"/>
              </a:rPr>
              <a:t> </a:t>
            </a:r>
          </a:p>
          <a:p>
            <a:pPr>
              <a:lnSpc>
                <a:spcPct val="115000"/>
              </a:lnSpc>
            </a:pPr>
            <a:r>
              <a:rPr lang="en-IN" sz="3200" dirty="0">
                <a:effectLst/>
                <a:highlight>
                  <a:srgbClr val="FFFFFF"/>
                </a:highlight>
                <a:latin typeface="Arial" panose="020B0604020202020204" pitchFamily="34" charset="0"/>
                <a:ea typeface="Arial" panose="020B0604020202020204" pitchFamily="34" charset="0"/>
              </a:rPr>
              <a:t>The app is developed using the Android Studio Integrated Development Environment (IDE), which contains Java and Extensible Markup (XML) programming languages. It is designed using software design tools such as Adobe XD and </a:t>
            </a:r>
            <a:r>
              <a:rPr lang="en-IN" sz="3200" u="sng" dirty="0">
                <a:solidFill>
                  <a:srgbClr val="1155CC"/>
                </a:solidFill>
                <a:effectLst/>
                <a:highlight>
                  <a:srgbClr val="FFFFFF"/>
                </a:highlight>
                <a:latin typeface="Arial" panose="020B0604020202020204" pitchFamily="34" charset="0"/>
                <a:ea typeface="Arial" panose="020B0604020202020204" pitchFamily="34" charset="0"/>
                <a:hlinkClick r:id="rId3"/>
              </a:rPr>
              <a:t>diagrams.net</a:t>
            </a:r>
            <a:r>
              <a:rPr lang="en-IN" sz="3200" dirty="0">
                <a:effectLst/>
                <a:highlight>
                  <a:srgbClr val="FFFFFF"/>
                </a:highlight>
                <a:latin typeface="Arial" panose="020B0604020202020204" pitchFamily="34" charset="0"/>
                <a:ea typeface="Arial" panose="020B0604020202020204" pitchFamily="34" charset="0"/>
              </a:rPr>
              <a:t> (formerly </a:t>
            </a:r>
            <a:r>
              <a:rPr lang="en-IN" sz="3200" u="sng" dirty="0">
                <a:solidFill>
                  <a:srgbClr val="1155CC"/>
                </a:solidFill>
                <a:effectLst/>
                <a:highlight>
                  <a:srgbClr val="FFFFFF"/>
                </a:highlight>
                <a:latin typeface="Arial" panose="020B0604020202020204" pitchFamily="34" charset="0"/>
                <a:ea typeface="Arial" panose="020B0604020202020204" pitchFamily="34" charset="0"/>
                <a:hlinkClick r:id="rId4"/>
              </a:rPr>
              <a:t>draw.io</a:t>
            </a:r>
            <a:r>
              <a:rPr lang="en-IN" sz="3200" dirty="0">
                <a:effectLst/>
                <a:highlight>
                  <a:srgbClr val="FFFFFF"/>
                </a:highlight>
                <a:latin typeface="Arial" panose="020B0604020202020204" pitchFamily="34" charset="0"/>
                <a:ea typeface="Arial" panose="020B0604020202020204" pitchFamily="34" charset="0"/>
              </a:rPr>
              <a:t>). To keep the data securely stored and easily accessible, Google’s Firebase, a Backend-as-a-Service (BaaS) platform, is used. Testing, consisting of Black-box, White-box, Grey-Box, Unit Testing techniques, are used.</a:t>
            </a:r>
          </a:p>
          <a:p>
            <a:pPr>
              <a:lnSpc>
                <a:spcPct val="115000"/>
              </a:lnSpc>
            </a:pPr>
            <a:r>
              <a:rPr lang="en-IN" sz="3200" dirty="0">
                <a:effectLst/>
                <a:highlight>
                  <a:srgbClr val="FFFFFF"/>
                </a:highlight>
                <a:latin typeface="Arial" panose="020B0604020202020204" pitchFamily="34" charset="0"/>
                <a:ea typeface="Arial" panose="020B0604020202020204" pitchFamily="34" charset="0"/>
              </a:rPr>
              <a:t> </a:t>
            </a:r>
          </a:p>
          <a:p>
            <a:pPr>
              <a:lnSpc>
                <a:spcPct val="115000"/>
              </a:lnSpc>
            </a:pPr>
            <a:r>
              <a:rPr lang="en-IN" sz="3200" dirty="0">
                <a:effectLst/>
                <a:highlight>
                  <a:srgbClr val="FFFFFF"/>
                </a:highlight>
                <a:latin typeface="Arial" panose="020B0604020202020204" pitchFamily="34" charset="0"/>
                <a:ea typeface="Arial" panose="020B0604020202020204" pitchFamily="34" charset="0"/>
              </a:rPr>
              <a:t>Future work includes extending the app to </a:t>
            </a:r>
            <a:r>
              <a:rPr lang="en-IN" sz="3200" dirty="0">
                <a:effectLst/>
                <a:latin typeface="Arial" panose="020B0604020202020204" pitchFamily="34" charset="0"/>
                <a:ea typeface="Arial" panose="020B0604020202020204" pitchFamily="34" charset="0"/>
              </a:rPr>
              <a:t>suggest over the counter medicines to users based on their selection of the illness</a:t>
            </a:r>
            <a:r>
              <a:rPr lang="en-IN" sz="3200" dirty="0">
                <a:effectLst/>
                <a:highlight>
                  <a:srgbClr val="FFFFFF"/>
                </a:highlight>
                <a:latin typeface="Arial" panose="020B0604020202020204" pitchFamily="34" charset="0"/>
                <a:ea typeface="Arial" panose="020B0604020202020204" pitchFamily="34" charset="0"/>
              </a:rPr>
              <a:t> and scale it.</a:t>
            </a:r>
            <a:endParaRPr lang="en-IN" sz="3200" dirty="0">
              <a:effectLst/>
              <a:latin typeface="Arial" panose="020B0604020202020204" pitchFamily="34" charset="0"/>
              <a:ea typeface="Arial" panose="020B0604020202020204" pitchFamily="34" charset="0"/>
            </a:endParaRPr>
          </a:p>
          <a:p>
            <a:endParaRPr lang="en-US" sz="3600" dirty="0"/>
          </a:p>
        </p:txBody>
      </p:sp>
      <p:sp>
        <p:nvSpPr>
          <p:cNvPr id="16423" name="Text Box 39"/>
          <p:cNvSpPr txBox="1">
            <a:spLocks noChangeArrowheads="1"/>
          </p:cNvSpPr>
          <p:nvPr/>
        </p:nvSpPr>
        <p:spPr bwMode="auto">
          <a:xfrm>
            <a:off x="7023551" y="0"/>
            <a:ext cx="28460700" cy="4332288"/>
          </a:xfrm>
          <a:prstGeom prst="rect">
            <a:avLst/>
          </a:prstGeom>
          <a:noFill/>
          <a:ln w="9525">
            <a:noFill/>
            <a:miter lim="800000"/>
            <a:headEnd/>
            <a:tailEnd/>
          </a:ln>
          <a:effectLst/>
        </p:spPr>
        <p:txBody>
          <a:bodyPr>
            <a:spAutoFit/>
          </a:bodyPr>
          <a:lstStyle/>
          <a:p>
            <a:pPr algn="ctr">
              <a:spcBef>
                <a:spcPct val="50000"/>
              </a:spcBef>
            </a:pPr>
            <a:r>
              <a:rPr lang="en-US" sz="8000" b="1" dirty="0" err="1">
                <a:solidFill>
                  <a:srgbClr val="FFFFFF"/>
                </a:solidFill>
              </a:rPr>
              <a:t>PharmaC</a:t>
            </a:r>
            <a:r>
              <a:rPr lang="en-US" sz="8000" b="1" dirty="0">
                <a:solidFill>
                  <a:srgbClr val="FFFFFF"/>
                </a:solidFill>
              </a:rPr>
              <a:t> App</a:t>
            </a:r>
          </a:p>
          <a:p>
            <a:pPr algn="ctr">
              <a:spcBef>
                <a:spcPct val="50000"/>
              </a:spcBef>
            </a:pPr>
            <a:r>
              <a:rPr lang="en-US" sz="4800" b="1" dirty="0">
                <a:solidFill>
                  <a:srgbClr val="FFFFFF"/>
                </a:solidFill>
              </a:rPr>
              <a:t>Kuchekulla Kapil Reddy</a:t>
            </a:r>
          </a:p>
          <a:p>
            <a:pPr algn="ctr">
              <a:spcBef>
                <a:spcPct val="50000"/>
              </a:spcBef>
            </a:pPr>
            <a:r>
              <a:rPr lang="en-US" sz="4800" b="1" dirty="0">
                <a:solidFill>
                  <a:srgbClr val="FFFFFF"/>
                </a:solidFill>
              </a:rPr>
              <a:t>Faculty Advisor: Dr. Victor </a:t>
            </a:r>
            <a:r>
              <a:rPr lang="en-US" sz="4800" b="1" dirty="0" err="1">
                <a:solidFill>
                  <a:srgbClr val="FFFFFF"/>
                </a:solidFill>
              </a:rPr>
              <a:t>Govindaswamy</a:t>
            </a:r>
            <a:endParaRPr lang="en-US" sz="4800" b="1" dirty="0">
              <a:solidFill>
                <a:srgbClr val="FFFFFF"/>
              </a:solidFill>
            </a:endParaRPr>
          </a:p>
          <a:p>
            <a:pPr algn="ctr">
              <a:spcBef>
                <a:spcPct val="50000"/>
              </a:spcBef>
            </a:pPr>
            <a:r>
              <a:rPr lang="en-US" sz="3600" b="1" dirty="0">
                <a:solidFill>
                  <a:srgbClr val="FFFFFF"/>
                </a:solidFill>
              </a:rPr>
              <a:t>Concordia University Chicago</a:t>
            </a:r>
          </a:p>
        </p:txBody>
      </p:sp>
      <p:sp>
        <p:nvSpPr>
          <p:cNvPr id="14" name="TextBox 13"/>
          <p:cNvSpPr txBox="1"/>
          <p:nvPr/>
        </p:nvSpPr>
        <p:spPr>
          <a:xfrm>
            <a:off x="33269978" y="11143183"/>
            <a:ext cx="3315926" cy="523220"/>
          </a:xfrm>
          <a:prstGeom prst="rect">
            <a:avLst/>
          </a:prstGeom>
          <a:noFill/>
        </p:spPr>
        <p:txBody>
          <a:bodyPr wrap="square" rtlCol="0">
            <a:spAutoFit/>
          </a:bodyPr>
          <a:lstStyle/>
          <a:p>
            <a:r>
              <a:rPr lang="en-US" sz="2800" dirty="0"/>
              <a:t>Use Case Diagram</a:t>
            </a:r>
          </a:p>
        </p:txBody>
      </p:sp>
      <p:sp>
        <p:nvSpPr>
          <p:cNvPr id="5" name="Rectangle 4">
            <a:extLst>
              <a:ext uri="{FF2B5EF4-FFF2-40B4-BE49-F238E27FC236}">
                <a16:creationId xmlns:a16="http://schemas.microsoft.com/office/drawing/2014/main" id="{5ADC0CFF-40A2-4142-9BBC-5EF67D4BF924}"/>
              </a:ext>
            </a:extLst>
          </p:cNvPr>
          <p:cNvSpPr/>
          <p:nvPr/>
        </p:nvSpPr>
        <p:spPr>
          <a:xfrm>
            <a:off x="3253563" y="446567"/>
            <a:ext cx="3997842" cy="3935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accent4"/>
                </a:solidFill>
              </a:rPr>
              <a:t>Pic</a:t>
            </a:r>
          </a:p>
        </p:txBody>
      </p:sp>
      <p:sp>
        <p:nvSpPr>
          <p:cNvPr id="41" name="Rectangle 40">
            <a:extLst>
              <a:ext uri="{FF2B5EF4-FFF2-40B4-BE49-F238E27FC236}">
                <a16:creationId xmlns:a16="http://schemas.microsoft.com/office/drawing/2014/main" id="{97C6C25A-4B6A-4194-B393-862E242ABD6D}"/>
              </a:ext>
            </a:extLst>
          </p:cNvPr>
          <p:cNvSpPr/>
          <p:nvPr/>
        </p:nvSpPr>
        <p:spPr>
          <a:xfrm>
            <a:off x="37255318" y="382927"/>
            <a:ext cx="3997842" cy="3935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accent4"/>
                </a:solidFill>
              </a:rPr>
              <a:t>Pic</a:t>
            </a:r>
          </a:p>
        </p:txBody>
      </p:sp>
      <p:pic>
        <p:nvPicPr>
          <p:cNvPr id="3" name="Picture 2">
            <a:extLst>
              <a:ext uri="{FF2B5EF4-FFF2-40B4-BE49-F238E27FC236}">
                <a16:creationId xmlns:a16="http://schemas.microsoft.com/office/drawing/2014/main" id="{8453DE81-D30A-499A-BC2D-D13819E01B64}"/>
              </a:ext>
            </a:extLst>
          </p:cNvPr>
          <p:cNvPicPr>
            <a:picLocks noChangeAspect="1"/>
          </p:cNvPicPr>
          <p:nvPr/>
        </p:nvPicPr>
        <p:blipFill>
          <a:blip r:embed="rId5"/>
          <a:stretch>
            <a:fillRect/>
          </a:stretch>
        </p:blipFill>
        <p:spPr>
          <a:xfrm>
            <a:off x="11742562" y="12310077"/>
            <a:ext cx="9414442" cy="4149124"/>
          </a:xfrm>
          <a:prstGeom prst="rect">
            <a:avLst/>
          </a:prstGeom>
        </p:spPr>
      </p:pic>
      <p:sp>
        <p:nvSpPr>
          <p:cNvPr id="6" name="TextBox 5">
            <a:extLst>
              <a:ext uri="{FF2B5EF4-FFF2-40B4-BE49-F238E27FC236}">
                <a16:creationId xmlns:a16="http://schemas.microsoft.com/office/drawing/2014/main" id="{AF8F052D-EB0C-44B7-B5B1-E9AE3F7EE5FB}"/>
              </a:ext>
            </a:extLst>
          </p:cNvPr>
          <p:cNvSpPr txBox="1"/>
          <p:nvPr/>
        </p:nvSpPr>
        <p:spPr>
          <a:xfrm>
            <a:off x="11533631" y="6400795"/>
            <a:ext cx="9873900" cy="5509200"/>
          </a:xfrm>
          <a:prstGeom prst="rect">
            <a:avLst/>
          </a:prstGeom>
          <a:noFill/>
        </p:spPr>
        <p:txBody>
          <a:bodyPr wrap="square" rtlCol="0">
            <a:spAutoFit/>
          </a:bodyPr>
          <a:lstStyle/>
          <a:p>
            <a:r>
              <a:rPr lang="en-IN" dirty="0"/>
              <a:t> </a:t>
            </a:r>
            <a:r>
              <a:rPr lang="en-IN" sz="3200" dirty="0">
                <a:latin typeface="Arial" panose="020B0604020202020204" pitchFamily="34" charset="0"/>
              </a:rPr>
              <a:t>Key features where </a:t>
            </a:r>
            <a:r>
              <a:rPr lang="en-IN" sz="3200" dirty="0" err="1">
                <a:latin typeface="Arial" panose="020B0604020202020204" pitchFamily="34" charset="0"/>
              </a:rPr>
              <a:t>PharmaC</a:t>
            </a:r>
            <a:r>
              <a:rPr lang="en-IN" sz="3200" dirty="0">
                <a:latin typeface="Arial" panose="020B0604020202020204" pitchFamily="34" charset="0"/>
              </a:rPr>
              <a:t> app stands out from the existing marketplace apps:</a:t>
            </a:r>
            <a:br>
              <a:rPr lang="en-IN" sz="3200" dirty="0">
                <a:latin typeface="Arial" panose="020B0604020202020204" pitchFamily="34" charset="0"/>
              </a:rPr>
            </a:br>
            <a:r>
              <a:rPr lang="en-IN" sz="3200" dirty="0">
                <a:latin typeface="Arial" panose="020B0604020202020204" pitchFamily="34" charset="0"/>
              </a:rPr>
              <a:t>1. </a:t>
            </a:r>
            <a:r>
              <a:rPr lang="en-IN" sz="3200" dirty="0" err="1">
                <a:latin typeface="Arial" panose="020B0604020202020204" pitchFamily="34" charset="0"/>
              </a:rPr>
              <a:t>PharmaC</a:t>
            </a:r>
            <a:r>
              <a:rPr lang="en-IN" sz="3200" dirty="0">
                <a:latin typeface="Arial" panose="020B0604020202020204" pitchFamily="34" charset="0"/>
              </a:rPr>
              <a:t> provides the a capability of suggesting OTC medicines based on the illness type</a:t>
            </a:r>
          </a:p>
          <a:p>
            <a:r>
              <a:rPr lang="en-IN" sz="3200" dirty="0">
                <a:latin typeface="Arial" panose="020B0604020202020204" pitchFamily="34" charset="0"/>
              </a:rPr>
              <a:t>2. We accept a wide range of promo codes offered by various pharmacy businesses including our own for customer retention</a:t>
            </a:r>
          </a:p>
          <a:p>
            <a:r>
              <a:rPr lang="en-IN" sz="3200" dirty="0">
                <a:latin typeface="Arial" panose="020B0604020202020204" pitchFamily="34" charset="0"/>
              </a:rPr>
              <a:t>3. Users have the capability to shop from different stores available on the marketplace via B2C</a:t>
            </a:r>
          </a:p>
          <a:p>
            <a:endParaRPr lang="en-IN" sz="3200" dirty="0">
              <a:latin typeface="Arial" panose="020B0604020202020204" pitchFamily="34" charset="0"/>
            </a:endParaRPr>
          </a:p>
          <a:p>
            <a:r>
              <a:rPr lang="en-IN" sz="3200" dirty="0">
                <a:latin typeface="Arial" panose="020B0604020202020204" pitchFamily="34" charset="0"/>
              </a:rPr>
              <a:t>Below is the comparison table</a:t>
            </a:r>
          </a:p>
        </p:txBody>
      </p:sp>
      <p:pic>
        <p:nvPicPr>
          <p:cNvPr id="8" name="Graphic 7">
            <a:extLst>
              <a:ext uri="{FF2B5EF4-FFF2-40B4-BE49-F238E27FC236}">
                <a16:creationId xmlns:a16="http://schemas.microsoft.com/office/drawing/2014/main" id="{EF43EBA2-5B0E-4D87-A7A8-E490AF6438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271583" y="18440277"/>
            <a:ext cx="2730781" cy="4562475"/>
          </a:xfrm>
          <a:prstGeom prst="rect">
            <a:avLst/>
          </a:prstGeom>
        </p:spPr>
      </p:pic>
      <p:pic>
        <p:nvPicPr>
          <p:cNvPr id="10" name="Graphic 9">
            <a:extLst>
              <a:ext uri="{FF2B5EF4-FFF2-40B4-BE49-F238E27FC236}">
                <a16:creationId xmlns:a16="http://schemas.microsoft.com/office/drawing/2014/main" id="{03A911D3-91A4-4D6F-9A5F-1650F1AD1F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892336" y="18573628"/>
            <a:ext cx="2617540" cy="4429124"/>
          </a:xfrm>
          <a:prstGeom prst="rect">
            <a:avLst/>
          </a:prstGeom>
        </p:spPr>
      </p:pic>
      <p:sp>
        <p:nvSpPr>
          <p:cNvPr id="11" name="TextBox 10">
            <a:extLst>
              <a:ext uri="{FF2B5EF4-FFF2-40B4-BE49-F238E27FC236}">
                <a16:creationId xmlns:a16="http://schemas.microsoft.com/office/drawing/2014/main" id="{5594E0AE-2D9F-474C-BB88-5220F1CA4EC9}"/>
              </a:ext>
            </a:extLst>
          </p:cNvPr>
          <p:cNvSpPr txBox="1"/>
          <p:nvPr/>
        </p:nvSpPr>
        <p:spPr>
          <a:xfrm>
            <a:off x="12391189" y="23255686"/>
            <a:ext cx="2170609" cy="538609"/>
          </a:xfrm>
          <a:prstGeom prst="rect">
            <a:avLst/>
          </a:prstGeom>
          <a:noFill/>
        </p:spPr>
        <p:txBody>
          <a:bodyPr wrap="square" rtlCol="0">
            <a:spAutoFit/>
          </a:bodyPr>
          <a:lstStyle/>
          <a:p>
            <a:r>
              <a:rPr lang="en-IN" dirty="0"/>
              <a:t>App logo</a:t>
            </a:r>
          </a:p>
        </p:txBody>
      </p:sp>
      <p:sp>
        <p:nvSpPr>
          <p:cNvPr id="38" name="TextBox 37">
            <a:extLst>
              <a:ext uri="{FF2B5EF4-FFF2-40B4-BE49-F238E27FC236}">
                <a16:creationId xmlns:a16="http://schemas.microsoft.com/office/drawing/2014/main" id="{5782A728-1A9C-44D3-BCC6-83638F70B5D1}"/>
              </a:ext>
            </a:extLst>
          </p:cNvPr>
          <p:cNvSpPr txBox="1"/>
          <p:nvPr/>
        </p:nvSpPr>
        <p:spPr>
          <a:xfrm>
            <a:off x="15294815" y="23274611"/>
            <a:ext cx="5725205" cy="984885"/>
          </a:xfrm>
          <a:prstGeom prst="rect">
            <a:avLst/>
          </a:prstGeom>
          <a:noFill/>
        </p:spPr>
        <p:txBody>
          <a:bodyPr wrap="square">
            <a:spAutoFit/>
          </a:bodyPr>
          <a:lstStyle/>
          <a:p>
            <a:r>
              <a:rPr lang="en-IN" dirty="0"/>
              <a:t>Login screen: User can login by entering username and password</a:t>
            </a:r>
          </a:p>
        </p:txBody>
      </p:sp>
      <p:sp>
        <p:nvSpPr>
          <p:cNvPr id="16" name="TextBox 15">
            <a:extLst>
              <a:ext uri="{FF2B5EF4-FFF2-40B4-BE49-F238E27FC236}">
                <a16:creationId xmlns:a16="http://schemas.microsoft.com/office/drawing/2014/main" id="{822ACC54-C9BF-4742-9703-84319AECC0FA}"/>
              </a:ext>
            </a:extLst>
          </p:cNvPr>
          <p:cNvSpPr txBox="1"/>
          <p:nvPr/>
        </p:nvSpPr>
        <p:spPr>
          <a:xfrm>
            <a:off x="11862595" y="29904456"/>
            <a:ext cx="3761184" cy="1877437"/>
          </a:xfrm>
          <a:prstGeom prst="rect">
            <a:avLst/>
          </a:prstGeom>
          <a:noFill/>
        </p:spPr>
        <p:txBody>
          <a:bodyPr wrap="square" rtlCol="0">
            <a:spAutoFit/>
          </a:bodyPr>
          <a:lstStyle/>
          <a:p>
            <a:r>
              <a:rPr lang="en-IN" dirty="0"/>
              <a:t>User registration screen: New user will register from this page.</a:t>
            </a:r>
          </a:p>
        </p:txBody>
      </p:sp>
      <p:sp>
        <p:nvSpPr>
          <p:cNvPr id="17" name="TextBox 16">
            <a:extLst>
              <a:ext uri="{FF2B5EF4-FFF2-40B4-BE49-F238E27FC236}">
                <a16:creationId xmlns:a16="http://schemas.microsoft.com/office/drawing/2014/main" id="{6A0B8C09-8DC7-4325-8222-97AC24DD174C}"/>
              </a:ext>
            </a:extLst>
          </p:cNvPr>
          <p:cNvSpPr txBox="1"/>
          <p:nvPr/>
        </p:nvSpPr>
        <p:spPr>
          <a:xfrm rot="10800000" flipV="1">
            <a:off x="16230515" y="29905577"/>
            <a:ext cx="4260358" cy="1877437"/>
          </a:xfrm>
          <a:prstGeom prst="rect">
            <a:avLst/>
          </a:prstGeom>
          <a:noFill/>
        </p:spPr>
        <p:txBody>
          <a:bodyPr wrap="square" rtlCol="0">
            <a:spAutoFit/>
          </a:bodyPr>
          <a:lstStyle/>
          <a:p>
            <a:r>
              <a:rPr lang="en-IN" dirty="0"/>
              <a:t>Display marketplace stores: User can select from the available marketplace stores</a:t>
            </a:r>
          </a:p>
        </p:txBody>
      </p:sp>
      <p:sp>
        <p:nvSpPr>
          <p:cNvPr id="18" name="TextBox 17">
            <a:extLst>
              <a:ext uri="{FF2B5EF4-FFF2-40B4-BE49-F238E27FC236}">
                <a16:creationId xmlns:a16="http://schemas.microsoft.com/office/drawing/2014/main" id="{498769D9-51BA-4711-831B-D36DA403E513}"/>
              </a:ext>
            </a:extLst>
          </p:cNvPr>
          <p:cNvSpPr txBox="1"/>
          <p:nvPr/>
        </p:nvSpPr>
        <p:spPr>
          <a:xfrm>
            <a:off x="23229811" y="25720902"/>
            <a:ext cx="3537173" cy="984885"/>
          </a:xfrm>
          <a:prstGeom prst="rect">
            <a:avLst/>
          </a:prstGeom>
          <a:noFill/>
        </p:spPr>
        <p:txBody>
          <a:bodyPr wrap="square" rtlCol="0">
            <a:spAutoFit/>
          </a:bodyPr>
          <a:lstStyle/>
          <a:p>
            <a:r>
              <a:rPr lang="en-IN" dirty="0"/>
              <a:t>Order History screen</a:t>
            </a:r>
          </a:p>
        </p:txBody>
      </p:sp>
      <p:sp>
        <p:nvSpPr>
          <p:cNvPr id="19" name="TextBox 18">
            <a:extLst>
              <a:ext uri="{FF2B5EF4-FFF2-40B4-BE49-F238E27FC236}">
                <a16:creationId xmlns:a16="http://schemas.microsoft.com/office/drawing/2014/main" id="{1CB6D0BB-D809-43C9-AE3A-81DE327AED36}"/>
              </a:ext>
            </a:extLst>
          </p:cNvPr>
          <p:cNvSpPr txBox="1"/>
          <p:nvPr/>
        </p:nvSpPr>
        <p:spPr>
          <a:xfrm>
            <a:off x="22728301" y="11617091"/>
            <a:ext cx="3531914" cy="1877437"/>
          </a:xfrm>
          <a:prstGeom prst="rect">
            <a:avLst/>
          </a:prstGeom>
          <a:noFill/>
        </p:spPr>
        <p:txBody>
          <a:bodyPr wrap="square" rtlCol="0">
            <a:spAutoFit/>
          </a:bodyPr>
          <a:lstStyle/>
          <a:p>
            <a:r>
              <a:rPr lang="en-IN" dirty="0"/>
              <a:t>This page will show the available products from the store</a:t>
            </a:r>
          </a:p>
        </p:txBody>
      </p:sp>
      <p:sp>
        <p:nvSpPr>
          <p:cNvPr id="20" name="TextBox 19">
            <a:extLst>
              <a:ext uri="{FF2B5EF4-FFF2-40B4-BE49-F238E27FC236}">
                <a16:creationId xmlns:a16="http://schemas.microsoft.com/office/drawing/2014/main" id="{8845BCCD-B153-46EF-8AD3-B5AFE7A8C0FD}"/>
              </a:ext>
            </a:extLst>
          </p:cNvPr>
          <p:cNvSpPr txBox="1"/>
          <p:nvPr/>
        </p:nvSpPr>
        <p:spPr>
          <a:xfrm>
            <a:off x="27660716" y="11667756"/>
            <a:ext cx="4352687" cy="1431161"/>
          </a:xfrm>
          <a:prstGeom prst="rect">
            <a:avLst/>
          </a:prstGeom>
          <a:noFill/>
        </p:spPr>
        <p:txBody>
          <a:bodyPr wrap="square" rtlCol="0">
            <a:spAutoFit/>
          </a:bodyPr>
          <a:lstStyle/>
          <a:p>
            <a:r>
              <a:rPr lang="en-IN" dirty="0"/>
              <a:t>This page shows the selected [product and add to cart option</a:t>
            </a:r>
          </a:p>
        </p:txBody>
      </p:sp>
      <p:sp>
        <p:nvSpPr>
          <p:cNvPr id="21" name="TextBox 20">
            <a:extLst>
              <a:ext uri="{FF2B5EF4-FFF2-40B4-BE49-F238E27FC236}">
                <a16:creationId xmlns:a16="http://schemas.microsoft.com/office/drawing/2014/main" id="{0B72CCF8-AB28-4985-AAB5-FC67DADBE186}"/>
              </a:ext>
            </a:extLst>
          </p:cNvPr>
          <p:cNvSpPr txBox="1"/>
          <p:nvPr/>
        </p:nvSpPr>
        <p:spPr>
          <a:xfrm>
            <a:off x="22728301" y="18698723"/>
            <a:ext cx="4211189" cy="1877437"/>
          </a:xfrm>
          <a:prstGeom prst="rect">
            <a:avLst/>
          </a:prstGeom>
          <a:noFill/>
        </p:spPr>
        <p:txBody>
          <a:bodyPr wrap="square" rtlCol="0">
            <a:spAutoFit/>
          </a:bodyPr>
          <a:lstStyle/>
          <a:p>
            <a:r>
              <a:rPr lang="en-IN" dirty="0"/>
              <a:t>This is the order summary page with and promo code entry option before placing the order</a:t>
            </a:r>
          </a:p>
        </p:txBody>
      </p:sp>
      <p:sp>
        <p:nvSpPr>
          <p:cNvPr id="22" name="TextBox 21">
            <a:extLst>
              <a:ext uri="{FF2B5EF4-FFF2-40B4-BE49-F238E27FC236}">
                <a16:creationId xmlns:a16="http://schemas.microsoft.com/office/drawing/2014/main" id="{11D21A32-E466-45F7-8F9F-C2AAEE2B7BD7}"/>
              </a:ext>
            </a:extLst>
          </p:cNvPr>
          <p:cNvSpPr txBox="1"/>
          <p:nvPr/>
        </p:nvSpPr>
        <p:spPr>
          <a:xfrm>
            <a:off x="27203251" y="18928258"/>
            <a:ext cx="4352687" cy="1431161"/>
          </a:xfrm>
          <a:prstGeom prst="rect">
            <a:avLst/>
          </a:prstGeom>
          <a:noFill/>
        </p:spPr>
        <p:txBody>
          <a:bodyPr wrap="square" rtlCol="0">
            <a:spAutoFit/>
          </a:bodyPr>
          <a:lstStyle/>
          <a:p>
            <a:pPr lvl="1"/>
            <a:r>
              <a:rPr lang="en-IN" dirty="0"/>
              <a:t>This is the order confirmation screen after placing the order</a:t>
            </a:r>
          </a:p>
        </p:txBody>
      </p:sp>
      <p:pic>
        <p:nvPicPr>
          <p:cNvPr id="27" name="Picture 26">
            <a:extLst>
              <a:ext uri="{FF2B5EF4-FFF2-40B4-BE49-F238E27FC236}">
                <a16:creationId xmlns:a16="http://schemas.microsoft.com/office/drawing/2014/main" id="{97320796-D2DD-4002-AD19-0177213E6024}"/>
              </a:ext>
            </a:extLst>
          </p:cNvPr>
          <p:cNvPicPr>
            <a:picLocks noChangeAspect="1"/>
          </p:cNvPicPr>
          <p:nvPr/>
        </p:nvPicPr>
        <p:blipFill>
          <a:blip r:embed="rId10"/>
          <a:stretch>
            <a:fillRect/>
          </a:stretch>
        </p:blipFill>
        <p:spPr>
          <a:xfrm>
            <a:off x="12227930" y="24969899"/>
            <a:ext cx="2730781" cy="4381500"/>
          </a:xfrm>
          <a:prstGeom prst="rect">
            <a:avLst/>
          </a:prstGeom>
        </p:spPr>
      </p:pic>
      <p:pic>
        <p:nvPicPr>
          <p:cNvPr id="29" name="Picture 28">
            <a:extLst>
              <a:ext uri="{FF2B5EF4-FFF2-40B4-BE49-F238E27FC236}">
                <a16:creationId xmlns:a16="http://schemas.microsoft.com/office/drawing/2014/main" id="{42E69B32-2F38-4367-9EFD-DD0FC13E9891}"/>
              </a:ext>
            </a:extLst>
          </p:cNvPr>
          <p:cNvPicPr>
            <a:picLocks noChangeAspect="1"/>
          </p:cNvPicPr>
          <p:nvPr/>
        </p:nvPicPr>
        <p:blipFill>
          <a:blip r:embed="rId11"/>
          <a:stretch>
            <a:fillRect/>
          </a:stretch>
        </p:blipFill>
        <p:spPr>
          <a:xfrm>
            <a:off x="16892337" y="24947390"/>
            <a:ext cx="2617539" cy="4404009"/>
          </a:xfrm>
          <a:prstGeom prst="rect">
            <a:avLst/>
          </a:prstGeom>
        </p:spPr>
      </p:pic>
      <p:pic>
        <p:nvPicPr>
          <p:cNvPr id="31" name="Picture 30">
            <a:extLst>
              <a:ext uri="{FF2B5EF4-FFF2-40B4-BE49-F238E27FC236}">
                <a16:creationId xmlns:a16="http://schemas.microsoft.com/office/drawing/2014/main" id="{87D2DB81-C5C3-4220-A40B-B948DC587826}"/>
              </a:ext>
            </a:extLst>
          </p:cNvPr>
          <p:cNvPicPr>
            <a:picLocks noChangeAspect="1"/>
          </p:cNvPicPr>
          <p:nvPr/>
        </p:nvPicPr>
        <p:blipFill>
          <a:blip r:embed="rId12"/>
          <a:stretch>
            <a:fillRect/>
          </a:stretch>
        </p:blipFill>
        <p:spPr>
          <a:xfrm>
            <a:off x="23258604" y="6523878"/>
            <a:ext cx="2352676" cy="4832789"/>
          </a:xfrm>
          <a:prstGeom prst="rect">
            <a:avLst/>
          </a:prstGeom>
        </p:spPr>
      </p:pic>
      <p:pic>
        <p:nvPicPr>
          <p:cNvPr id="33" name="Picture 32">
            <a:extLst>
              <a:ext uri="{FF2B5EF4-FFF2-40B4-BE49-F238E27FC236}">
                <a16:creationId xmlns:a16="http://schemas.microsoft.com/office/drawing/2014/main" id="{BF34A41A-BB34-4F80-9D26-515B0E6CFC0B}"/>
              </a:ext>
            </a:extLst>
          </p:cNvPr>
          <p:cNvPicPr>
            <a:picLocks noChangeAspect="1"/>
          </p:cNvPicPr>
          <p:nvPr/>
        </p:nvPicPr>
        <p:blipFill>
          <a:blip r:embed="rId13"/>
          <a:stretch>
            <a:fillRect/>
          </a:stretch>
        </p:blipFill>
        <p:spPr>
          <a:xfrm>
            <a:off x="28207850" y="6451292"/>
            <a:ext cx="2676525" cy="4905375"/>
          </a:xfrm>
          <a:prstGeom prst="rect">
            <a:avLst/>
          </a:prstGeom>
        </p:spPr>
      </p:pic>
      <p:pic>
        <p:nvPicPr>
          <p:cNvPr id="39" name="Picture 38">
            <a:extLst>
              <a:ext uri="{FF2B5EF4-FFF2-40B4-BE49-F238E27FC236}">
                <a16:creationId xmlns:a16="http://schemas.microsoft.com/office/drawing/2014/main" id="{8FC5AD50-D7F3-45AF-BE01-0BC197623222}"/>
              </a:ext>
            </a:extLst>
          </p:cNvPr>
          <p:cNvPicPr>
            <a:picLocks noChangeAspect="1"/>
          </p:cNvPicPr>
          <p:nvPr/>
        </p:nvPicPr>
        <p:blipFill>
          <a:blip r:embed="rId14"/>
          <a:stretch>
            <a:fillRect/>
          </a:stretch>
        </p:blipFill>
        <p:spPr>
          <a:xfrm>
            <a:off x="23258603" y="13680794"/>
            <a:ext cx="2352677" cy="4853170"/>
          </a:xfrm>
          <a:prstGeom prst="rect">
            <a:avLst/>
          </a:prstGeom>
        </p:spPr>
      </p:pic>
      <p:pic>
        <p:nvPicPr>
          <p:cNvPr id="42" name="Picture 41">
            <a:extLst>
              <a:ext uri="{FF2B5EF4-FFF2-40B4-BE49-F238E27FC236}">
                <a16:creationId xmlns:a16="http://schemas.microsoft.com/office/drawing/2014/main" id="{DEBEE209-FCF8-4935-BE41-F6484CC2FC2E}"/>
              </a:ext>
            </a:extLst>
          </p:cNvPr>
          <p:cNvPicPr>
            <a:picLocks noChangeAspect="1"/>
          </p:cNvPicPr>
          <p:nvPr/>
        </p:nvPicPr>
        <p:blipFill>
          <a:blip r:embed="rId15"/>
          <a:stretch>
            <a:fillRect/>
          </a:stretch>
        </p:blipFill>
        <p:spPr>
          <a:xfrm>
            <a:off x="28202021" y="13714918"/>
            <a:ext cx="2653520" cy="4853170"/>
          </a:xfrm>
          <a:prstGeom prst="rect">
            <a:avLst/>
          </a:prstGeom>
        </p:spPr>
      </p:pic>
      <p:pic>
        <p:nvPicPr>
          <p:cNvPr id="44" name="Picture 43">
            <a:extLst>
              <a:ext uri="{FF2B5EF4-FFF2-40B4-BE49-F238E27FC236}">
                <a16:creationId xmlns:a16="http://schemas.microsoft.com/office/drawing/2014/main" id="{D4FB71CA-54BA-4A68-9978-A760A82F8515}"/>
              </a:ext>
            </a:extLst>
          </p:cNvPr>
          <p:cNvPicPr>
            <a:picLocks noChangeAspect="1"/>
          </p:cNvPicPr>
          <p:nvPr/>
        </p:nvPicPr>
        <p:blipFill>
          <a:blip r:embed="rId16"/>
          <a:stretch>
            <a:fillRect/>
          </a:stretch>
        </p:blipFill>
        <p:spPr>
          <a:xfrm>
            <a:off x="23258604" y="20832532"/>
            <a:ext cx="2352676" cy="4832635"/>
          </a:xfrm>
          <a:prstGeom prst="rect">
            <a:avLst/>
          </a:prstGeom>
        </p:spPr>
      </p:pic>
      <p:pic>
        <p:nvPicPr>
          <p:cNvPr id="46" name="Picture 45">
            <a:extLst>
              <a:ext uri="{FF2B5EF4-FFF2-40B4-BE49-F238E27FC236}">
                <a16:creationId xmlns:a16="http://schemas.microsoft.com/office/drawing/2014/main" id="{670991DF-D8A1-450A-ACCE-2457303033F8}"/>
              </a:ext>
            </a:extLst>
          </p:cNvPr>
          <p:cNvPicPr>
            <a:picLocks noChangeAspect="1"/>
          </p:cNvPicPr>
          <p:nvPr/>
        </p:nvPicPr>
        <p:blipFill>
          <a:blip r:embed="rId17"/>
          <a:stretch>
            <a:fillRect/>
          </a:stretch>
        </p:blipFill>
        <p:spPr>
          <a:xfrm>
            <a:off x="28207850" y="20832532"/>
            <a:ext cx="2647691" cy="4832635"/>
          </a:xfrm>
          <a:prstGeom prst="rect">
            <a:avLst/>
          </a:prstGeom>
        </p:spPr>
      </p:pic>
      <p:sp>
        <p:nvSpPr>
          <p:cNvPr id="66" name="TextBox 65">
            <a:extLst>
              <a:ext uri="{FF2B5EF4-FFF2-40B4-BE49-F238E27FC236}">
                <a16:creationId xmlns:a16="http://schemas.microsoft.com/office/drawing/2014/main" id="{15B766AE-40B4-4205-B42F-B8733A02561A}"/>
              </a:ext>
            </a:extLst>
          </p:cNvPr>
          <p:cNvSpPr txBox="1"/>
          <p:nvPr/>
        </p:nvSpPr>
        <p:spPr>
          <a:xfrm>
            <a:off x="27803339" y="25685571"/>
            <a:ext cx="3571812" cy="538609"/>
          </a:xfrm>
          <a:prstGeom prst="rect">
            <a:avLst/>
          </a:prstGeom>
          <a:noFill/>
        </p:spPr>
        <p:txBody>
          <a:bodyPr wrap="none" rtlCol="0">
            <a:spAutoFit/>
          </a:bodyPr>
          <a:lstStyle/>
          <a:p>
            <a:r>
              <a:rPr lang="en-IN" dirty="0"/>
              <a:t>User settings screen</a:t>
            </a:r>
          </a:p>
        </p:txBody>
      </p:sp>
      <p:pic>
        <p:nvPicPr>
          <p:cNvPr id="48" name="Picture 47">
            <a:extLst>
              <a:ext uri="{FF2B5EF4-FFF2-40B4-BE49-F238E27FC236}">
                <a16:creationId xmlns:a16="http://schemas.microsoft.com/office/drawing/2014/main" id="{CD28FE24-1A7A-447D-B4CE-DCA6C57B326B}"/>
              </a:ext>
            </a:extLst>
          </p:cNvPr>
          <p:cNvPicPr>
            <a:picLocks noChangeAspect="1"/>
          </p:cNvPicPr>
          <p:nvPr/>
        </p:nvPicPr>
        <p:blipFill>
          <a:blip r:embed="rId18"/>
          <a:stretch>
            <a:fillRect/>
          </a:stretch>
        </p:blipFill>
        <p:spPr>
          <a:xfrm>
            <a:off x="33810553" y="6475335"/>
            <a:ext cx="1508891" cy="1676545"/>
          </a:xfrm>
          <a:prstGeom prst="rect">
            <a:avLst/>
          </a:prstGeom>
        </p:spPr>
      </p:pic>
      <p:pic>
        <p:nvPicPr>
          <p:cNvPr id="50" name="Picture 49">
            <a:extLst>
              <a:ext uri="{FF2B5EF4-FFF2-40B4-BE49-F238E27FC236}">
                <a16:creationId xmlns:a16="http://schemas.microsoft.com/office/drawing/2014/main" id="{B47C2DAC-223E-4683-A3A1-8B9CF9CBC08F}"/>
              </a:ext>
            </a:extLst>
          </p:cNvPr>
          <p:cNvPicPr>
            <a:picLocks noChangeAspect="1"/>
          </p:cNvPicPr>
          <p:nvPr/>
        </p:nvPicPr>
        <p:blipFill>
          <a:blip r:embed="rId19"/>
          <a:stretch>
            <a:fillRect/>
          </a:stretch>
        </p:blipFill>
        <p:spPr>
          <a:xfrm>
            <a:off x="36184837" y="6706114"/>
            <a:ext cx="3658929" cy="1152814"/>
          </a:xfrm>
          <a:prstGeom prst="rect">
            <a:avLst/>
          </a:prstGeom>
        </p:spPr>
      </p:pic>
      <p:pic>
        <p:nvPicPr>
          <p:cNvPr id="52" name="Picture 51">
            <a:extLst>
              <a:ext uri="{FF2B5EF4-FFF2-40B4-BE49-F238E27FC236}">
                <a16:creationId xmlns:a16="http://schemas.microsoft.com/office/drawing/2014/main" id="{227274D3-252D-42F1-A25F-C727F0F31160}"/>
              </a:ext>
            </a:extLst>
          </p:cNvPr>
          <p:cNvPicPr>
            <a:picLocks noChangeAspect="1"/>
          </p:cNvPicPr>
          <p:nvPr/>
        </p:nvPicPr>
        <p:blipFill>
          <a:blip r:embed="rId20"/>
          <a:stretch>
            <a:fillRect/>
          </a:stretch>
        </p:blipFill>
        <p:spPr>
          <a:xfrm>
            <a:off x="40655814" y="6643480"/>
            <a:ext cx="1417408" cy="1600339"/>
          </a:xfrm>
          <a:prstGeom prst="rect">
            <a:avLst/>
          </a:prstGeom>
        </p:spPr>
      </p:pic>
      <p:pic>
        <p:nvPicPr>
          <p:cNvPr id="54" name="Picture 53">
            <a:extLst>
              <a:ext uri="{FF2B5EF4-FFF2-40B4-BE49-F238E27FC236}">
                <a16:creationId xmlns:a16="http://schemas.microsoft.com/office/drawing/2014/main" id="{92656B9F-4143-439C-8353-5B88E87EF9AD}"/>
              </a:ext>
            </a:extLst>
          </p:cNvPr>
          <p:cNvPicPr>
            <a:picLocks noChangeAspect="1"/>
          </p:cNvPicPr>
          <p:nvPr/>
        </p:nvPicPr>
        <p:blipFill>
          <a:blip r:embed="rId21"/>
          <a:stretch>
            <a:fillRect/>
          </a:stretch>
        </p:blipFill>
        <p:spPr>
          <a:xfrm>
            <a:off x="33810553" y="8765557"/>
            <a:ext cx="2899176" cy="1264534"/>
          </a:xfrm>
          <a:prstGeom prst="rect">
            <a:avLst/>
          </a:prstGeom>
        </p:spPr>
      </p:pic>
      <p:pic>
        <p:nvPicPr>
          <p:cNvPr id="56" name="Picture 55">
            <a:extLst>
              <a:ext uri="{FF2B5EF4-FFF2-40B4-BE49-F238E27FC236}">
                <a16:creationId xmlns:a16="http://schemas.microsoft.com/office/drawing/2014/main" id="{75EB1BC0-5197-4D00-B262-E297F34D09D9}"/>
              </a:ext>
            </a:extLst>
          </p:cNvPr>
          <p:cNvPicPr>
            <a:picLocks noChangeAspect="1"/>
          </p:cNvPicPr>
          <p:nvPr/>
        </p:nvPicPr>
        <p:blipFill>
          <a:blip r:embed="rId22"/>
          <a:stretch>
            <a:fillRect/>
          </a:stretch>
        </p:blipFill>
        <p:spPr>
          <a:xfrm>
            <a:off x="37325195" y="8997875"/>
            <a:ext cx="2899176" cy="886642"/>
          </a:xfrm>
          <a:prstGeom prst="rect">
            <a:avLst/>
          </a:prstGeom>
        </p:spPr>
      </p:pic>
      <p:pic>
        <p:nvPicPr>
          <p:cNvPr id="77" name="Google Shape;183;p29">
            <a:extLst>
              <a:ext uri="{FF2B5EF4-FFF2-40B4-BE49-F238E27FC236}">
                <a16:creationId xmlns:a16="http://schemas.microsoft.com/office/drawing/2014/main" id="{1C016C93-322E-4518-8B45-705DA8E5B974}"/>
              </a:ext>
            </a:extLst>
          </p:cNvPr>
          <p:cNvPicPr preferRelativeResize="0"/>
          <p:nvPr/>
        </p:nvPicPr>
        <p:blipFill>
          <a:blip r:embed="rId23">
            <a:alphaModFix/>
          </a:blip>
          <a:stretch>
            <a:fillRect/>
          </a:stretch>
        </p:blipFill>
        <p:spPr>
          <a:xfrm>
            <a:off x="33337217" y="11794355"/>
            <a:ext cx="9414442" cy="5176924"/>
          </a:xfrm>
          <a:prstGeom prst="rect">
            <a:avLst/>
          </a:prstGeom>
          <a:noFill/>
          <a:ln>
            <a:noFill/>
          </a:ln>
        </p:spPr>
      </p:pic>
      <p:pic>
        <p:nvPicPr>
          <p:cNvPr id="57" name="Picture 56">
            <a:extLst>
              <a:ext uri="{FF2B5EF4-FFF2-40B4-BE49-F238E27FC236}">
                <a16:creationId xmlns:a16="http://schemas.microsoft.com/office/drawing/2014/main" id="{49C6AB5C-60C8-4CC3-BEC4-1AEC2987CF2B}"/>
              </a:ext>
            </a:extLst>
          </p:cNvPr>
          <p:cNvPicPr>
            <a:picLocks noChangeAspect="1"/>
          </p:cNvPicPr>
          <p:nvPr/>
        </p:nvPicPr>
        <p:blipFill>
          <a:blip r:embed="rId24"/>
          <a:stretch>
            <a:fillRect/>
          </a:stretch>
        </p:blipFill>
        <p:spPr>
          <a:xfrm>
            <a:off x="33233414" y="17855331"/>
            <a:ext cx="9414441" cy="6319729"/>
          </a:xfrm>
          <a:prstGeom prst="rect">
            <a:avLst/>
          </a:prstGeom>
        </p:spPr>
      </p:pic>
      <p:sp>
        <p:nvSpPr>
          <p:cNvPr id="58" name="TextBox 57">
            <a:extLst>
              <a:ext uri="{FF2B5EF4-FFF2-40B4-BE49-F238E27FC236}">
                <a16:creationId xmlns:a16="http://schemas.microsoft.com/office/drawing/2014/main" id="{565A0FB3-6A18-46CE-9E64-BEF2D3DC954B}"/>
              </a:ext>
            </a:extLst>
          </p:cNvPr>
          <p:cNvSpPr txBox="1"/>
          <p:nvPr/>
        </p:nvSpPr>
        <p:spPr>
          <a:xfrm>
            <a:off x="33280402" y="17170463"/>
            <a:ext cx="4479560" cy="538609"/>
          </a:xfrm>
          <a:prstGeom prst="rect">
            <a:avLst/>
          </a:prstGeom>
          <a:noFill/>
        </p:spPr>
        <p:txBody>
          <a:bodyPr wrap="none" rtlCol="0">
            <a:spAutoFit/>
          </a:bodyPr>
          <a:lstStyle/>
          <a:p>
            <a:r>
              <a:rPr lang="en-IN" dirty="0"/>
              <a:t>Hierarchical Task Analysis</a:t>
            </a:r>
          </a:p>
        </p:txBody>
      </p:sp>
      <p:pic>
        <p:nvPicPr>
          <p:cNvPr id="59" name="Picture 58">
            <a:extLst>
              <a:ext uri="{FF2B5EF4-FFF2-40B4-BE49-F238E27FC236}">
                <a16:creationId xmlns:a16="http://schemas.microsoft.com/office/drawing/2014/main" id="{F3F3CB90-2ADB-4A4A-B787-7D7B86843E05}"/>
              </a:ext>
            </a:extLst>
          </p:cNvPr>
          <p:cNvPicPr>
            <a:picLocks noChangeAspect="1"/>
          </p:cNvPicPr>
          <p:nvPr/>
        </p:nvPicPr>
        <p:blipFill>
          <a:blip r:embed="rId25"/>
          <a:stretch>
            <a:fillRect/>
          </a:stretch>
        </p:blipFill>
        <p:spPr>
          <a:xfrm>
            <a:off x="33133450" y="25240590"/>
            <a:ext cx="9869882" cy="6911371"/>
          </a:xfrm>
          <a:prstGeom prst="rect">
            <a:avLst/>
          </a:prstGeom>
        </p:spPr>
      </p:pic>
      <p:sp>
        <p:nvSpPr>
          <p:cNvPr id="60" name="TextBox 59">
            <a:extLst>
              <a:ext uri="{FF2B5EF4-FFF2-40B4-BE49-F238E27FC236}">
                <a16:creationId xmlns:a16="http://schemas.microsoft.com/office/drawing/2014/main" id="{7383F6A7-436C-4B9B-90F9-EC8D8D86290B}"/>
              </a:ext>
            </a:extLst>
          </p:cNvPr>
          <p:cNvSpPr txBox="1"/>
          <p:nvPr/>
        </p:nvSpPr>
        <p:spPr>
          <a:xfrm>
            <a:off x="33242250" y="24403050"/>
            <a:ext cx="3368230" cy="538609"/>
          </a:xfrm>
          <a:prstGeom prst="rect">
            <a:avLst/>
          </a:prstGeom>
          <a:noFill/>
        </p:spPr>
        <p:txBody>
          <a:bodyPr wrap="none" rtlCol="0">
            <a:spAutoFit/>
          </a:bodyPr>
          <a:lstStyle/>
          <a:p>
            <a:r>
              <a:rPr lang="en-IN" dirty="0"/>
              <a:t>Data Flow Diagram</a:t>
            </a:r>
          </a:p>
        </p:txBody>
      </p:sp>
      <p:pic>
        <p:nvPicPr>
          <p:cNvPr id="61" name="Picture 60">
            <a:extLst>
              <a:ext uri="{FF2B5EF4-FFF2-40B4-BE49-F238E27FC236}">
                <a16:creationId xmlns:a16="http://schemas.microsoft.com/office/drawing/2014/main" id="{0FE140FB-8464-45FE-A186-189DB7B9530E}"/>
              </a:ext>
            </a:extLst>
          </p:cNvPr>
          <p:cNvPicPr>
            <a:picLocks noChangeAspect="1"/>
          </p:cNvPicPr>
          <p:nvPr/>
        </p:nvPicPr>
        <p:blipFill>
          <a:blip r:embed="rId26"/>
          <a:stretch>
            <a:fillRect/>
          </a:stretch>
        </p:blipFill>
        <p:spPr>
          <a:xfrm>
            <a:off x="3253563" y="382927"/>
            <a:ext cx="3997842" cy="4025354"/>
          </a:xfrm>
          <a:prstGeom prst="rect">
            <a:avLst/>
          </a:prstGeom>
        </p:spPr>
      </p:pic>
      <p:sp>
        <p:nvSpPr>
          <p:cNvPr id="85" name="Shape 52">
            <a:extLst>
              <a:ext uri="{FF2B5EF4-FFF2-40B4-BE49-F238E27FC236}">
                <a16:creationId xmlns:a16="http://schemas.microsoft.com/office/drawing/2014/main" id="{042039BD-3E4A-441E-976E-78CBCD25779A}"/>
              </a:ext>
            </a:extLst>
          </p:cNvPr>
          <p:cNvSpPr>
            <a:spLocks noChangeArrowheads="1"/>
          </p:cNvSpPr>
          <p:nvPr/>
        </p:nvSpPr>
        <p:spPr bwMode="auto">
          <a:xfrm>
            <a:off x="22284340" y="26796460"/>
            <a:ext cx="9982200" cy="579438"/>
          </a:xfrm>
          <a:prstGeom prst="rect">
            <a:avLst/>
          </a:prstGeom>
          <a:solidFill>
            <a:schemeClr val="accent6">
              <a:lumMod val="75000"/>
            </a:schemeClr>
          </a:solidFill>
          <a:ln w="12700">
            <a:noFill/>
            <a:miter lim="400000"/>
            <a:headEnd/>
            <a:tailEnd/>
          </a:ln>
        </p:spPr>
        <p:txBody>
          <a:bodyPr lIns="45623" tIns="45623" rIns="45623" bIns="45623">
            <a:spAutoFit/>
          </a:bodyPr>
          <a:lstStyle/>
          <a:p>
            <a:pPr algn="ctr">
              <a:spcBef>
                <a:spcPts val="1900"/>
              </a:spcBef>
            </a:pPr>
            <a:r>
              <a:rPr lang="en-US" sz="3200" b="1" dirty="0">
                <a:solidFill>
                  <a:srgbClr val="F8F8F8"/>
                </a:solidFill>
              </a:rPr>
              <a:t>Contacts</a:t>
            </a:r>
          </a:p>
        </p:txBody>
      </p:sp>
      <p:sp>
        <p:nvSpPr>
          <p:cNvPr id="87" name="TextBox 86">
            <a:extLst>
              <a:ext uri="{FF2B5EF4-FFF2-40B4-BE49-F238E27FC236}">
                <a16:creationId xmlns:a16="http://schemas.microsoft.com/office/drawing/2014/main" id="{E72BB993-608C-4419-AF9A-87D80FDF3FC6}"/>
              </a:ext>
            </a:extLst>
          </p:cNvPr>
          <p:cNvSpPr txBox="1"/>
          <p:nvPr/>
        </p:nvSpPr>
        <p:spPr>
          <a:xfrm>
            <a:off x="22443789" y="27595241"/>
            <a:ext cx="9869882" cy="4555093"/>
          </a:xfrm>
          <a:prstGeom prst="rect">
            <a:avLst/>
          </a:prstGeom>
          <a:noFill/>
        </p:spPr>
        <p:txBody>
          <a:bodyPr wrap="square">
            <a:spAutoFit/>
          </a:bodyPr>
          <a:lstStyle/>
          <a:p>
            <a:r>
              <a:rPr lang="en-US" b="1" dirty="0"/>
              <a:t>Bioinformatics And Technology Laboratory (BAT Lab) </a:t>
            </a:r>
            <a:endParaRPr lang="en-US" dirty="0"/>
          </a:p>
          <a:p>
            <a:r>
              <a:rPr lang="en-US" b="1" dirty="0"/>
              <a:t>- Mobile Application Implementation and Design (MAID) Group</a:t>
            </a:r>
            <a:endParaRPr lang="en-US" dirty="0"/>
          </a:p>
          <a:p>
            <a:r>
              <a:rPr lang="en-US" b="1" dirty="0"/>
              <a:t>Computer Science Program (CSC@CUC)</a:t>
            </a:r>
            <a:endParaRPr lang="en-US" dirty="0"/>
          </a:p>
          <a:p>
            <a:r>
              <a:rPr lang="en-US" b="1" dirty="0"/>
              <a:t> Member:</a:t>
            </a:r>
            <a:r>
              <a:rPr lang="en-US" dirty="0"/>
              <a:t> 	Kuchekulla Kapil Reddy</a:t>
            </a:r>
          </a:p>
          <a:p>
            <a:r>
              <a:rPr lang="en-US" b="1" dirty="0"/>
              <a:t>Advisors: 	</a:t>
            </a:r>
            <a:r>
              <a:rPr lang="en-US" dirty="0"/>
              <a:t>Dr </a:t>
            </a:r>
            <a:r>
              <a:rPr lang="en-US" dirty="0" err="1"/>
              <a:t>Visvasuresh</a:t>
            </a:r>
            <a:r>
              <a:rPr lang="en-US" dirty="0"/>
              <a:t> (Victor) </a:t>
            </a:r>
            <a:r>
              <a:rPr lang="en-US" dirty="0" err="1"/>
              <a:t>Govindaswamy</a:t>
            </a:r>
            <a:r>
              <a:rPr lang="en-US" dirty="0"/>
              <a:t>	     		Victor.Govindaswamy@cuchicago.edu</a:t>
            </a:r>
            <a:r>
              <a:rPr lang="en-US" dirty="0">
                <a:hlinkClick r:id="rId27">
                  <a:extLst>
                    <a:ext uri="{A12FA001-AC4F-418D-AE19-62706E023703}">
                      <ahyp:hlinkClr xmlns:ahyp="http://schemas.microsoft.com/office/drawing/2018/hyperlinkcolor" val="tx"/>
                    </a:ext>
                  </a:extLst>
                </a:hlinkClick>
              </a:rPr>
              <a:t> </a:t>
            </a:r>
            <a:endParaRPr lang="en-US" dirty="0"/>
          </a:p>
          <a:p>
            <a:r>
              <a:rPr lang="en-US" b="1" dirty="0"/>
              <a:t>Address</a:t>
            </a:r>
            <a:r>
              <a:rPr lang="en-US" dirty="0"/>
              <a:t>: 	Concordia Chicago University</a:t>
            </a:r>
            <a:br>
              <a:rPr lang="en-US" dirty="0"/>
            </a:br>
            <a:r>
              <a:rPr lang="en-US" dirty="0"/>
              <a:t>	       	7400 Augusta Street</a:t>
            </a:r>
            <a:br>
              <a:rPr lang="en-US" dirty="0"/>
            </a:br>
            <a:r>
              <a:rPr lang="en-US" dirty="0"/>
              <a:t>		River Forest, IL, 60306-1499</a:t>
            </a:r>
          </a:p>
        </p:txBody>
      </p:sp>
      <p:pic>
        <p:nvPicPr>
          <p:cNvPr id="17090" name="Picture 17089">
            <a:extLst>
              <a:ext uri="{FF2B5EF4-FFF2-40B4-BE49-F238E27FC236}">
                <a16:creationId xmlns:a16="http://schemas.microsoft.com/office/drawing/2014/main" id="{F6EC5D2A-EB80-47AE-950E-7CB2DF0F267D}"/>
              </a:ext>
            </a:extLst>
          </p:cNvPr>
          <p:cNvPicPr>
            <a:picLocks noChangeAspect="1"/>
          </p:cNvPicPr>
          <p:nvPr/>
        </p:nvPicPr>
        <p:blipFill>
          <a:blip r:embed="rId28"/>
          <a:stretch>
            <a:fillRect/>
          </a:stretch>
        </p:blipFill>
        <p:spPr>
          <a:xfrm>
            <a:off x="37293440" y="477555"/>
            <a:ext cx="3959720" cy="3969171"/>
          </a:xfrm>
          <a:prstGeom prst="rect">
            <a:avLst/>
          </a:prstGeom>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AABAC9"/>
      </a:lt1>
      <a:dk2>
        <a:srgbClr val="A7A7A7"/>
      </a:dk2>
      <a:lt2>
        <a:srgbClr val="535353"/>
      </a:lt2>
      <a:accent1>
        <a:srgbClr val="D7D7D7"/>
      </a:accent1>
      <a:accent2>
        <a:srgbClr val="003466"/>
      </a:accent2>
      <a:accent3>
        <a:srgbClr val="D0D7DF"/>
      </a:accent3>
      <a:accent4>
        <a:srgbClr val="707070"/>
      </a:accent4>
      <a:accent5>
        <a:srgbClr val="E6E6E6"/>
      </a:accent5>
      <a:accent6>
        <a:srgbClr val="002F5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ABAC9"/>
        </a:solidFill>
        <a:ln w="25400" cap="flat">
          <a:solidFill>
            <a:srgbClr val="D7D7D7"/>
          </a:solidFill>
          <a:prstDash val="solid"/>
          <a:bevel/>
        </a:ln>
        <a:effectLst/>
      </a:spPr>
      <a:bodyPr rot="0" spcFirstLastPara="1" vertOverflow="overflow" horzOverflow="overflow" vert="horz" wrap="square" lIns="457200" tIns="457200" rIns="457200" bIns="457200"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D7D7D7"/>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200" tIns="457200" rIns="457200" bIns="457200"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raClrScheme>
      <a:clrScheme name="Default 1">
        <a:dk1>
          <a:srgbClr val="000000"/>
        </a:dk1>
        <a:lt1>
          <a:srgbClr val="AABAC9"/>
        </a:lt1>
        <a:dk2>
          <a:srgbClr val="A7A7A7"/>
        </a:dk2>
        <a:lt2>
          <a:srgbClr val="535353"/>
        </a:lt2>
        <a:accent1>
          <a:srgbClr val="D7D7D7"/>
        </a:accent1>
        <a:accent2>
          <a:srgbClr val="003466"/>
        </a:accent2>
        <a:accent3>
          <a:srgbClr val="D2D9E1"/>
        </a:accent3>
        <a:accent4>
          <a:srgbClr val="000000"/>
        </a:accent4>
        <a:accent5>
          <a:srgbClr val="E8E8E8"/>
        </a:accent5>
        <a:accent6>
          <a:srgbClr val="002E5C"/>
        </a:accent6>
        <a:hlink>
          <a:srgbClr val="0000FF"/>
        </a:hlink>
        <a:folHlink>
          <a:srgbClr val="FF00FF"/>
        </a:folHlink>
      </a:clrScheme>
      <a:clrMap bg1="lt1" tx1="dk1" bg2="lt2" tx2="dk2" accent1="accent1" accent2="accent2" accent3="accent3" accent4="accent4" accent5="accent5" accent6="accent6" hlink="hlink" folHlink="folHlink"/>
    </a:extraClrScheme>
    <a:extraClrScheme>
      <a:clrScheme name="Default 2">
        <a:dk1>
          <a:srgbClr val="000000"/>
        </a:dk1>
        <a:lt1>
          <a:srgbClr val="AABAC9"/>
        </a:lt1>
        <a:dk2>
          <a:srgbClr val="A7A7A7"/>
        </a:dk2>
        <a:lt2>
          <a:srgbClr val="535353"/>
        </a:lt2>
        <a:accent1>
          <a:srgbClr val="D7D7D7"/>
        </a:accent1>
        <a:accent2>
          <a:srgbClr val="006BD6"/>
        </a:accent2>
        <a:accent3>
          <a:srgbClr val="D2D9E1"/>
        </a:accent3>
        <a:accent4>
          <a:srgbClr val="000000"/>
        </a:accent4>
        <a:accent5>
          <a:srgbClr val="E8E8E8"/>
        </a:accent5>
        <a:accent6>
          <a:srgbClr val="0060C2"/>
        </a:accent6>
        <a:hlink>
          <a:srgbClr val="0000FF"/>
        </a:hlink>
        <a:folHlink>
          <a:srgbClr val="FF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a:themeElements>
    <a:clrScheme name="1_Default 2">
      <a:dk1>
        <a:srgbClr val="000000"/>
      </a:dk1>
      <a:lt1>
        <a:srgbClr val="AABAC9"/>
      </a:lt1>
      <a:dk2>
        <a:srgbClr val="A7A7A7"/>
      </a:dk2>
      <a:lt2>
        <a:srgbClr val="535353"/>
      </a:lt2>
      <a:accent1>
        <a:srgbClr val="D7D7D7"/>
      </a:accent1>
      <a:accent2>
        <a:srgbClr val="006BD6"/>
      </a:accent2>
      <a:accent3>
        <a:srgbClr val="D2D9E1"/>
      </a:accent3>
      <a:accent4>
        <a:srgbClr val="000000"/>
      </a:accent4>
      <a:accent5>
        <a:srgbClr val="E8E8E8"/>
      </a:accent5>
      <a:accent6>
        <a:srgbClr val="0060C2"/>
      </a:accent6>
      <a:hlink>
        <a:srgbClr val="0000FF"/>
      </a:hlink>
      <a:folHlink>
        <a:srgbClr val="FF00FF"/>
      </a:folHlink>
    </a:clrScheme>
    <a:fontScheme name="1_Default">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1">
        <a:dk1>
          <a:srgbClr val="000000"/>
        </a:dk1>
        <a:lt1>
          <a:srgbClr val="AABAC9"/>
        </a:lt1>
        <a:dk2>
          <a:srgbClr val="A7A7A7"/>
        </a:dk2>
        <a:lt2>
          <a:srgbClr val="535353"/>
        </a:lt2>
        <a:accent1>
          <a:srgbClr val="D7D7D7"/>
        </a:accent1>
        <a:accent2>
          <a:srgbClr val="003466"/>
        </a:accent2>
        <a:accent3>
          <a:srgbClr val="D2D9E1"/>
        </a:accent3>
        <a:accent4>
          <a:srgbClr val="000000"/>
        </a:accent4>
        <a:accent5>
          <a:srgbClr val="E8E8E8"/>
        </a:accent5>
        <a:accent6>
          <a:srgbClr val="002E5C"/>
        </a:accent6>
        <a:hlink>
          <a:srgbClr val="0000FF"/>
        </a:hlink>
        <a:folHlink>
          <a:srgbClr val="FF00FF"/>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AABAC9"/>
        </a:lt1>
        <a:dk2>
          <a:srgbClr val="A7A7A7"/>
        </a:dk2>
        <a:lt2>
          <a:srgbClr val="535353"/>
        </a:lt2>
        <a:accent1>
          <a:srgbClr val="D7D7D7"/>
        </a:accent1>
        <a:accent2>
          <a:srgbClr val="006BD6"/>
        </a:accent2>
        <a:accent3>
          <a:srgbClr val="D2D9E1"/>
        </a:accent3>
        <a:accent4>
          <a:srgbClr val="000000"/>
        </a:accent4>
        <a:accent5>
          <a:srgbClr val="E8E8E8"/>
        </a:accent5>
        <a:accent6>
          <a:srgbClr val="0060C2"/>
        </a:accent6>
        <a:hlink>
          <a:srgbClr val="0000FF"/>
        </a:hlink>
        <a:folHlink>
          <a:srgbClr val="FF00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a:themeElements>
    <a:clrScheme name="Default">
      <a:dk1>
        <a:srgbClr val="000000"/>
      </a:dk1>
      <a:lt1>
        <a:srgbClr val="FFFFFF"/>
      </a:lt1>
      <a:dk2>
        <a:srgbClr val="A7A7A7"/>
      </a:dk2>
      <a:lt2>
        <a:srgbClr val="535353"/>
      </a:lt2>
      <a:accent1>
        <a:srgbClr val="D7D7D7"/>
      </a:accent1>
      <a:accent2>
        <a:srgbClr val="003466"/>
      </a:accent2>
      <a:accent3>
        <a:srgbClr val="D0D7DF"/>
      </a:accent3>
      <a:accent4>
        <a:srgbClr val="707070"/>
      </a:accent4>
      <a:accent5>
        <a:srgbClr val="E6E6E6"/>
      </a:accent5>
      <a:accent6>
        <a:srgbClr val="002F5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ABAC9"/>
        </a:solidFill>
        <a:ln w="25400" cap="flat">
          <a:solidFill>
            <a:srgbClr val="D7D7D7"/>
          </a:solidFill>
          <a:prstDash val="solid"/>
          <a:bevel/>
        </a:ln>
        <a:effectLst/>
      </a:spPr>
      <a:bodyPr rot="0" spcFirstLastPara="1" vertOverflow="overflow" horzOverflow="overflow" vert="horz" wrap="square" lIns="457200" tIns="457200" rIns="457200" bIns="457200"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D7D7D7"/>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200" tIns="457200" rIns="457200" bIns="457200"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9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849</TotalTime>
  <Words>585</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Arial Black</vt:lpstr>
      <vt:lpstr>Helvetica Neue</vt:lpstr>
      <vt:lpstr>Default</vt:lpstr>
      <vt:lpstr>1_Default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thebat</dc:creator>
  <cp:lastModifiedBy>Kapil Reddy Kuchekulla</cp:lastModifiedBy>
  <cp:revision>45</cp:revision>
  <dcterms:modified xsi:type="dcterms:W3CDTF">2021-05-09T23:03:50Z</dcterms:modified>
</cp:coreProperties>
</file>