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8" r:id="rId11"/>
    <p:sldId id="279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</p:sldIdLst>
  <p:sldSz cx="9144000" cy="5143500" type="screen16x9"/>
  <p:notesSz cx="6858000" cy="9144000"/>
  <p:embeddedFontLst>
    <p:embeddedFont>
      <p:font typeface="Merriweather" panose="020B0604020202020204" charset="0"/>
      <p:regular r:id="rId27"/>
      <p:bold r:id="rId28"/>
      <p:italic r:id="rId29"/>
      <p:boldItalic r:id="rId30"/>
    </p:embeddedFont>
    <p:embeddedFont>
      <p:font typeface="Roboto" panose="02000000000000000000" pitchFamily="2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0E25BB8-CC1B-4AEA-B656-C662DB465F5E}">
  <a:tblStyle styleId="{20E25BB8-CC1B-4AEA-B656-C662DB465F5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d6e9399c5d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d6e9399c5d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d6e9399c5d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d6e9399c5d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d6e9399c5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d6e9399c5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d6e9399c5d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d6e9399c5d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d6e9399c5d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d6e9399c5d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d6e9399c5d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d6e9399c5d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d6e9399c5d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d6e9399c5d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d6e9399c5d_0_20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d6e9399c5d_0_20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d6e9399c5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d6e9399c5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d6e9399c5d_0_25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d6e9399c5d_0_25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bba7f9449c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bba7f9449c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d6e9399c5d_0_29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d6e9399c5d_0_29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b8d7c1c0fc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b8d7c1c0fc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b8d7c1c0fc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b8d7c1c0fc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bba7f9449c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bba7f9449c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bba7f9449c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bba7f9449c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bba7f9449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bba7f9449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bba7f9a58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bba7f9a58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bba7f9a58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bba7f9a58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d6e9399c5d_0_15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d6e9399c5d_0_15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6e9399c5d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d6e9399c5d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AUTOLAYOU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552075" y="619500"/>
            <a:ext cx="2910900" cy="3904500"/>
          </a:xfrm>
          <a:prstGeom prst="rect">
            <a:avLst/>
          </a:prstGeom>
          <a:noFill/>
          <a:ln w="152400" cap="flat" cmpd="sng">
            <a:solidFill>
              <a:srgbClr val="37474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/>
          </p:nvPr>
        </p:nvSpPr>
        <p:spPr>
          <a:xfrm>
            <a:off x="896275" y="971750"/>
            <a:ext cx="4353300" cy="1661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body" idx="1"/>
          </p:nvPr>
        </p:nvSpPr>
        <p:spPr>
          <a:xfrm>
            <a:off x="5319800" y="971750"/>
            <a:ext cx="3312300" cy="2886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AUTOLAYOUT_1">
    <p:bg>
      <p:bgPr>
        <a:solidFill>
          <a:srgbClr val="FFFFFF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461350" y="533400"/>
            <a:ext cx="2769600" cy="2571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461200" y="3182226"/>
            <a:ext cx="2769600" cy="1251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">
  <p:cSld name="AUTOLAYOUT_2">
    <p:bg>
      <p:bgPr>
        <a:solidFill>
          <a:srgbClr val="FFFFFF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461350" y="533400"/>
            <a:ext cx="2769600" cy="2571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>
            <a:off x="461200" y="3182226"/>
            <a:ext cx="2769600" cy="1251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3">
  <p:cSld name="AUTOLAYOUT_3">
    <p:bg>
      <p:bgPr>
        <a:solidFill>
          <a:srgbClr val="FFFFFF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461350" y="533400"/>
            <a:ext cx="2769600" cy="2571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461200" y="3182226"/>
            <a:ext cx="2769600" cy="1251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4">
  <p:cSld name="AUTOLAYOUT_4">
    <p:bg>
      <p:bgPr>
        <a:solidFill>
          <a:srgbClr val="FFFFFF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461350" y="533400"/>
            <a:ext cx="2769600" cy="2571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xfrm>
            <a:off x="461200" y="3182226"/>
            <a:ext cx="2769600" cy="1251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s.apple.com/us/app/cvs-pharmacy/id395545555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apps.apple.com/us/app/walgreens/id335364882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drive.google.com/file/d/101wyXiIRqABZXgSBRVSDmq8B3TIl3ubK/view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drive.google.com/file/d/151C-pjWYYgaMmESsmS7u2NOf1Q6lQ0Wr/view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drive.google.com/file/d/198JYQvbvK7OuBaTN_phoprhsys4L6Zm-/view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drive.google.com/file/d/1m8gAbv9i5d_TPTnT4NEFi4hsHsiyGaeM/view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PharmaC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8"/>
          <p:cNvSpPr txBox="1"/>
          <p:nvPr/>
        </p:nvSpPr>
        <p:spPr>
          <a:xfrm>
            <a:off x="0" y="2511450"/>
            <a:ext cx="5786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By: Kapil Reddy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Advisor: Dr. Victor Govindaswamy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7B545-1A81-4751-BB73-C4AE4307A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Agile Sprint Timetable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D17BD-7B0C-4CCE-A7A4-3D5614B904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Sprint 1 (Jan 25- Feb 8)</a:t>
            </a:r>
          </a:p>
          <a:p>
            <a:pPr marL="146050" indent="0">
              <a:buNone/>
            </a:pPr>
            <a:r>
              <a:rPr lang="en-IN" dirty="0"/>
              <a:t>	- </a:t>
            </a:r>
            <a:r>
              <a:rPr lang="en-IN" dirty="0" err="1"/>
              <a:t>Analyze</a:t>
            </a:r>
            <a:r>
              <a:rPr lang="en-IN" dirty="0"/>
              <a:t> similar apps</a:t>
            </a:r>
          </a:p>
          <a:p>
            <a:pPr marL="146050" indent="0">
              <a:buNone/>
            </a:pPr>
            <a:r>
              <a:rPr lang="en-IN" dirty="0"/>
              <a:t>	- Design the initial GUI of the app by using adobe XD</a:t>
            </a:r>
          </a:p>
          <a:p>
            <a:pPr marL="146050" indent="0">
              <a:buNone/>
            </a:pPr>
            <a:r>
              <a:rPr lang="en-IN" dirty="0"/>
              <a:t>	-Develop Login Page</a:t>
            </a:r>
          </a:p>
          <a:p>
            <a:pPr marL="146050" indent="0">
              <a:buNone/>
            </a:pPr>
            <a:r>
              <a:rPr lang="en-IN" dirty="0"/>
              <a:t>         Sprint 2(Feb8- Feb 22)</a:t>
            </a:r>
          </a:p>
          <a:p>
            <a:pPr marL="146050" indent="0">
              <a:buNone/>
            </a:pPr>
            <a:r>
              <a:rPr lang="en-IN" dirty="0"/>
              <a:t>	-Develop Create Account &amp; Forget Password Pages of application</a:t>
            </a:r>
          </a:p>
          <a:p>
            <a:pPr marL="146050" indent="0">
              <a:buNone/>
            </a:pPr>
            <a:r>
              <a:rPr lang="en-IN" dirty="0"/>
              <a:t>	-Link Android studio to firebase for user information</a:t>
            </a:r>
          </a:p>
          <a:p>
            <a:pPr marL="146050" indent="0">
              <a:buNone/>
            </a:pPr>
            <a:r>
              <a:rPr lang="en-IN" dirty="0"/>
              <a:t>          Sprint 3(Feb22- March8)</a:t>
            </a:r>
          </a:p>
          <a:p>
            <a:pPr marL="146050" indent="0">
              <a:buNone/>
            </a:pPr>
            <a:r>
              <a:rPr lang="en-IN" dirty="0"/>
              <a:t>	-Create Diagrams and Models for the project.</a:t>
            </a:r>
          </a:p>
          <a:p>
            <a:pPr marL="146050" indent="0">
              <a:buNone/>
            </a:pPr>
            <a:r>
              <a:rPr lang="en-IN" dirty="0"/>
              <a:t>	-Create Subpages</a:t>
            </a:r>
          </a:p>
          <a:p>
            <a:pPr marL="146050" indent="0">
              <a:buNone/>
            </a:pPr>
            <a:r>
              <a:rPr lang="en-IN" dirty="0"/>
              <a:t>           Sprint 4(March8- March22)</a:t>
            </a:r>
          </a:p>
          <a:p>
            <a:pPr marL="146050" indent="0">
              <a:buNone/>
            </a:pPr>
            <a:r>
              <a:rPr lang="en-IN" dirty="0"/>
              <a:t>	-Develop layout for homepage for seller and buyer app and add search functionality</a:t>
            </a:r>
          </a:p>
        </p:txBody>
      </p:sp>
    </p:spTree>
    <p:extLst>
      <p:ext uri="{BB962C8B-B14F-4D97-AF65-F5344CB8AC3E}">
        <p14:creationId xmlns:p14="http://schemas.microsoft.com/office/powerpoint/2010/main" val="4016941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3F360-7C1E-449F-9897-DD0AD048E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Agile Sprint Timetable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9D50BF-E6D1-495E-A5E2-1ACB064A20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582B32-240C-40F5-8927-766F3695CD3E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IN" dirty="0"/>
              <a:t>Sprint5(March22- April 5)</a:t>
            </a:r>
          </a:p>
          <a:p>
            <a:pPr lvl="1"/>
            <a:r>
              <a:rPr lang="en-IN" dirty="0"/>
              <a:t>-Built functionality for inserting products, promocodes for seller side</a:t>
            </a:r>
          </a:p>
          <a:p>
            <a:pPr lvl="1"/>
            <a:r>
              <a:rPr lang="en-IN" dirty="0"/>
              <a:t>-Built lookout functionality for buyer side</a:t>
            </a:r>
          </a:p>
          <a:p>
            <a:pPr lvl="1"/>
            <a:endParaRPr lang="en-IN" dirty="0"/>
          </a:p>
          <a:p>
            <a:pPr marL="615950" lvl="1" indent="0">
              <a:buNone/>
            </a:pPr>
            <a:r>
              <a:rPr lang="en-IN" dirty="0"/>
              <a:t>Sprint6(April5- April19)</a:t>
            </a:r>
          </a:p>
          <a:p>
            <a:pPr marL="615950" lvl="1" indent="0">
              <a:buNone/>
            </a:pPr>
            <a:r>
              <a:rPr lang="en-IN" dirty="0"/>
              <a:t>	-Link search bar to information stored in firebase.</a:t>
            </a:r>
          </a:p>
          <a:p>
            <a:pPr marL="615950" lvl="1" indent="0">
              <a:buNone/>
            </a:pPr>
            <a:r>
              <a:rPr lang="en-IN" dirty="0"/>
              <a:t>	-Lookout if everything is working fine on seller and buyer side</a:t>
            </a:r>
          </a:p>
          <a:p>
            <a:pPr marL="615950" lvl="1" indent="0">
              <a:buNone/>
            </a:pPr>
            <a:r>
              <a:rPr lang="en-IN" dirty="0"/>
              <a:t>Sprint7(April19- May3)</a:t>
            </a:r>
          </a:p>
          <a:p>
            <a:pPr marL="615950" lvl="1" indent="0">
              <a:buNone/>
            </a:pPr>
            <a:r>
              <a:rPr lang="en-IN" dirty="0"/>
              <a:t>	-Prep </a:t>
            </a:r>
            <a:r>
              <a:rPr lang="en-IN"/>
              <a:t>for launch(May3)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176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>
            <a:spLocks noGrp="1"/>
          </p:cNvSpPr>
          <p:nvPr>
            <p:ph type="title"/>
          </p:nvPr>
        </p:nvSpPr>
        <p:spPr>
          <a:xfrm>
            <a:off x="461350" y="533400"/>
            <a:ext cx="2769600" cy="25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7"/>
          <p:cNvSpPr txBox="1">
            <a:spLocks noGrp="1"/>
          </p:cNvSpPr>
          <p:nvPr>
            <p:ph type="body" idx="1"/>
          </p:nvPr>
        </p:nvSpPr>
        <p:spPr>
          <a:xfrm>
            <a:off x="461200" y="3182226"/>
            <a:ext cx="2769600" cy="12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68" name="Google Shape;16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5338" y="500925"/>
            <a:ext cx="2352675" cy="424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15700" y="533400"/>
            <a:ext cx="2419350" cy="4248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>
            <a:spLocks noGrp="1"/>
          </p:cNvSpPr>
          <p:nvPr>
            <p:ph type="title"/>
          </p:nvPr>
        </p:nvSpPr>
        <p:spPr>
          <a:xfrm>
            <a:off x="461350" y="533400"/>
            <a:ext cx="2769600" cy="25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8"/>
          <p:cNvSpPr txBox="1">
            <a:spLocks noGrp="1"/>
          </p:cNvSpPr>
          <p:nvPr>
            <p:ph type="body" idx="1"/>
          </p:nvPr>
        </p:nvSpPr>
        <p:spPr>
          <a:xfrm>
            <a:off x="461200" y="3182226"/>
            <a:ext cx="2769600" cy="12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76" name="Google Shape;17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4150" y="485775"/>
            <a:ext cx="2495550" cy="417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2000" y="485775"/>
            <a:ext cx="2400300" cy="417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</a:t>
            </a:r>
            <a:endParaRPr/>
          </a:p>
        </p:txBody>
      </p:sp>
      <p:pic>
        <p:nvPicPr>
          <p:cNvPr id="183" name="Google Shape;18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6150" y="1295925"/>
            <a:ext cx="6901551" cy="379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Hierarchical Task Analysis</a:t>
            </a:r>
            <a:endParaRPr/>
          </a:p>
        </p:txBody>
      </p:sp>
      <p:pic>
        <p:nvPicPr>
          <p:cNvPr id="189" name="Google Shape;18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6200" y="1426525"/>
            <a:ext cx="5284151" cy="3546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 Diagram - SignUp</a:t>
            </a:r>
            <a:endParaRPr/>
          </a:p>
        </p:txBody>
      </p:sp>
      <p:pic>
        <p:nvPicPr>
          <p:cNvPr id="195" name="Google Shape;19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5700" y="1534800"/>
            <a:ext cx="5937125" cy="341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2"/>
          <p:cNvSpPr txBox="1">
            <a:spLocks noGrp="1"/>
          </p:cNvSpPr>
          <p:nvPr>
            <p:ph type="title"/>
          </p:nvPr>
        </p:nvSpPr>
        <p:spPr>
          <a:xfrm>
            <a:off x="311700" y="1694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 Diagram- Login</a:t>
            </a:r>
            <a:endParaRPr/>
          </a:p>
        </p:txBody>
      </p:sp>
      <p:pic>
        <p:nvPicPr>
          <p:cNvPr id="201" name="Google Shape;20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5700" y="1597300"/>
            <a:ext cx="5696024" cy="333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3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Finite State Machine- Level 1</a:t>
            </a:r>
            <a:endParaRPr/>
          </a:p>
        </p:txBody>
      </p:sp>
      <p:pic>
        <p:nvPicPr>
          <p:cNvPr id="207" name="Google Shape;20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9400" y="1326050"/>
            <a:ext cx="3436825" cy="381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Finite State Machine- Level 2</a:t>
            </a:r>
            <a:endParaRPr/>
          </a:p>
        </p:txBody>
      </p:sp>
      <p:pic>
        <p:nvPicPr>
          <p:cNvPr id="213" name="Google Shape;21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4100" y="1333425"/>
            <a:ext cx="4965311" cy="371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896275" y="971750"/>
            <a:ext cx="4353300" cy="16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</a:t>
            </a:r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body" idx="1"/>
          </p:nvPr>
        </p:nvSpPr>
        <p:spPr>
          <a:xfrm>
            <a:off x="5319800" y="971750"/>
            <a:ext cx="3312300" cy="288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PharmaC providing an easy opportunity to purchase large variety of medicines. These offer various advantages like lower costs, easy accessibility, doorstep delivery etc.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b="1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Flow Diagram</a:t>
            </a:r>
            <a:endParaRPr/>
          </a:p>
        </p:txBody>
      </p:sp>
      <p:pic>
        <p:nvPicPr>
          <p:cNvPr id="219" name="Google Shape;21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9051" y="1484525"/>
            <a:ext cx="4901124" cy="343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Enhancements</a:t>
            </a:r>
            <a:endParaRPr/>
          </a:p>
        </p:txBody>
      </p:sp>
      <p:sp>
        <p:nvSpPr>
          <p:cNvPr id="225" name="Google Shape;225;p36"/>
          <p:cNvSpPr txBox="1"/>
          <p:nvPr/>
        </p:nvSpPr>
        <p:spPr>
          <a:xfrm>
            <a:off x="311725" y="1748350"/>
            <a:ext cx="73809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I would like to implement in the ios and extend the app to suggest over the counter medicines to users based on their selection of the illness and scale it.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</a:t>
            </a:r>
            <a:endParaRPr/>
          </a:p>
        </p:txBody>
      </p:sp>
      <p:sp>
        <p:nvSpPr>
          <p:cNvPr id="231" name="Google Shape;231;p37"/>
          <p:cNvSpPr txBox="1"/>
          <p:nvPr/>
        </p:nvSpPr>
        <p:spPr>
          <a:xfrm>
            <a:off x="311725" y="1597300"/>
            <a:ext cx="6218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Testing includes black box, White box and grey box testing.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8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37" name="Google Shape;237;p38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https://apps.apple.com/us/app/cvs-pharmacy/id395545555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https://apps.apple.com/us/app/walgreens/id335364882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9"/>
          <p:cNvSpPr txBox="1">
            <a:spLocks noGrp="1"/>
          </p:cNvSpPr>
          <p:nvPr>
            <p:ph type="title"/>
          </p:nvPr>
        </p:nvSpPr>
        <p:spPr>
          <a:xfrm>
            <a:off x="361925" y="11524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820"/>
              <a:t>Thank You</a:t>
            </a:r>
            <a:endParaRPr sz="4120"/>
          </a:p>
        </p:txBody>
      </p:sp>
      <p:sp>
        <p:nvSpPr>
          <p:cNvPr id="243" name="Google Shape;243;p39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20" title="WhatsApp Video 2021-02-09 at 1.32.27 AM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8532" y="672550"/>
            <a:ext cx="1774187" cy="3761276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0"/>
          <p:cNvSpPr txBox="1">
            <a:spLocks noGrp="1"/>
          </p:cNvSpPr>
          <p:nvPr>
            <p:ph type="title"/>
          </p:nvPr>
        </p:nvSpPr>
        <p:spPr>
          <a:xfrm>
            <a:off x="461350" y="533400"/>
            <a:ext cx="2769600" cy="25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1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Walgreens</a:t>
            </a:r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body" idx="1"/>
          </p:nvPr>
        </p:nvSpPr>
        <p:spPr>
          <a:xfrm>
            <a:off x="461200" y="3182226"/>
            <a:ext cx="2769600" cy="12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1" title="WhatsApp Video 2021-02-09 at 1.34.53 AM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8532" y="672550"/>
            <a:ext cx="1774187" cy="3761276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1"/>
          <p:cNvSpPr txBox="1">
            <a:spLocks noGrp="1"/>
          </p:cNvSpPr>
          <p:nvPr>
            <p:ph type="title"/>
          </p:nvPr>
        </p:nvSpPr>
        <p:spPr>
          <a:xfrm>
            <a:off x="461350" y="533400"/>
            <a:ext cx="2769600" cy="25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2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Cvs</a:t>
            </a:r>
            <a:endParaRPr/>
          </a:p>
        </p:txBody>
      </p:sp>
      <p:sp>
        <p:nvSpPr>
          <p:cNvPr id="111" name="Google Shape;111;p21"/>
          <p:cNvSpPr txBox="1">
            <a:spLocks noGrp="1"/>
          </p:cNvSpPr>
          <p:nvPr>
            <p:ph type="body" idx="1"/>
          </p:nvPr>
        </p:nvSpPr>
        <p:spPr>
          <a:xfrm>
            <a:off x="461200" y="3182226"/>
            <a:ext cx="2769600" cy="12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2" title="WhatsApp Video 2021-02-09 at 1.45.28 AM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48108" y="672550"/>
            <a:ext cx="5015034" cy="3761276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2"/>
          <p:cNvSpPr txBox="1">
            <a:spLocks noGrp="1"/>
          </p:cNvSpPr>
          <p:nvPr>
            <p:ph type="title"/>
          </p:nvPr>
        </p:nvSpPr>
        <p:spPr>
          <a:xfrm>
            <a:off x="461350" y="533400"/>
            <a:ext cx="2769600" cy="25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3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Rite Aid</a:t>
            </a:r>
            <a:endParaRPr/>
          </a:p>
        </p:txBody>
      </p:sp>
      <p:sp>
        <p:nvSpPr>
          <p:cNvPr id="118" name="Google Shape;118;p22"/>
          <p:cNvSpPr txBox="1">
            <a:spLocks noGrp="1"/>
          </p:cNvSpPr>
          <p:nvPr>
            <p:ph type="body" idx="1"/>
          </p:nvPr>
        </p:nvSpPr>
        <p:spPr>
          <a:xfrm>
            <a:off x="461200" y="3182226"/>
            <a:ext cx="2769600" cy="12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3" title="WhatsApp Video 2021-02-09 at 3.04.48 AM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48108" y="672550"/>
            <a:ext cx="5015034" cy="3761276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3"/>
          <p:cNvSpPr txBox="1">
            <a:spLocks noGrp="1"/>
          </p:cNvSpPr>
          <p:nvPr>
            <p:ph type="title"/>
          </p:nvPr>
        </p:nvSpPr>
        <p:spPr>
          <a:xfrm>
            <a:off x="461350" y="533400"/>
            <a:ext cx="2769600" cy="25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4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PharmEasy</a:t>
            </a:r>
            <a:endParaRPr/>
          </a:p>
        </p:txBody>
      </p:sp>
      <p:sp>
        <p:nvSpPr>
          <p:cNvPr id="125" name="Google Shape;125;p23"/>
          <p:cNvSpPr txBox="1">
            <a:spLocks noGrp="1"/>
          </p:cNvSpPr>
          <p:nvPr>
            <p:ph type="body" idx="1"/>
          </p:nvPr>
        </p:nvSpPr>
        <p:spPr>
          <a:xfrm>
            <a:off x="461200" y="3182226"/>
            <a:ext cx="2769600" cy="12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>
            <a:spLocks noGrp="1"/>
          </p:cNvSpPr>
          <p:nvPr>
            <p:ph type="title"/>
          </p:nvPr>
        </p:nvSpPr>
        <p:spPr>
          <a:xfrm>
            <a:off x="461350" y="533400"/>
            <a:ext cx="2769600" cy="25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4"/>
          <p:cNvSpPr txBox="1">
            <a:spLocks noGrp="1"/>
          </p:cNvSpPr>
          <p:nvPr>
            <p:ph type="body" idx="1"/>
          </p:nvPr>
        </p:nvSpPr>
        <p:spPr>
          <a:xfrm>
            <a:off x="461200" y="3182226"/>
            <a:ext cx="2769600" cy="12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32" name="Google Shape;13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2238" y="1333500"/>
            <a:ext cx="6619875" cy="247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Table</a:t>
            </a:r>
            <a:endParaRPr/>
          </a:p>
        </p:txBody>
      </p:sp>
      <p:graphicFrame>
        <p:nvGraphicFramePr>
          <p:cNvPr id="138" name="Google Shape;138;p25"/>
          <p:cNvGraphicFramePr/>
          <p:nvPr/>
        </p:nvGraphicFramePr>
        <p:xfrm>
          <a:off x="952500" y="1585365"/>
          <a:ext cx="6236775" cy="2228300"/>
        </p:xfrm>
        <a:graphic>
          <a:graphicData uri="http://schemas.openxmlformats.org/drawingml/2006/table">
            <a:tbl>
              <a:tblPr>
                <a:noFill/>
                <a:tableStyleId>{20E25BB8-CC1B-4AEA-B656-C662DB465F5E}</a:tableStyleId>
              </a:tblPr>
              <a:tblGrid>
                <a:gridCol w="1313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3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3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7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7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19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Online Pharmacies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Shop for medicines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Medicine Suggestion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Promotion-Codes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Shop from diff stores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Walgreens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2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CVS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2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PharmEasy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2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PharmaC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39" name="Google Shape;13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9650" y="2228803"/>
            <a:ext cx="411248" cy="33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9650" y="2625028"/>
            <a:ext cx="411248" cy="33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9650" y="3021253"/>
            <a:ext cx="411248" cy="33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9650" y="3478378"/>
            <a:ext cx="411248" cy="33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08888" y="2272625"/>
            <a:ext cx="411250" cy="247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80900" y="2695638"/>
            <a:ext cx="411250" cy="247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80900" y="3074813"/>
            <a:ext cx="411250" cy="247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0900" y="3454000"/>
            <a:ext cx="359750" cy="33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3875" y="3454000"/>
            <a:ext cx="359750" cy="33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8125" y="3074813"/>
            <a:ext cx="411250" cy="247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8125" y="2272628"/>
            <a:ext cx="411248" cy="33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8125" y="2651816"/>
            <a:ext cx="411248" cy="33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27363" y="2316463"/>
            <a:ext cx="411250" cy="247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55350" y="2695650"/>
            <a:ext cx="411250" cy="247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55350" y="3074813"/>
            <a:ext cx="411250" cy="247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3112" y="3454000"/>
            <a:ext cx="359750" cy="33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>
            <a:spLocks noGrp="1"/>
          </p:cNvSpPr>
          <p:nvPr>
            <p:ph type="title"/>
          </p:nvPr>
        </p:nvSpPr>
        <p:spPr>
          <a:xfrm>
            <a:off x="461350" y="533400"/>
            <a:ext cx="2769600" cy="25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</a:t>
            </a:r>
            <a:endParaRPr/>
          </a:p>
        </p:txBody>
      </p:sp>
      <p:sp>
        <p:nvSpPr>
          <p:cNvPr id="160" name="Google Shape;160;p26"/>
          <p:cNvSpPr txBox="1">
            <a:spLocks noGrp="1"/>
          </p:cNvSpPr>
          <p:nvPr>
            <p:ph type="body" idx="1"/>
          </p:nvPr>
        </p:nvSpPr>
        <p:spPr>
          <a:xfrm>
            <a:off x="461200" y="3182226"/>
            <a:ext cx="2769600" cy="12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61" name="Google Shape;16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2838" y="290513"/>
            <a:ext cx="2409825" cy="456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350</Words>
  <Application>Microsoft Office PowerPoint</Application>
  <PresentationFormat>On-screen Show (16:9)</PresentationFormat>
  <Paragraphs>62</Paragraphs>
  <Slides>24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Merriweather</vt:lpstr>
      <vt:lpstr>Roboto</vt:lpstr>
      <vt:lpstr>Arial</vt:lpstr>
      <vt:lpstr>Paradigm</vt:lpstr>
      <vt:lpstr>PharmaC </vt:lpstr>
      <vt:lpstr>Abstract</vt:lpstr>
      <vt:lpstr>Demo 1 Walgreens</vt:lpstr>
      <vt:lpstr>Demo 2 Cvs</vt:lpstr>
      <vt:lpstr>Demo 3 Rite Aid</vt:lpstr>
      <vt:lpstr>Demo 4 PharmEasy</vt:lpstr>
      <vt:lpstr>PowerPoint Presentation</vt:lpstr>
      <vt:lpstr>Comparison Table</vt:lpstr>
      <vt:lpstr>Design</vt:lpstr>
      <vt:lpstr>Agile Sprint Timetable</vt:lpstr>
      <vt:lpstr>Agile Sprint Timetable</vt:lpstr>
      <vt:lpstr>PowerPoint Presentation</vt:lpstr>
      <vt:lpstr>PowerPoint Presentation</vt:lpstr>
      <vt:lpstr>Use Case </vt:lpstr>
      <vt:lpstr>Hierarchical Task Analysis</vt:lpstr>
      <vt:lpstr>Sequence Diagram - SignUp</vt:lpstr>
      <vt:lpstr>Sequence Diagram- Login</vt:lpstr>
      <vt:lpstr>Finite State Machine- Level 1</vt:lpstr>
      <vt:lpstr>Finite State Machine- Level 2</vt:lpstr>
      <vt:lpstr>Data Flow Diagram</vt:lpstr>
      <vt:lpstr>Future Enhancements</vt:lpstr>
      <vt:lpstr>Testing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PharmaC </dc:title>
  <cp:lastModifiedBy>Kapil Reddy Kuchekulla</cp:lastModifiedBy>
  <cp:revision>3</cp:revision>
  <dcterms:modified xsi:type="dcterms:W3CDTF">2021-05-08T03:29:53Z</dcterms:modified>
</cp:coreProperties>
</file>