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E25BB8-CC1B-4AEA-B656-C662DB465F5E}">
  <a:tblStyle styleId="{20E25BB8-CC1B-4AEA-B656-C662DB465F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e9399c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e9399c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e9399c5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e9399c5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6e9399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6e9399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e9399c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e9399c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6e9399c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6e9399c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6e9399c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6e9399c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6e9399c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6e9399c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6e9399c5d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6e9399c5d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6e9399c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6e9399c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6e9399c5d_0_2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6e9399c5d_0_2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a7f9449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a7f944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e9399c5d_0_2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e9399c5d_0_2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8d7c1c0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8d7c1c0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8d7c1c0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8d7c1c0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a7f944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a7f944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a7f944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a7f944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a7f94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a7f94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a7f9a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a7f9a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a7f9a5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a7f9a5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e9399c5d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6e9399c5d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6e9399c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6e9399c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pps.apple.com/us/app/cvs-pharmacy/id395545555" TargetMode="External"/><Relationship Id="rId4" Type="http://schemas.openxmlformats.org/officeDocument/2006/relationships/hyperlink" Target="https://apps.apple.com/us/app/walgreens/id33536488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01wyXiIRqABZXgSBRVSDmq8B3TIl3ubK/view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51C-pjWYYgaMmESsmS7u2NOf1Q6lQ0Wr/view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98JYQvbvK7OuBaTN_phoprhsys4L6Zm-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m8gAbv9i5d_TPTnT4NEFi4hsHsiyGaeM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0" y="25114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By: Kapil Reddy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Advisor: Dr. Victor Govindaswamy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38" y="500925"/>
            <a:ext cx="235267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700" y="533400"/>
            <a:ext cx="2419350" cy="42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150" y="485775"/>
            <a:ext cx="2495550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000" y="485775"/>
            <a:ext cx="24003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50" y="1295925"/>
            <a:ext cx="6901551" cy="37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Task Analysis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00" y="1426525"/>
            <a:ext cx="5284151" cy="354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- SignUp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00" y="1534800"/>
            <a:ext cx="5937125" cy="3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169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Diagram- Login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00" y="1597300"/>
            <a:ext cx="5696024" cy="33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Machine- Level 1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400" y="1326050"/>
            <a:ext cx="3436825" cy="38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Machine- Level 2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100" y="1333425"/>
            <a:ext cx="496531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51" y="1484525"/>
            <a:ext cx="4901124" cy="34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311725" y="1748350"/>
            <a:ext cx="73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 would like to implement in the ios and extend the app to suggest over the counter medicines to users based on their selection of the illness and scale it.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PharmaC providing an easy opportunity to purchase large variety of medicines. These offer various advantages like lower costs, easy accessibility, doorstep delivery etc.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311725" y="1597300"/>
            <a:ext cx="62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Testing includes black box, White box and grey box testing.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https://apps.apple.com/us/app/cvs-pharmacy/id395545555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https://apps.apple.com/us/app/walgreens/id335364882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61925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Thank You</a:t>
            </a:r>
            <a:endParaRPr sz="4120"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 title="WhatsApp Video 2021-02-09 at 1.32.27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532" y="672550"/>
            <a:ext cx="1774187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Walgreens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 title="WhatsApp Video 2021-02-09 at 1.34.53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532" y="672550"/>
            <a:ext cx="1774187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 title="WhatsApp Video 2021-02-09 at 1.45.28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108" y="672550"/>
            <a:ext cx="5015034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Rite Aid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 title="WhatsApp Video 2021-02-09 at 3.04.48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108" y="672550"/>
            <a:ext cx="5015034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PharmEasy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238" y="1333500"/>
            <a:ext cx="66198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Table</a:t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952500" y="1585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{20E25BB8-CC1B-4AEA-B656-C662DB465F5E}</a:tableStyleId>
              </a:tblPr>
              <a:tblGrid>
                <a:gridCol w="1313625"/>
                <a:gridCol w="1313625"/>
                <a:gridCol w="1313625"/>
                <a:gridCol w="1147950"/>
                <a:gridCol w="1147950"/>
              </a:tblGrid>
              <a:tr h="61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Online Pharmacies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Shop for medicines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Medicine Suggestion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Promotion-Codes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Shop from diff stores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Walgreens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CVS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PharmEasy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PharmaC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2228803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2625028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3021253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3478378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888" y="2272625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900" y="2695638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900" y="3074813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900" y="3454000"/>
            <a:ext cx="359750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875" y="3454000"/>
            <a:ext cx="359750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125" y="3074813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125" y="2272628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125" y="2651816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363" y="2316463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350" y="2695650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350" y="3074813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112" y="3454000"/>
            <a:ext cx="359750" cy="3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38" y="290513"/>
            <a:ext cx="24098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