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a7f944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a7f944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ba7f944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ba7f944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a7f94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a7f94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ba7f9a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ba7f9a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01wyXiIRqABZXgSBRVSDmq8B3TIl3ubK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51C-pjWYYgaMmESsmS7u2NOf1Q6lQ0Wr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98JYQvbvK7OuBaTN_phoprhsys4L6Zm-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8gAbv9i5d_TPTnT4NEFi4hsHsiyGaeM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0" y="25114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By: Kapil Reddy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Advisor: Dr. Victor Govindaswamy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WhatsApp Video 2021-02-09 at 1.32.27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532" y="672550"/>
            <a:ext cx="1774187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Walgreens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 title="WhatsApp Video 2021-02-09 at 1.34.53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532" y="672550"/>
            <a:ext cx="1774187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title="WhatsApp Video 2021-02-09 at 1.45.28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108" y="672550"/>
            <a:ext cx="5015034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Rite Aid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 title="WhatsApp Video 2021-02-09 at 3.04.48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108" y="672550"/>
            <a:ext cx="5015034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PharmEasy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