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dNNZosfRbvWCiBJ1SShgpeCAI_rzanpp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drive.google.com/file/d/1puAma69nCC8HPw09FC5ApETm63fhUmlT/view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WhatsApp Video 2021-04-27 at 4.29.01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669" y="0"/>
            <a:ext cx="244316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PharmaCBuyer_Video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4944" y="0"/>
            <a:ext cx="25023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