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Playfair Displ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Kp94cL4o8U2q2/c3ELKC9x1nD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5c8d20b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5c8d20b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g8b5c8d20ba_0_7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g8b5c8d20ba_0_7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b5c8d20ba_0_7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b5c8d20ba_0_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73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5c8d20ba_0_65"/>
          <p:cNvSpPr txBox="1">
            <a:spLocks noGrp="1"/>
          </p:cNvSpPr>
          <p:nvPr>
            <p:ph type="ctrTitle"/>
          </p:nvPr>
        </p:nvSpPr>
        <p:spPr>
          <a:xfrm>
            <a:off x="510450" y="235500"/>
            <a:ext cx="8123100" cy="16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Movie Recommendation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Engine</a:t>
            </a:r>
            <a:endParaRPr dirty="0"/>
          </a:p>
        </p:txBody>
      </p:sp>
      <p:sp>
        <p:nvSpPr>
          <p:cNvPr id="104" name="Google Shape;104;g8b5c8d20ba_0_65"/>
          <p:cNvSpPr txBox="1">
            <a:spLocks noGrp="1"/>
          </p:cNvSpPr>
          <p:nvPr>
            <p:ph type="subTitle" idx="1"/>
          </p:nvPr>
        </p:nvSpPr>
        <p:spPr>
          <a:xfrm>
            <a:off x="199500" y="2923075"/>
            <a:ext cx="8745000" cy="16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 Project (CS16201)					Superviser: Dr. Ranvijay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Submitted 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Abhijeet Biswas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Kishlay Kumar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 Kumar Gaurav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25A93-A527-464E-A3AD-7EBD990F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5722"/>
            <a:ext cx="9144001" cy="5149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86892A-ADC7-4555-BB95-B68591051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73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0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1. Cannot filter items on some assessment of quality, style or viewpoint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because of lack of consideration of other people’s experience.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2. Absence of personal recommendations.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Collaborative Filtering Based Recommender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these recommenders also we used the similar classical approach of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similarity metrics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used the user ratings data to create a user X  movie matrix of ratings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Removed movies and users with no ratings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Item – Item CF: </a:t>
            </a:r>
            <a:r>
              <a:rPr lang="en-US"/>
              <a:t>Calculated similarity matrix between user taking movie ratings as feature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User – User CF: </a:t>
            </a:r>
            <a:r>
              <a:rPr lang="en-US"/>
              <a:t>Calculated similarity matrix between movies taking user ratings as feature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Similarity Measure: </a:t>
            </a:r>
            <a:r>
              <a:rPr lang="en-US"/>
              <a:t>Cosine Similarity not suitable. We used PCS</a:t>
            </a:r>
            <a:r>
              <a:rPr lang="en-US" b="1"/>
              <a:t> </a:t>
            </a: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472" y="402336"/>
            <a:ext cx="8458200" cy="424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1800" b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1. Cold Start: There needs to be enough other users already in the system to find a match.</a:t>
            </a:r>
            <a:endParaRPr sz="1800" b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1800" b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2. Sparsity: Most users do not rate most items and hence the user-item matrix is typically very sparse. It is hard to find users that have rated the same items.</a:t>
            </a:r>
            <a:endParaRPr sz="1800" b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1800" b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1800" b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3. First Rater: It is not possible to recommend an item that has not been previously rated. This problem comes for new items mostly.</a:t>
            </a:r>
            <a:endParaRPr sz="1800" b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79" name="Google Shape;179;p12" descr="1. Cold Start: There needs to be enough other users already in the system to find a match.&#10;2. Sparsity: Most users do not rate most items and hence the user-item matrix is typically very sparse. It is hard to find users that have rated the same items.&#10;&#10;3. First Rater: It is not possible to recommend an item that has not been previously rated. This problem comes for new items mostly.&#10;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Hybrid Approach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184" y="1133856"/>
            <a:ext cx="8476488" cy="37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We can implement </a:t>
            </a:r>
            <a:r>
              <a:rPr lang="en-US"/>
              <a:t>a popular model-based matrix factorization approach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which is scalable and is suitable for dynamically changing data.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We can use Clustering Algorithms like K-Means to cluster items or users or both based on their attributes.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We can also implement the Hybrid approach.</a:t>
            </a:r>
            <a:endParaRPr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>
                <a:solidFill>
                  <a:srgbClr val="FF5252"/>
                </a:solidFill>
                <a:latin typeface="Arial"/>
                <a:ea typeface="Arial"/>
                <a:cs typeface="Arial"/>
                <a:sym typeface="Arial"/>
              </a:rPr>
              <a:t>https://grouplens.org/datasets/movielens/100k/ </a:t>
            </a:r>
            <a:r>
              <a:rPr lang="en-US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- MovieLens Dataset.</a:t>
            </a:r>
            <a:endParaRPr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>
                <a:solidFill>
                  <a:srgbClr val="FF5252"/>
                </a:solidFill>
                <a:latin typeface="Arial"/>
                <a:ea typeface="Arial"/>
                <a:cs typeface="Arial"/>
                <a:sym typeface="Arial"/>
              </a:rPr>
              <a:t>https://pdfs.semanticscholar.org/1356/f4eda338b58b2840c5f643a988a10088</a:t>
            </a:r>
            <a:endParaRPr>
              <a:solidFill>
                <a:srgbClr val="FF52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5252"/>
                </a:solidFill>
                <a:latin typeface="Arial"/>
                <a:ea typeface="Arial"/>
                <a:cs typeface="Arial"/>
                <a:sym typeface="Arial"/>
              </a:rPr>
              <a:t>06f0.pdf </a:t>
            </a:r>
            <a:r>
              <a:rPr lang="en-US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- Machine Learning Based Hybrid Recommendation System</a:t>
            </a:r>
            <a:endParaRPr>
              <a:solidFill>
                <a:srgbClr val="6161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9600" b="1">
                <a:solidFill>
                  <a:srgbClr val="4A87E9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sz="9600" b="1">
              <a:solidFill>
                <a:srgbClr val="4A87E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Recommender System Approaches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Popularity Based Recommender System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Based Recommender System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Collaborative Filtering Based Recommender System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Future Works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highlight>
                  <a:srgbClr val="FFFFFF"/>
                </a:highlight>
              </a:rPr>
              <a:t>A recommendation system is any system that automatically suggests content,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       products or services which should interest customers based on their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highlight>
                  <a:srgbClr val="FFFFFF"/>
                </a:highlight>
              </a:rPr>
              <a:t>       preferences.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recommender system uses historical data of user and items/services to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generate a ranked list of recommendations to a user.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aim  is to  increase click through rate and dwell time of users.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151" y="3189832"/>
            <a:ext cx="5172797" cy="156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Recommender System Approaches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Popularity based recommender system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Simple approach make recommendations based on popularity and ratings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Idea : Popular and highly rated movies are more likely to be liked by other users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Content based recommender system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analyzes the contents (properties of the product etc.) of the product and calculates products with similar features.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311700" y="333375"/>
            <a:ext cx="8520600" cy="4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Collaborative filtering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Maintains a database of users ratings on various items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Based on these ratings, captures the inherent bias based on taste among users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Almost all existing commercial websites use this approach (eg. Amazon, Facebook, LinkedIn, etc.)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subtypes: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User-User CF: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“Users who are similar to you also liked …”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400"/>
              <a:buChar char="○"/>
            </a:pPr>
            <a:r>
              <a:rPr lang="en-US"/>
              <a:t>Item-Item CF: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“Users who liked this item also liked …”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The Dataset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MovieLens Dataset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25M dataset for the Popularity based Recommender and 100K dataset for rest approaches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/>
              <a:t>For 45K  movies between January 09, 1995 and October 16, 2016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Popularity Based Recommender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Created a chart of movies based on popularity and ratings 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Took top 5% most popular movies to capture popularity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Sorted them based on weighted average rating to capture ratings.</a:t>
            </a: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760" y="3328907"/>
            <a:ext cx="4334480" cy="1152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Content Based Recommender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the tagline, genre, overview, cast, directors, and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keywords associated with a movie to create a document vector of words  that  described the movies.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Removed stop words and used Stemmer on tagline and overview and keywords.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Calculated similarity matrix between the movies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cosine similarity as our similarity measure</a:t>
            </a: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Cosine Similarity:</a:t>
            </a: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1300" b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commonly used approach to match similar documents is based on counting the maximum number of common words between the document</a:t>
            </a:r>
            <a:endParaRPr sz="1300" b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endParaRPr sz="2800">
              <a:solidFill>
                <a:srgbClr val="2027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1847088"/>
            <a:ext cx="5276088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On-screen Show 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Arial</vt:lpstr>
      <vt:lpstr>Playfair Display</vt:lpstr>
      <vt:lpstr>Coral</vt:lpstr>
      <vt:lpstr>Movie Recommendation Engine</vt:lpstr>
      <vt:lpstr>Table of Contents </vt:lpstr>
      <vt:lpstr>Introduction </vt:lpstr>
      <vt:lpstr>Recommender System Approaches </vt:lpstr>
      <vt:lpstr>PowerPoint Presentation</vt:lpstr>
      <vt:lpstr>The Dataset </vt:lpstr>
      <vt:lpstr>Popularity Based Recommender </vt:lpstr>
      <vt:lpstr>Content Based Recommender </vt:lpstr>
      <vt:lpstr>Cosine Similarity: A commonly used approach to match similar documents is based on counting the maximum number of common words between the document </vt:lpstr>
      <vt:lpstr>Disadvantages </vt:lpstr>
      <vt:lpstr>Collaborative Filtering Based Recommender </vt:lpstr>
      <vt:lpstr>PowerPoint Presentation</vt:lpstr>
      <vt:lpstr>Disadvantages 1. Cold Start: There needs to be enough other users already in the system to find a match. 2. Sparsity: Most users do not rate most items and hence the user-item matrix is typically very sparse. It is hard to find users that have rated the same items.   3. First Rater: It is not possible to recommend an item that has not been previously rated. This problem comes for new items mostly. </vt:lpstr>
      <vt:lpstr>Hybrid Approach </vt:lpstr>
      <vt:lpstr>Future Work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Engine</dc:title>
  <cp:lastModifiedBy>Abhijeet Biswas</cp:lastModifiedBy>
  <cp:revision>1</cp:revision>
  <dcterms:modified xsi:type="dcterms:W3CDTF">2020-07-10T09:07:37Z</dcterms:modified>
</cp:coreProperties>
</file>