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7" r:id="rId5"/>
    <p:sldId id="258" r:id="rId6"/>
    <p:sldId id="264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IN" altLang="en-US" b="1">
                <a:latin typeface="Arial Black" panose="020B0A04020102020204" charset="0"/>
                <a:cs typeface="Arial Black" panose="020B0A04020102020204" charset="0"/>
              </a:rPr>
              <a:t>Quick Collab</a:t>
            </a:r>
            <a:endParaRPr lang="en-IN" altLang="en-US" b="1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/>
              <a:t>Your all-in-one platform for job hunting and seamless content distribution.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Types of Roles a user can have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/>
              <a:t>1. CONTENT CREATOR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2. TEAM MEMBER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3. JOB SEEKER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/>
              <a:t>Note : A user can only register as a </a:t>
            </a:r>
            <a:r>
              <a:rPr lang="en-IN" altLang="en-US" b="1"/>
              <a:t>CONTENT CREATOR</a:t>
            </a:r>
            <a:r>
              <a:rPr lang="en-IN" altLang="en-US"/>
              <a:t> or a </a:t>
            </a:r>
            <a:r>
              <a:rPr lang="en-IN" altLang="en-US" b="1"/>
              <a:t>JOB SEEKER</a:t>
            </a:r>
            <a:endParaRPr lang="en-IN" alt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8100">
            <a:solidFill>
              <a:schemeClr val="tx1"/>
            </a:solidFill>
          </a:ln>
        </p:spPr>
        <p:txBody>
          <a:bodyPr/>
          <a:p>
            <a:pPr algn="ctr"/>
            <a:r>
              <a:rPr lang="en-I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Can be divided into 2 modules	</a:t>
            </a:r>
            <a:endParaRPr lang="en-I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539115" y="4311650"/>
            <a:ext cx="4123055" cy="17081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IN" altLang="en-US" sz="3600"/>
              <a:t>Job Portal</a:t>
            </a:r>
            <a:endParaRPr lang="en-IN" altLang="en-US" sz="3600"/>
          </a:p>
        </p:txBody>
      </p:sp>
      <p:sp>
        <p:nvSpPr>
          <p:cNvPr id="6" name="Rectangles 5"/>
          <p:cNvSpPr/>
          <p:nvPr/>
        </p:nvSpPr>
        <p:spPr>
          <a:xfrm>
            <a:off x="7230745" y="4311650"/>
            <a:ext cx="4123055" cy="170815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IN" altLang="en-US" sz="3600"/>
              <a:t>Content Management</a:t>
            </a:r>
            <a:endParaRPr lang="en-IN" altLang="en-US" sz="3600"/>
          </a:p>
        </p:txBody>
      </p:sp>
      <p:cxnSp>
        <p:nvCxnSpPr>
          <p:cNvPr id="7" name="Straight Arrow Connector 6"/>
          <p:cNvCxnSpPr>
            <a:stCxn id="2" idx="2"/>
          </p:cNvCxnSpPr>
          <p:nvPr/>
        </p:nvCxnSpPr>
        <p:spPr>
          <a:xfrm flipH="1">
            <a:off x="2502535" y="1691005"/>
            <a:ext cx="3593465" cy="255206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635115" y="1696085"/>
            <a:ext cx="2954655" cy="25425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Job Portal</a:t>
            </a:r>
            <a:endParaRPr lang="en-IN" altLang="en-US" b="1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 b="1"/>
              <a:t>CONTENT CREATOR</a:t>
            </a:r>
            <a:endParaRPr lang="en-IN" altLang="en-US" b="1"/>
          </a:p>
          <a:p>
            <a:pPr marL="0" indent="0">
              <a:buNone/>
            </a:pPr>
            <a:r>
              <a:rPr lang="en-IN" altLang="en-US"/>
              <a:t>1. Create/Update a Job Posting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2. Employees Dashboard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3. Create/Update Offers for applicants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4. Send Messages to applicant</a:t>
            </a:r>
            <a:endParaRPr lang="en-IN" altLang="en-US"/>
          </a:p>
          <a:p>
            <a:pPr marL="0" indent="0">
              <a:buNone/>
            </a:pPr>
            <a:r>
              <a:rPr lang="en-IN" altLang="en-US">
                <a:sym typeface="+mn-ea"/>
              </a:rPr>
              <a:t>5. Update Profile</a:t>
            </a: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Tech Stack Used</a:t>
            </a:r>
            <a:endParaRPr lang="en-IN" altLang="en-US" b="1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Frontend - React.js , ShadCN , HeroUI , TailwindCSS </a:t>
            </a:r>
            <a:endParaRPr lang="en-IN" altLang="en-US"/>
          </a:p>
          <a:p>
            <a:r>
              <a:rPr lang="en-IN" altLang="en-US"/>
              <a:t>Backend - SpringBoot , WebSockets</a:t>
            </a:r>
            <a:endParaRPr lang="en-IN" altLang="en-US"/>
          </a:p>
          <a:p>
            <a:r>
              <a:rPr lang="en-IN" altLang="en-US"/>
              <a:t>Storage - RDS (Postgres) , Redis </a:t>
            </a:r>
            <a:endParaRPr lang="en-IN" altLang="en-US"/>
          </a:p>
          <a:p>
            <a:r>
              <a:rPr lang="en-IN" altLang="en-US"/>
              <a:t>AWS - SQS , Lambda , S3 , CloudFront</a:t>
            </a:r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3060"/>
            <a:ext cx="10515600" cy="5824220"/>
          </a:xfrm>
        </p:spPr>
        <p:txBody>
          <a:bodyPr/>
          <a:p>
            <a:pPr marL="0" indent="0">
              <a:buNone/>
            </a:pPr>
            <a:r>
              <a:rPr lang="en-IN" altLang="en-US" b="1"/>
              <a:t>JOB SEEKER/TEAM MEMBER</a:t>
            </a:r>
            <a:endParaRPr lang="en-IN" altLang="en-US" b="1"/>
          </a:p>
          <a:p>
            <a:pPr marL="0" indent="0">
              <a:buNone/>
            </a:pPr>
            <a:r>
              <a:rPr lang="en-IN" altLang="en-US"/>
              <a:t>1. Apply to Jobs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2. Track Application Status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3. Manage Offer recieved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4. Join a Company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5. Resign from current Job (TEAM MEMBER only)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6. Update Profile</a:t>
            </a:r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Content Management</a:t>
            </a:r>
            <a:endParaRPr lang="en-IN" altLang="en-US" b="1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IN" altLang="en-US" b="1"/>
              <a:t>TEAM MEMBER</a:t>
            </a:r>
            <a:endParaRPr lang="en-IN" altLang="en-US" b="1"/>
          </a:p>
          <a:p>
            <a:pPr marL="0" indent="0">
              <a:buNone/>
            </a:pPr>
            <a:r>
              <a:rPr lang="en-IN" altLang="en-US"/>
              <a:t>1. Create/Update Upload Requests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 b="1"/>
              <a:t>CONTENT CREATOR</a:t>
            </a:r>
            <a:endParaRPr lang="en-IN" altLang="en-US" b="1"/>
          </a:p>
          <a:p>
            <a:pPr marL="0" indent="0">
              <a:buNone/>
            </a:pPr>
            <a:r>
              <a:rPr lang="en-IN" altLang="en-US">
                <a:sym typeface="+mn-ea"/>
              </a:rPr>
              <a:t>1. Approve Upload Requests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ym typeface="+mn-ea"/>
              </a:rPr>
              <a:t>2. Decline </a:t>
            </a:r>
            <a:r>
              <a:rPr lang="en-IN" altLang="en-US">
                <a:sym typeface="+mn-ea"/>
              </a:rPr>
              <a:t>Upload Requests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r>
              <a:rPr lang="en-IN" altLang="en-US"/>
              <a:t>3. Request Revision</a:t>
            </a:r>
            <a:r>
              <a:rPr lang="en-IN" altLang="en-US">
                <a:sym typeface="+mn-ea"/>
              </a:rPr>
              <a:t> Upload Requests</a:t>
            </a:r>
            <a:endParaRPr lang="en-IN" altLang="en-US">
              <a:sym typeface="+mn-ea"/>
            </a:endParaRPr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68905"/>
            <a:ext cx="10515600" cy="1325563"/>
          </a:xfrm>
        </p:spPr>
        <p:txBody>
          <a:bodyPr>
            <a:normAutofit fontScale="90000"/>
          </a:bodyPr>
          <a:p>
            <a:pPr algn="ctr"/>
            <a:r>
              <a:rPr lang="en-I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Let’s  check out the High level Architecture</a:t>
            </a:r>
            <a:endParaRPr lang="en-I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993</Words>
  <Application>WPS Presentation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Arial Black</vt:lpstr>
      <vt:lpstr>Calibri</vt:lpstr>
      <vt:lpstr>Microsoft YaHei</vt:lpstr>
      <vt:lpstr>Arial Unicode MS</vt:lpstr>
      <vt:lpstr>Calibri Light</vt:lpstr>
      <vt:lpstr>Office Theme</vt:lpstr>
      <vt:lpstr>Quick Collab</vt:lpstr>
      <vt:lpstr>Types of Roles a user can have</vt:lpstr>
      <vt:lpstr>Can be divided into 2 modules	</vt:lpstr>
      <vt:lpstr>Job Portal</vt:lpstr>
      <vt:lpstr>Tech Stack Used</vt:lpstr>
      <vt:lpstr>PowerPoint 演示文稿</vt:lpstr>
      <vt:lpstr>Content Management</vt:lpstr>
      <vt:lpstr>Let’s  check out the High level Architecture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Collab</dc:title>
  <dc:creator>TUF GAMING</dc:creator>
  <cp:lastModifiedBy>Kapil soni</cp:lastModifiedBy>
  <cp:revision>3</cp:revision>
  <dcterms:created xsi:type="dcterms:W3CDTF">2025-04-06T10:25:00Z</dcterms:created>
  <dcterms:modified xsi:type="dcterms:W3CDTF">2025-04-06T16:00:41Z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B544212BC5E44A98A8897C0F91776D24_11</vt:lpwstr>
  </property>
  <property fmtid="{D5CDD505-2E9C-101B-9397-08002B2CF9AE}" pid="3" name="KSOProductBuildVer">
    <vt:lpwstr>1033-12.2.0.20348</vt:lpwstr>
  </property>
</Properties>
</file>