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5-11T04:51:31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2957 5675 504 0,'-12'-8'30'0,"2"-5"-28"0,3 1 27 16,7 2 11-16,0 0-23 15,17 3-9-15,4 0 0 16,4 7 2-16,6 0-3 0,-1 12 0 15,4 11 1-15,-7 11-3 16,-3 6-4-16,-7 4 0 16,-9 0 0-16,-8 0-1 15,0-4-1-15,-6-6 2 16,-5-11 1-16,3-3 5 16,1-7 6-16,-1-8 3 0,8-5 6 15,0-7 16-15,0-13-4 16,3-10-31-16,7-9-4 15,4-10 1-15,1-2 1 16,2-3 1-16,-4 2-1 16,-2 5-1-16,-4 11 0 15,-6 9 3-15,-1 11-2 0,0 10 2 16,0 6 0-16,-8 10-6 16,3 11-1-16,-1 9 5 15,6 8 1-15,0 6-2 16,0 3 3-16,6-1-3 0,6-1 1 15,1-4 0-15,4-8 0 16,0 0-1-16,0-8-19 16,3-4-34-16,2-3-36 15,-3-7-67-15,0-6-113 16</inkml:trace>
  <inkml:trace contextRef="#ctx0" brushRef="#br0" timeOffset="171.86">3442 6016 536 0,'2'2'152'16,"-2"0"-132"-16,3 1 3 16,1 5-12-16,1 6-2 0,5 4 5 15,0 7 3-15,0 7-5 16,0 3-6-16,-1 1-3 16,0 0-27-16,1-6-82 15,3-7-62-15,-1-8-122 0</inkml:trace>
  <inkml:trace contextRef="#ctx0" brushRef="#br0" timeOffset="374.97">3787 6273 722 0,'0'12'12'16,"0"5"-15"-16,1 4 24 15,1 9 4-15,-2 6-10 16,4 3-13-16,-3 4 0 0,1-4-6 16,-2-2-40-16,0-10-82 15,0-16-227-15</inkml:trace>
  <inkml:trace contextRef="#ctx0" brushRef="#br0" timeOffset="1046.8">4241 5631 611 0,'-3'-23'26'0,"-9"5"34"0,5 7-12 16,4 7-18-16,-1 4-17 16,3 2-12-16,1 14-8 15,0 6 3-15,3 6 2 16,8 6 1-16,5 0 1 15,-2-3 1-15,4-5-3 0,-4-5 3 16,1-8-2-16,-1-8 0 16,-1-5 1-16,-1-2 5 15,-3-11 4-15,-2-9-3 16,-1-1-2-16,-4-4 0 16,-2 0 5-16,0 4 6 0,0 2 0 15,-2 4 0-15,1 5-5 16,-4 7-4-16,5 5-3 15,0 0-6-15,0 10-9 16,8 10 6-16,1 10 6 16,3 6 0-16,1 7-1 0,-2 2 2 15,2 3 0-15,-6 2-1 16,0-4-13-16,-2-1-43 16,-2-8-34-16,3-3-77 15,3-10-196-15</inkml:trace>
  <inkml:trace contextRef="#ctx0" brushRef="#br0" timeOffset="1234.28">4630 6089 649 0,'4'-5'59'0,"-4"2"-3"16,0 3-19-16,0 0-13 0,0 10-16 15,0 12-9-15,-4 8 2 16,1 5 3-16,-2 7-2 15,3 0-1-15,0-6-10 16,2-6-28-16,0-6-23 0,0-12-60 16,0-12-61-16,0-2-231 15</inkml:trace>
  <inkml:trace contextRef="#ctx0" brushRef="#br0" timeOffset="1624.88">2630 5558 553 0,'-2'-26'39'15,"-1"2"-25"-15,1 6 40 16,0 7-6-16,2 7-16 16,-3 4-12-16,-1 22-23 15,-1 13 2-15,0 23 4 0,-2 20 3 16,4 21 1-16,3 16-4 15,2 8-1-15,20 5 0 16,10-11-21-16,17-10-35 16,15-16-7-16,18-25-7 15,13-23-47-15,12-29-169 16</inkml:trace>
  <inkml:trace contextRef="#ctx0" brushRef="#br0" timeOffset="1937.34">4622 5373 775 0,'14'-20'-6'16,"4"5"-6"-16,11 9 12 15,6 6-2-15,7 11 6 16,4 19 0-16,3 19 4 16,-1 19 1-16,-2 23-2 15,-12 14-5-15,-7 13 1 16,-15 7 0-16,-9-2 0 0,-3-9-2 16,-8-12-22-16,-11-10-10 15,-6-18-31-15,-1-18-60 16,-5-19-298-16</inkml:trace>
  <inkml:trace contextRef="#ctx0" brushRef="#br0" timeOffset="2437.31">6169 5303 613 0,'2'-11'9'16,"1"7"21"-16,-3 6-10 15,5 23-29-15,-5 18 24 16,3 17 18-16,-1 21-3 16,0 17 0-16,-2 12-9 15,0 5-10-15,3 1-7 0,2-9-2 16,6-14-2-16,7-16-14 16,6-19-11-16,6-17-19 15,10-21-42-15,5-19-76 16,1-11-157-16</inkml:trace>
  <inkml:trace contextRef="#ctx0" brushRef="#br0" timeOffset="2859.17">6714 5611 708 0,'-14'-12'23'15,"2"-2"-3"-15,7 6-1 16,3 3-2-16,2 3-3 15,6 2-14-15,8 5-12 16,6 12 11-16,1 6 1 16,1 9 0-16,-3 5-2 15,-4 4 2-15,-6-1 0 0,-4-5 0 16,-3-4-4-16,-2-10 0 16,0-7 4-16,0-7 0 15,0-7 0-15,0 0 4 16,0-16 10-16,0-7-9 0,0-11-5 15,0-9 1-15,5-7 2 16,1 2-2-16,1 4 2 16,-3 8 2-16,-3 11 17 15,-1 7 0-15,0 11-11 16,0 7-4-16,0 0-5 0,0 7-7 16,-3 11 1-16,1 5 2 15,2 5 1-15,0 7-1 16,2 0 2-16,10 1-1 15,3 0-10-15,4-2-23 16,1-4-13-16,2-3-29 16,2-6-37-16,-3-5-77 0</inkml:trace>
  <inkml:trace contextRef="#ctx0" brushRef="#br0" timeOffset="3171.64">7014 5934 522 0,'-2'0'103'15,"2"0"-56"-15,0-2 8 16,5-5-22-16,6 2-18 16,0 0-15-16,5-3 2 15,0 5 2-15,-2 3 8 16,1 0-1-16,-3 0-9 0,-5 9-3 16,-2 1-2-16,-1 3 1 15,-4-3 0-15,0 3 1 16,0-2 1-16,0-4 1 15,-2 0 0-15,0 0 0 16,1-2 0-16,-1 1 0 0,0-1-4 16,2-1-1-16,0 0-4 15,0 1-1-15,0-2-1 16,0-1-11-16,9-2-20 16,4 0-16-16,7 0 3 0,3-5-56 15,4-4-40-15,-2-2-76 16</inkml:trace>
  <inkml:trace contextRef="#ctx0" brushRef="#br0" timeOffset="3281.03">7285 5996 218 0,'0'0'20'16,"7"-5"-141"-16</inkml:trace>
  <inkml:trace contextRef="#ctx0" brushRef="#br0" timeOffset="3546.62">7486 5946 793 0,'1'4'16'16,"-1"3"-8"-16,0 11-10 16,0 7 23-16,-5 9 4 0,-7 10-10 15,-6 8-7-15,-6 6-4 16,-1-3-1-16,-1-2-3 16,2-10-58-16,2-12-65 15,8-24-282-15</inkml:trace>
  <inkml:trace contextRef="#ctx0" brushRef="#br0" timeOffset="4124.7">7801 5490 609 0,'-1'-11'93'16,"-3"4"-85"-16,2 2 8 0,1 5-1 16,1 0-7-16,0 12-13 15,0 6 0-15,7 3 4 16,6 3 1-16,-3-1 0 0,7 0 0 16,-1-3 1-16,-2-6-2 15,2-5-1-15,1-8 5 16,-5-1-1-16,-2-10 8 15,0-8 8-15,-3-5-7 16,-4-2-1-16,-3-2 1 16,0 2 5-16,0 6-2 0,0 2 0 15,0 7-3-15,0 6-3 16,-1 4-4-16,-1 6-9 16,2 12 0-16,0 4 5 15,0 7-2-15,5 7 4 16,4 7-4-16,2 1 4 0,0 4-1 15,-4 1 0-15,-4-3 0 16,-1-2 0-16,-2-6-13 16,0-8-38-16,0-10-32 15,3-9-103-15</inkml:trace>
  <inkml:trace contextRef="#ctx0" brushRef="#br0" timeOffset="4452.79">8132 5929 660 0,'-5'0'117'16,"0"0"-78"-16,5-6 4 15,0 3-18-15,1-1-6 16,5 3-13-16,1 1-4 16,0 0-1-16,0 8-4 15,-1 7 2-15,-5 4 0 0,-1 8 0 16,0 2 1-16,-3 3-2 15,-8 1-13-15,0-2 1 16,2-4 6-16,0-8 5 16,0-3 2-16,6-9 3 15,3-3-2-15,0-4 1 16,14-2 2-16,9-12-6 0,13-2 2 16,6-6-5-16,9-1-14 15,3-1-16-15,-1-3-34 16,-3 0-47-16,-7 0-41 15,-6-7-206-15</inkml:trace>
  <inkml:trace contextRef="#ctx0" brushRef="#br0" timeOffset="4655.95">8448 5288 702 0,'-9'-17'53'0,"6"6"4"16,3 11-41-16,3 3-13 15,11 22-19-15,10 15 14 16,3 13 4-16,5 20 1 16,0 18 1-16,-5 13 4 15,-10 6 4-15,-12 6-5 0,-5-2-5 16,-15-10 1-16,-2-19-49 16,-3-20-93-16,4-23-280 15</inkml:trace>
  <inkml:trace contextRef="#ctx0" brushRef="#br0" timeOffset="5249.64">10009 5690 668 0,'-2'0'11'0,"-3"0"-7"15,5-2-1-15,7 0-2 0,13 0-6 16,10 0 5-16,13-1 2 16,11-1-53-16,11 1-5 15,3-2-52-15,1-3-190 16</inkml:trace>
  <inkml:trace contextRef="#ctx0" brushRef="#br0" timeOffset="5421.46">10986 5652 688 0,'0'2'79'0,"0"-2"-79"15,0 0-16-15,2 0 15 0,6 0 2 16,9 0-13-16,4 0-12 16,8 0-19-16,8 0-16 15,7 0-42-15,2-4-84 16</inkml:trace>
  <inkml:trace contextRef="#ctx0" brushRef="#br0" timeOffset="5562.14">11671 5604 620 0,'7'1'137'0,"-1"-1"-119"16,2 0-6-16,4 0-6 15,8 0-6-15,7 0-23 16,12-1-116-16,9-8-411 15</inkml:trace>
  <inkml:trace contextRef="#ctx0" brushRef="#br0" timeOffset="5968.34">13053 5121 639 0,'-4'-29'37'0,"1"8"20"16,-2 6-9-16,5 12-17 0,-3 3-21 15,-8 14-9-15,3 17-5 16,-4 17 3-16,-2 22 4 16,-4 18 1-16,-1 19-2 15,4 9 0-15,6 0 0 0,9-9-6 16,9-16-26-16,21-21-7 15,16-22-8-15,9-21-26 16,4-18-30-16,4-9-76 16</inkml:trace>
  <inkml:trace contextRef="#ctx0" brushRef="#br0" timeOffset="6390.17">13456 5336 616 0,'0'-5'24'16,"0"0"-13"-16,13 5-12 0,8 5 9 15,3 13 0-15,0 6-1 16,-2 6 0-16,-5 7-4 16,-8 5-4-16,-9 0 3 15,0-1 15-15,-13-4-15 0,-7-4-3 16,0-7 3-16,1-8-3 15,2-11 6-15,5-7-1 16,5-4 5-16,6-17 12 16,1-8-8-16,8-8-9 15,10-9 1-15,5-6 4 0,3-2-5 16,-1 6-4-16,-2 2 2 16,-5 10 3-16,-7 11 8 15,-6 8 3-15,-3 11 0 16,-2 6-11-16,-3 2-7 15,-7 13-1-15,3 7 3 16,4 6-1-16,3 5-1 0,0 1 1 16,13-1 1-16,8 3-9 15,0-2-23-15,5-5-51 16,-5-4-78-16,2-7-179 16</inkml:trace>
  <inkml:trace contextRef="#ctx0" brushRef="#br0" timeOffset="6890.12">13871 5738 636 0,'0'5'5'0,"0"6"-19"16,0 5 15-16,0 7 21 16,0 2 0-16,0 6 6 15,2-1 3-15,2 0-12 16,-4-3-9-16,0-8-5 15,0-1-3-15,0-8-1 0,0-5 1 16,0-5 0-16,0-2 8 16,0-11 18-16,7-6-19 15,2-6-8-15,1-2-2 16,3-2 2-16,-2 1 1 0,2 1-2 16,-6 4 0-16,0 5 1 15,-4 8 2-15,1 0 8 16,-4 7-1-16,0 3-6 15,0 0-9-15,0 9-5 16,1 7 5-16,4 4 4 16,-3 3 0-16,3 2 1 0,2 0 0 15,1-2-1-15,6-3 0 16,-2-6 0-16,6-2 0 16,3-8-3-16,3-4 4 15,1 0-2-15,4-14 0 16,-7-6 2-16,-2-7 2 15,-1-5 2-15,-7-2-1 16,-2 0 2-16,-9 4 6 0,-1 7 2 16,0 7-7-16,-9 10-9 15,-5 6-2-15,1 2-22 16,0 12-24-16,5 3-54 0,8-2-110 16</inkml:trace>
  <inkml:trace contextRef="#ctx0" brushRef="#br0" timeOffset="7077.62">14458 5907 616 0,'0'9'171'0,"0"-2"-163"16,-4 9-19-16,-3 10 6 16,-5 7 20-16,-4 8-8 15,-3 6-4-15,0 3-2 0,1-8-35 16,6-5-110-1,5-17-279-15</inkml:trace>
  <inkml:trace contextRef="#ctx0" brushRef="#br0" timeOffset="7686.95">15060 5292 608 0,'0'-11'37'0,"-4"3"-22"16,1 5 18-16,-1 3-11 15,3 3-19-15,1 9-11 16,0 6 4-16,5 3 1 15,7 4 1-15,8-1 2 16,4 0 3-16,0-6-2 16,0-2 1-16,3-9 2 0,-5-5-4 15,-3-2 2-15,-1-5 6 16,-2-12-1-16,-5-2 9 16,-2-6-3-16,-4 1 2 15,-1 2 5-15,-3 2 2 0,-1 8-1 16,0 2-5-16,0 6-8 15,0 4-8-15,0 12-6 16,0 9-3-16,-3 13 6 16,1 9 2-16,0 7 1 15,-3 7 0-15,-2 0 1 0,-4 2 4 16,-1-4 0-16,-7-3-2 16,0-7 1-16,-1-7-4 15,4-5 0-15,7-10-49 16,7-9-64-16,4-12-150 15</inkml:trace>
  <inkml:trace contextRef="#ctx0" brushRef="#br0" timeOffset="8218.16">15418 5939 427 0,'-7'11'197'16,"4"0"-176"-16,1 1 14 16,-1 3 1-16,-1-1-4 15,1 0-18-15,3-1-2 0,-2-3-4 16,0-1-4-16,2-3 2 16,-1-3 0-16,1-3-1 15,0 0 2-15,0-7 15 16,0-9 4-16,5-3-24 15,5-8-1-15,3-6 0 0,1 1 4 16,-1 2-4-16,1 3 0 16,-3 4-2-16,-2 9-1 15,-3 5 6-15,-3 9-1 16,1 0-7-16,-3 16-2 16,1 5 1-16,2 8 5 0,1 5 0 15,1-2 0-15,-1-1 0 16,2-5 1-16,5-6-1 15,0-8 0-15,3-8 0 16,2-4 2-16,5-6 6 16,0-13-2-16,0-5-2 0,0-9-1 15,-4-10 2-15,-2-5 12 16,-7-2-3-16,-4 1-6 16,-3 7-3-16,-2 4-3 15,0 15 0-15,-2 8-4 16,-3 12-1-16,-2 3-19 15,-2 0-36-15,1 13-16 0,3-3-41 16,5-1-134-16</inkml:trace>
  <inkml:trace contextRef="#ctx0" brushRef="#br0" timeOffset="8468.17">15720 5067 734 0,'0'-23'20'0,"19"8"10"0,11 15-27 15,9 5 0-15,12 17 8 16,5 16 3-16,5 14-1 16,2 15-3-16,-9 16 4 15,-11 14 8-15,-20 14-11 0,-16 5-5 16,-12 4-6-16,-27-6 3 15,-22-7-4-15,-14-13-42 16,-8-22-48-16,-3-21-248 16</inkml:trace>
  <inkml:trace contextRef="#ctx0" brushRef="#br0" timeOffset="40717.71">4545 7918 577 0,'-6'-10'42'0,"2"2"1"0,1 0 31 15,-1 1-24-15,4 5-25 16,0 2-3-16,0 0-10 16,2 13-17-16,5 7-6 15,3 12 15-15,-2 10 5 16,1 10-1-16,-4 2-3 0,-3 3-2 16,-2-6-1-16,0-8-1 15,0-5 0-15,-4-9 1 16,1-10-3-16,1-8-23 15,2-11-22-15,0 0-31 16,4-18-45-16,4-11-111 0</inkml:trace>
  <inkml:trace contextRef="#ctx0" brushRef="#br0" timeOffset="40936.42">4462 7896 567 0,'-18'-8'54'0,"5"-2"27"0,6 3-11 15,7 0-29-15,9-4-22 16,15 1-17-16,15-5-3 16,10 3 4-16,7-2-1 15,7 1 0-15,-2 2-1 0,-7 7-1 16,-8 1-26-16,-12 3-11 16,-13 6-9-16,-12 10-10 15,-9 4 0-15,-11 5-18 16,-15 3-94-16,-7 4-210 15</inkml:trace>
  <inkml:trace contextRef="#ctx0" brushRef="#br0" timeOffset="41077.04">4664 8040 319 0,'-15'14'97'0,"8"-4"-12"15,1-7-7-15,6-1-17 16,7-2-7-16,7 0-5 16,6-7-15-16,6-1-22 0,2 4-9 15,1-1-3-15,-4 5-12 16,-2 0-29-16,-4 5-46 15,-11 10-45-15,-8 6-43 16</inkml:trace>
  <inkml:trace contextRef="#ctx0" brushRef="#br0" timeOffset="41233.28">4596 8353 542 0,'-19'12'77'0,"4"-6"-11"15,8-1 5-15,7-2-33 16,5-1-27-16,19-2-11 15,12 0 13-15,8 0-1 0,14-4-8 16,3-6-16-16,2-4-64 16,-6-6-138-16</inkml:trace>
  <inkml:trace contextRef="#ctx0" brushRef="#br0" timeOffset="41951.96">5376 7657 608 0,'-11'-28'19'0,"-1"3"32"16,3 9 13-16,3 7-22 0,1 9-16 16,3 10-11-16,0 22-17 15,0 17-1-15,2 20 4 16,-3 20 4-16,-1 16 1 16,-4 10-1-16,3 1-4 15,-2-4 2-15,2-14-9 16,5-14-16-16,0-21-10 0,14-17-22 15,8-23-71-15,7-20-87 16</inkml:trace>
  <inkml:trace contextRef="#ctx0" brushRef="#br0" timeOffset="42483.18">5748 7924 662 0,'-13'-17'36'0,"1"5"2"16,0 5-6-16,3 7-15 0,2 0-12 16,4 16-6-16,0 10-4 15,3 6 3-15,0 6 1 16,0 2 2-16,3 0 0 16,2-5 0-16,2-3-7 15,-3-8-11-15,4-6-6 16,-1-10 0-16,1-4 5 0,1-4 15 15,4-9 10-15,-3-9 0 16,4-5-4-16,-4-6 4 16,-1 3 7-16,-2-1 2 15,-3 6-4-15,-2 5 3 0,-2 8-3 16,0 8-3-16,0 1-13 16,0 13 1-16,-2 9 2 15,2 1 1-15,0 4 0 16,0-2 0-16,9-1-1 15,3-4 0-15,5-6 0 0,2-6 1 16,3-7 0 0,5-2 4-16,0-11 0 0,-4-8 0 15,0-10-3-15,-5-7 2 16,-4-3 5-16,-6-6 12 16,-8-5-5-16,0 3 0 15,-6 7 1-15,-8 4-5 0,-3 8 1 16,2 14-7-16,-2 7-5 15,3 7-4-15,4 5-3 16,4 11-36-16,6 6-24 16,0 4-49-16,9-3-159 0</inkml:trace>
  <inkml:trace contextRef="#ctx0" brushRef="#br0" timeOffset="42842.54">6279 8199 562 0,'-7'2'57'15,"-4"0"-45"-15,0 3 14 16,1 9-5-16,-3 6 1 16,4 5-7-16,4 5-1 15,1 2-2-15,4 1-1 0,0-5-4 16,2-1-6-16,7-7-1 15,5-10 0-15,2-6 0 16,4-4 0-16,1-7 7 16,1-13-2-16,0-7 1 0,-3-3-3 15,-4-6 0-15,-8 1 2 16,-4 4 6-16,-3 2 12 16,-5 8-3-16,-10 9 2 15,-6 8-10-15,-2 4-13 16,1 5 0-16,3 12 0 15,4 4-5-15,6 4-63 0,9-2-84 16,0-5-319-16</inkml:trace>
  <inkml:trace contextRef="#ctx0" brushRef="#br0" timeOffset="43030.06">6525 8319 775 0,'2'2'50'0,"-2"4"-17"16,0 7-28-16,0 9 24 16,0 6-2-16,0 9-12 0,-5 10-9 15,-7 3-5-15,0 0-2 16,-6-4-47-16,-1-6-48 16,-2-19-91-16</inkml:trace>
  <inkml:trace contextRef="#ctx0" brushRef="#br0" timeOffset="43764.34">7019 7846 342 0,'-9'-13'313'0,"0"1"-275"16,0 5 10-16,0 6-18 0,1 1-14 16,1 7-11-16,0 16-7 15,0 8 0-15,6 7 2 16,1 4 0-16,0 4 0 15,1-7 0-15,6-4-1 16,4-11 1-16,0-10-1 0,1-7-1 16,1-7 1-16,0-2 7 15,1-14 2-15,0-5-4 16,0-2-1-16,3-1-2 16,-5 1-1-16,0 8 1 0,-5 3-2 15,-4 7 0 1,0 5 0-16,-1 0-4 0,-2 12-1 15,4 2 3-15,-3 7 4 16,6-4 1-16,1 1-2 16,4-3 0-16,5-5 0 15,2-5 0-15,3-5 0 16,0 0 4-16,-3-7 4 0,3-9 5 16,-4-5 2-16,-4-4-4 15,1-7-2-15,-8-3-5 16,-4-3-1-16,-3-1 0 15,0 4-3-15,-1 0 0 0,-6 10 1 16,-3 11-1-16,0 9-2 16,3 5-7-16,2 21-46 15,1 8-11-15,4 8-48 16,5 1-82-16</inkml:trace>
  <inkml:trace contextRef="#ctx0" brushRef="#br0" timeOffset="44108.06">7588 8115 486 0,'0'0'213'15,"-4"0"-179"-15,-4 0 10 0,-1 2-26 16,-1 3-7-16,0 5-8 16,3 4-1-16,0 2-1 15,2 5-2-15,2 0 2 16,1 3-1-16,2-3 0 15,0-1 0-15,5-7-1 0,7-5-1 16,2-6 2-16,2-2 3 16,3-10 5-16,2-8 3 15,0-7-4-15,-2-6-2 16,-2-3 3-16,-6 0 4 16,-8-2 4-16,-3 6 1 15,-7 4-3-15,-10 6-6 0,-7 6-7 16,-5 10-4-16,2 4 0 15,0 7-1-15,4 11-26 16,5 1-23-16,11-4-20 16,7-2-109-16,0-12-344 0</inkml:trace>
  <inkml:trace contextRef="#ctx0" brushRef="#br0" timeOffset="44389.3">7626 7525 732 0,'-13'-34'56'0,"6"7"-9"15,7 8-23-15,4 8 0 16,19 11-14-16,8 4-7 0,11 21-2 16,11 16 0-16,4 21 0 15,1 18-1-15,-10 27 2 16,-11 17 0-16,-11 13 0 15,-17 6-2-15,-9-6 3 16,-9-10-3-16,-12-19-1 16,-6-17-8-16,-4-19-8 0,-1-22-28 15,-5-23-40-15,1-22-171 16</inkml:trace>
  <inkml:trace contextRef="#ctx0" brushRef="#br0" timeOffset="45061.17">8755 7782 723 0,'-14'0'6'0,"5"0"5"15,3 0 3-15,6 0 25 16,6-4-14-16,15 0-27 16,12-2-3-16,10 1-1 15,5 3-35-15,6 0-67 16,-5 2-52-16,-13 7-114 0</inkml:trace>
  <inkml:trace contextRef="#ctx0" brushRef="#br0" timeOffset="45201.75">8867 7957 632 0,'-11'9'55'0,"10"-5"-16"16,2-3-25-16,24-1 5 15,18 0 3-15,15 0-13 16,13-7-13-16,14-9-109 15,10-7-197-15</inkml:trace>
  <inkml:trace contextRef="#ctx0" brushRef="#br0" timeOffset="45576.73">10221 7268 729 0,'0'-28'13'0,"0"1"23"0,3 9 1 16,1 8 9-16,-1 6-14 15,1 4-12-15,4 9-16 16,-2 14-11-16,5 11 6 16,2 10 0-16,-1 8 1 15,0 4 0-15,-2-1 1 0,-1-2-6 16,-6-1-31-16,-3-5-16 15,0-14-37-15,0-9-143 16</inkml:trace>
  <inkml:trace contextRef="#ctx0" brushRef="#br0" timeOffset="45733">10190 7743 588 0,'-10'5'185'16,"10"-5"-140"-16,8 0-4 15,16-10-15-15,8-1-7 0,13-2-18 16,4 2-17-16,5 4-51 16,1 4-37-16,-10 3-88 15</inkml:trace>
  <inkml:trace contextRef="#ctx0" brushRef="#br0" timeOffset="46076.68">10270 8062 785 0,'-12'0'38'15,"9"0"1"-15,3-9-13 0,3 4 3 16,16-1-20-16,3 0-10 16,7 5 0-16,9 1-1 15,0 0 2-15,-2 11 0 16,-6 3-1-16,-8 6 0 15,-12 1-8-15,-10 8 0 0,-3 1 3 16,-19 4 3-16,-3 0-3 16,-7 2 3-16,-1-4 3 15,4-6 0-15,7-2 2 16,5-8 7-16,9-6 2 16,8-5 0-16,8-5-8 0,19 0-1 15,18-5 3-15,12-5-4 16,18-8-40-16,14-7-46 15,10-9-113-15</inkml:trace>
  <inkml:trace contextRef="#ctx0" brushRef="#br0" timeOffset="46764.13">11916 7352 670 0,'-11'-9'41'0,"-2"-1"2"0,-4 2-20 15,-10 5-16-15,-7 3-4 16,-8 0-2-16,-6 7 0 16,-5 5-2-16,3 1 2 15,4 1 2-15,6-1 2 16,12-1 0-16,8-1 0 0,11-1-3 16,9 0-3-16,9-2-1 15,18 1 2-15,12 1 6 16,8-4 0-16,4 5-4 15,3-2 1-15,-5 0-1 16,-9 4 1-16,-13 1 0 16,-19 5-3-16,-8 8-1 0,-23 3 0 15,-18 8 5-15,-12-1-2 16,-6-1-2-16,-5 0 1 16,6-8-1-16,5-3 2 15,7-10-3-15,18 1 4 0,12-8 7 16,16-3 5-16,10-5-4 15,31 0 2-15,20-8 5 16,17-4-9-16,12-5-5 16,7 1-3-16,3 2-8 15,-10 0-41-15,-7-2-76 16,-10-2-508-16</inkml:trace>
  <inkml:trace contextRef="#ctx0" brushRef="#br0" timeOffset="48639.25">13027 6931 418 0,'-3'-27'16'16,"-1"6"43"-16,3 1 24 0,1 6-1 15,-2 7-24-15,0 5-12 16,2 4-19-16,0 17-27 16,-4 16-5-16,-2 16 17 15,-1 24 6-15,-5 25-5 16,-3 19-1-16,0 19 3 15,-2 14-8-15,3 5-3 16,6-9-1-16,8-13-2 0,6-21-1 16,17-21-1-16,11-27-1 15,15-25-3-15,9-23-51 16,11-18-109-16,9-18-464 16</inkml:trace>
  <inkml:trace contextRef="#ctx0" brushRef="#br0" timeOffset="49467.32">13592 7279 397 0,'0'-32'188'16,"0"3"-141"-16,0 8 29 15,2 9-23-15,0 10-18 0,-2 2-24 16,0 19-20-16,3 12 3 16,0 10 6-16,1 10 2 15,-3 12-1-15,3 3 0 16,-1-4-1-16,1-3 1 16,-2-9 1-16,3-11-2 0,1-10 0 15,-1-15-1-15,7-14-1 16,1-4 6-16,5-18 7 15,4-11-7-15,0-2-2 16,-2-4-2-16,2 4 1 0,-6 7-1 16,-5 8 0-16,-2 10-1 15,-4 4 0-15,0 6 1 16,-2 0-6-16,1 11 0 16,-1 4 5-16,1 4 0 15,3 2 2-15,1 2 0 16,4-1-1-16,2 1 0 0,4-8 1 15,1-3-1-15,3-7 1 16,0-5 0-16,0-2 4 16,2-12-2-16,-6-7 0 15,1-8 1-15,-4-5 13 16,-3-3 0-16,-5 1-5 0,-2-1-6 16,-5 7-2-16,0 1-3 15,-5 9 2-15,-7 9-2 16,-2 8-4-16,-1 3-9 15,3 7-35-15,0 11-11 16,1 5-50-16,5 2-70 0,6-2-299 16</inkml:trace>
  <inkml:trace contextRef="#ctx0" brushRef="#br0" timeOffset="49826.66">14257 7686 621 0,'-15'0'55'0,"2"0"-51"16,-1 0 7-16,-3 2 9 15,0 8 2-15,5 3-15 16,3 3-4-16,6 5-2 0,0 1-3 16,3 0 2-16,0-1 0 15,5-2 1-15,5 1-1 16,1-8 0-16,7-5-1 15,-1-3 2-15,3-4 3 16,4-4 5-16,0-10-2 0,-1-5-3 16,-5-3-2-16,-4-1 1 15,-7-2 10-15,-7 0 8 16,0 2-2-16,-13 3 3 16,-2 8-7-16,-2 3-14 15,0 5-2-15,2 4-2 16,4 0-31-16,6 6-29 0,5 1-48 15,0-4-162-15</inkml:trace>
  <inkml:trace contextRef="#ctx0" brushRef="#br0" timeOffset="50045.4">14605 7534 735 0,'-3'-9'7'0,"3"-2"22"16,3 3 6-16,16 3-8 16,6-1-30-16,4 0 0 15,5 5 3-15,0-1 1 16,0 2-16-16,-5 0-23 16,-2 0-29-16,-13 0-80 0,-3 0-166 15</inkml:trace>
  <inkml:trace contextRef="#ctx0" brushRef="#br0" timeOffset="50217.27">14733 7420 710 0,'-9'-7'69'0,"4"0"-22"16,0 2-23-16,3 5 0 16,2 0-12-16,0 13-20 15,0 11 1-15,0 8 7 16,0 11 1-16,2 7 0 0,1 3 0 15,1-3-36-15,-1-3-62 16,2-15-120-16,5-14-308 16</inkml:trace>
  <inkml:trace contextRef="#ctx0" brushRef="#br0" timeOffset="50998.45">15182 7279 647 0,'0'-14'40'0,"0"3"7"0,0 6-12 16,0 5-4-16,0 2-17 16,2 14-20-16,-2 7-1 15,3 7 5-15,-1 4 4 16,3 2-2-16,1-2 2 0,1-6-2 15,2-6 0-15,0-8 1 16,4-5-1-16,3-7 2 16,0-2 5-16,-2-10 0 15,3-5-2-15,0-5-2 16,-4-2-1-16,-2 3-1 16,-4 3 0-16,-3 1 0 0,-2 7-1 15,0 4-1-15,-2 4-1 16,0 2-10-16,0 10 5 15,0 3 6-15,0 0 1 16,0 2 1-16,7-3-1 16,1-2-1-16,5-1 1 0,1-7 1 15,3-4 0-15,0 0 3 16,0-9 5-16,0-7 2 16,0-6-6-16,-3-2-2 15,-3-7 0-15,-4 1 1 0,-5-3 4 16,-2 5 0-16,0 3-5 15,-2 9-3-15,-9 9-3 16,2 7-5-16,0 9-35 16,-1 12-6-16,0 9-36 15,5 3-65-15,5-3-144 0</inkml:trace>
  <inkml:trace contextRef="#ctx0" brushRef="#br0" timeOffset="51170.32">15616 7589 697 0,'2'13'79'0,"0"-2"-60"16,0 7-7-16,-2 1 6 0,0 8-3 15,0 5-11-15,0-2-2 16,0 1-2-16,0-6-14 16,0-7-25-16,0-11-60 15,5-7-188-15</inkml:trace>
  <inkml:trace contextRef="#ctx0" brushRef="#br0" timeOffset="51717.17">15985 7275 627 0,'-4'-1'81'0,"4"-12"-51"16,0-3 9-16,0 2-1 0,7 1-17 15,5 3-13-15,1 3-4 16,1 3-3-16,1 4 0 15,-3 5-3-15,3 10-3 16,-8 9 1-16,-5 3 2 16,-2 6 1-16,0-1-1 15,-3-6 2-15,-8-3-3 0,1-4-2 16,3-9 2-16,2-4 1 16,5-6 0-16,0 0 3 15,0-8 5-15,7-10-5 16,8-6-3-16,2-10 2 15,5-6 1-15,-2-2 0 0,-4 2 2 16,-1 6 0 0,-5 8 10-16,-4 8 1 0,-6 9-4 15,0 9-1-15,0 7-10 16,-6 14-7-16,1 10 7 16,2 3 1-16,1 3 3 0,2 0-2 15,9-3 0-15,8-5-1 16,10-8 0-16,5-6-14 15,7-8-23-15,0-7-33 16,2-13-116-16</inkml:trace>
  <inkml:trace contextRef="#ctx0" brushRef="#br0" timeOffset="52592.11">16362 6662 561 0,'-2'-16'41'0,"0"4"8"16,2 0-19-16,0 5 1 16,0 4-20-16,5 3-12 15,5 0-6-15,-1 0 7 16,-1 6-1-16,-1 6-1 0,1-3 0 15,-3 2 2-15,-1 1-2 16,-2-3 3-16,-2-1-1 16,0 1 2-16,1-7-2 15,-1 4 1-15,0-3 0 16,0-2 1-16,0 2-1 0,2-3 0 16,-2 1 1-16,0-1 2 15,0 0 0-15,0 0 1 16,0 0 3-16,0-1-2 15,0-3-3-15,0 1-2 16,0-1 0-16,0 2-1 0,0 1 2 16,0 0-2-16,0-2 1 15,0 2-2-15,0-2 3 16,0 1-2-16,0 2 0 16,0 0 0-16,0-1 0 15,0 1 0-15,-2 0 0 16,2-2-1-16,0 2 1 0,-3-2-7 15,-1 2-19-15,-4-3-27 16,-4-3-86-16,5 1-298 16</inkml:trace>
  <inkml:trace contextRef="#ctx0" brushRef="#br0" timeOffset="55873.68">16446 7507 576 0,'-3'-8'58'0,"-1"-5"1"15,4 4-14-15,0 0-22 16,7 2-15-16,5 3-8 16,3 3 3-16,1 1 0 15,1 0-1-15,-4 8-2 16,-1 9-1-16,-2-3 1 0,-1 5-1 16,-5 1 1-16,-4 2 0 15,0-4 0-15,0-3 1 16,0-2 0-16,-2-6 0 15,0-3 0-15,2-4 2 16,0 0 3-16,0-11 16 0,6-5-7 16,3-9-13-16,3-2 2 15,3-3 6-15,2 1 0 16,3 1 3-16,0 5 0 16,1 5-11-16,1 5 0 15,0 10 5-15,-3 3-1 16,0 5-3-16,-6 17-6 0,1 8 2 15,-4 11 1-15,-5 5 0 16,-3 9 1-16,-2 2 0 16,0-1-17-16,-5-10-58 15,0-16-148-15</inkml:trace>
  <inkml:trace contextRef="#ctx0" brushRef="#br0" timeOffset="56608">13449 6894 595 0,'-3'-9'37'16,"-3"-4"10"-16,2 13-3 15,3 6-13-15,-3 17-26 16,1 11-5-16,-4 16 9 16,-5 19 4-16,-2 17 0 15,-2 12-2-15,-3 9-3 0,0 9-4 16,0 0-2-16,4-5-1 15,8-10-7-15,7-10-41 16,11-17-41-16,19-16-25 16,23-20-17-16,20-24-253 15</inkml:trace>
  <inkml:trace contextRef="#ctx0" brushRef="#br0" timeOffset="57186.1">16821 6901 577 0,'12'-11'32'16,"-2"2"7"-16,4 4-2 15,8 5 7-15,1 2-21 16,5 17-15-16,6 10 1 16,-2 12 3-16,2 14 3 0,-4 13-6 15,-3 9 0-15,-7 10-3 16,-9 6-1-16,-11 7-4 16,0 2 1-16,-20-6-4 15,-9-7-32-15,-1-14-43 16,-1-18-30-16,6-21-14 0,6-24-15 15</inkml:trace>
  <inkml:trace contextRef="#ctx0" brushRef="#br0" timeOffset="57436.11">17563 7291 681 0,'-9'0'38'0,"4"-6"-35"15,5 0 34-15,12 2 12 16,15 1-30-16,11-2-18 16,9-3 0-16,9 3 2 15,3 2-4-15,-1-3-41 0,-2-1-64 16,-7-4-94-16</inkml:trace>
  <inkml:trace contextRef="#ctx0" brushRef="#br0" timeOffset="58983.03">18235 6901 507 0,'-7'-13'137'0,"3"1"-114"16,-1 3 13-16,5 3 1 16,0 6-9-16,0 0-18 15,2 10-19-15,6 5 1 16,3 5 9-16,5 5 0 0,0-2-1 16,1-1-2-16,2-3 1 15,-1-6 0-15,1-1 1 16,0-6 0-16,-1-6 3 15,-2 0-1-15,0-8 5 16,-2-7-2-16,-1-7-1 16,-4-3-2-16,-2-2 0 0,-2 1 0 15,-5 1 2-15,0 3 6 16,0 6 1-16,0 7-1 16,0 7-6-16,0 2-4 15,0 17-12-15,5 13 4 16,-2 11 8-16,-1 13 0 0,1 10 0 15,-1 7 0-15,0 0 0 16,-2-3 0-16,0-6 0 16,0-8 0-16,-9-13 1 15,1-11-1-15,-6-8-2 16,-1-10 1-16,-2-8 3 0,-1-4 2 16,4-9 3-16,-3-13 2 15,5-10 9-15,5-8-5 16,7-3-8-16,0-6-4 15,2 9-2-15,8 4 1 16,5 12-8-16,-1 12-36 0,4 12-47 16,-2 0-104-16,2 14-174 15</inkml:trace>
  <inkml:trace contextRef="#ctx0" brushRef="#br0" timeOffset="59467.4">18523 7606 631 0,'3'-15'34'16,"6"-1"-24"-16,3 5 29 0,-1 6-15 15,3 3-19-15,-5 2-9 16,2 14 1-16,-5 8-1 16,-3 5 1-16,-3 3 3 15,0 2-1-15,0-1 1 0,-5-6 0 16,0-9 1-16,1 0-1 15,1-11 1-15,3-5 10 16,0 0 24-16,10-12-2 16,4-9-31-16,8-8-1 0,5-7 8 15,5-2 9-15,0 5 3 16,-1-2-6-16,-4 9-6 16,-3 6-5-16,-9 11-3 15,-3 9-1-15,-4 6-1 16,-2 17-6-16,-3 7 3 15,-3 8 4-15,0 5 0 16,0 3-14-16,-9-5-34 0,-4-9-92 16</inkml:trace>
  <inkml:trace contextRef="#ctx0" brushRef="#br0" timeOffset="60389.2">18791 6488 375 0,'-12'-13'301'16,"7"2"-276"-16,3 0 23 15,2 6-4-15,5 3-3 16,14 2-27-16,12 13-13 0,16 10 6 16,9 10 3-16,10 16-1 15,7 11-1-15,-4 19-3 16,-8 12-1-16,-13 16-2 16,-12 14-2-16,-16 6 1 15,-20 1 1-15,-7-1-6 16,-26-6-9-16,-11-5 6 15,-9-11 3-15,-6-3 3 0,1-11 0 16,2-13 2-16,3-10-2 16,9-17 2-16,7-13 1 15,5-15 0-15,11-12-1 16,11-11-8-16,10-14-46 0,14-22-154 16</inkml:trace>
  <inkml:trace contextRef="#ctx0" brushRef="#br0" timeOffset="60951.63">19353 6109 680 0,'0'0'4'0,"0"-9"-6"15,10 4 17-15,7-2 12 16,8 2-13-16,9 0-9 16,4 5-1-16,6 0 1 0,-5 5 3 15,-5 7-1-15,-11 9-5 16,-9 2-1-16,-14 8-2 15,0 2 2-15,-15 2 1 16,-9-2 1-16,-1 2 0 16,-8-7 2-16,6-2 9 0,7-4 1 15,5-6-2-15,8-4 0 16,7-4-3-16,18-3-3 16,21-3 20-16,17-2-1 15,17 0-13-15,16-4-9 16,9-1-4-16,4-2-23 15,-4 0-44-15,-16-3-141 0</inkml:trace>
  <inkml:trace contextRef="#ctx0" brushRef="#br0" timeOffset="62092.17">11192 8162 683 0,'0'-8'3'0,"1"1"-8"0,9 6 31 16,2 1 8-16,5 4-18 16,-3 11-3-16,2 6 1 15,-2 8-6-15,-1 3-6 16,-2 8-1-16,-6-1 0 0,-5-1 1 16,0-8 0-16,0-5-2 15,0-11-1-15,-3-7 3 16,-1-7 1-16,4 0 14 15,0-14 11-15,0-11-19 16,7-5-11-16,8-4 2 16,-1 0 2-16,2 5-2 0,-2 6 0 15,0 8 0-15,-4 9 0 16,-1 6-4-16,-2 3-2 16,-2 13 0-16,3 9 4 15,-1 0 1-15,-2 11 1 16,-2 0 1-16,1-3-1 15,4 0 0-15,-1-9-31 0,7-8-52 16,4-12-72-16,7-4 8 16</inkml:trace>
  <inkml:trace contextRef="#ctx0" brushRef="#br0" timeOffset="62279.65">11690 8178 662 0,'-20'0'44'0,"8"0"-1"16,5 0-11-16,7 0 1 16,7-2-22-16,13-2-19 0,7 3 9 15,4-3 1-15,5 4-2 16,-2 0-33-16,-9 0-22 16,-8 11-66-16,-12 5-97 15</inkml:trace>
  <inkml:trace contextRef="#ctx0" brushRef="#br0" timeOffset="62404.67">11673 8403 169 0,'-3'3'425'0,"3"-3"-376"15,15-2-27-15,14-8-8 0,8-5-5 16,7 3-8-16,7-6-60 16,-3-2-58-16,-1 1-135 15</inkml:trace>
  <inkml:trace contextRef="#ctx0" brushRef="#br0" timeOffset="62592.14">12065 8157 594 0,'0'-10'81'15,"0"2"18"-15,-2 2-44 16,2 5-19-16,0 1-23 16,0 4-14-16,2 14-5 15,0 11 5-15,-2 3 2 0,0 10 0 16,0 4 0-16,-2 0-2 15,-2-10-54-15,3-7-110 16,1-19-460-16</inkml:trace>
  <inkml:trace contextRef="#ctx0" brushRef="#br0" timeOffset="63357.71">11616 6771 566 0,'-4'-13'28'0,"-1"1"36"15,5 5-2-15,-2 1-18 16,2 6-23-16,0 2-11 16,0 16-20-16,0 10 6 15,0 13 4-15,0 5 1 0,-3 4 1 16,-5-1-1-16,-1-5 1 15,2-10-1-15,0-12 0 16,4-8-1-16,1-12 1 16,2-2 5-16,0-15 13 0,0-10-11 15,3-7-8-15,6-7 0 16,0-2 2-16,2 0 0 16,0 5-1-16,-1 6 0 15,-2 9-1-15,-1 8 2 16,-2 11-1-16,0 2-1 0,1 8-11 15,2 14 7-15,2 7 3 16,0 5 0-16,7 2 2 16,-3 0-2-16,3-4 1 15,5-9 1-15,5-7 1 16,2-9-2-16,0-7 2 16,3-5 4-16,-5-17 0 15,0-8 1-15,-8-9-1 0,-5-8 8 16,-8-5-2-16,-6-1-2 15,0 3-7-15,-12 7 0 16,-4 7-2-16,-5 14-1 0,-1 12-3 16,-2 9-57-16,5 1-125 15</inkml:trace>
  <inkml:trace contextRef="#ctx0" brushRef="#br0" timeOffset="64404.51">4699 9755 631 0,'-4'-23'0'0,"4"1"7"15,0 6 17-15,6 4 2 0,8 8-5 16,1 4-8-16,4 14-11 16,-1 16-2-16,1 10 5 15,0 10 1-15,-7 1 2 16,-2 5-4-16,-5-8-1 16,-2-9-1-16,1-8 0 0,-4-12-1 15,3-12 1-15,1-7 3 16,4-7 14-16,-1-16 14 15,0-5-27-15,5-6-5 16,-3-2 0-16,4 0 0 16,-7 6 8-16,4 8-7 0,-5 8 2 15,1 7-4-15,-1 7 1 16,-2 0-7-16,4 9-1 16,-1 9 6-16,1 2 1 15,6 2 0-15,-2 0 1 16,1 0 1-16,1-3 2 0,1-4-2 15,-2-5 1-15,2-1-3 16,-4-4 0-16,-1-5 2 16,0 0 1-16,0-7 4 15,0-7 9-15,-1-7-2 16,-1-2-4-16,0-6 0 16,0 0-3-16,-1 4 1 15,2 2 2-15,-2 7-2 0,-1 3-3 16,2 8-4-16,-2 5-2 15,5 0-2-15,2 11-1 16,3 7 3-16,0 5-1 0,5 4 2 16,-2 3 1-16,0-2-3 15,1-2-29-15,0-5-18 16,1-7-8-16,3-7-39 16,2-7-69-16,2-7-88 15</inkml:trace>
  <inkml:trace contextRef="#ctx0" brushRef="#br0" timeOffset="64591.99">5517 9853 528 0,'2'-9'113'0,"-2"4"-7"16,0 3-41-16,0 2-19 15,0 0-36-15,0 10-13 16,0 6 0-16,4 4 2 16,-1 5 1-16,3 2 0 0,-2 0 1 15,1-2-1-15,-3-6-8 16,3-4-21-16,-2-8-19 15,4-7-33-15,3-2-48 16,-1-16-93-16</inkml:trace>
  <inkml:trace contextRef="#ctx0" brushRef="#br0" timeOffset="64716.99">5539 9644 181 0,'-22'-23'476'15,"1"5"-398"-15,5 5-45 0,6 10-25 16,3 3-2-16,6 2-9 15,1 10-19-15,6 5-102 16,8-3-168-16</inkml:trace>
  <inkml:trace contextRef="#ctx0" brushRef="#br0" timeOffset="65045.11">5740 9817 714 0,'2'0'55'0,"-2"0"-16"0,1 0-20 16,6 9-14-16,-2 9-7 16,2 5 3-16,1 5 0 15,2 3 1-15,-1-4 0 16,0-2-2-16,-4-4 1 16,3-8-1-16,-5-8 1 15,-1-5 0-15,3 0 6 16,2-12 22-16,0-12-15 0,6-2-8 15,-1-5 0-15,5 1 3 16,-3 3-6-16,-1 4-5 16,-4 11 1-16,-1 6 2 15,-2 6 0-15,-2 6-4 0,-4 13-2 16,2 8 4-16,-2 7 2 16,0 3-1-16,0-3-29 15,0-5-68-15,5-12-280 16</inkml:trace>
  <inkml:trace contextRef="#ctx0" brushRef="#br0" timeOffset="65638.95">6790 9644 536 0,'0'-5'53'0,"0"1"24"16,-1 2-10-16,1 2-35 15,0 11-25-15,1 8-15 16,9 10 7-16,-3 11 2 0,2 8-1 15,-1 7 0-15,-7 0 1 16,-1-3 1-16,0-5-1 16,0-13-15-16,0-13-36 15,0-16-29-15,0-5-49 16,0-21-276-16</inkml:trace>
  <inkml:trace contextRef="#ctx0" brushRef="#br0" timeOffset="65826.45">6746 9717 664 0,'-9'-12'48'16,"7"-1"1"-16,2 3-27 15,13-1-10-15,10 0-15 16,9 1 3-16,8 2 0 16,3 3 0-16,0 1-12 15,-5 4-20-15,-6 0-23 16,-14 7-4-16,-11 8 8 0,-7 2-13 15,-17 7-48-15,-10-1-117 16</inkml:trace>
  <inkml:trace contextRef="#ctx0" brushRef="#br0" timeOffset="66107.68">6827 9844 191 0,'-15'16'149'0,"6"-5"-63"16,6-6 9-16,3-3-22 16,5-2-7-16,15-5 15 15,9-10-25-15,3-1-36 16,6 0-14-16,-1 0-2 15,-1 3-4-15,-7 6-2 16,-6 6-23-16,-9 1-25 16,-6 3-43-16,-8 12 22 0,-6 8 28 15,-13 2 3-15,-3 5-7 16,-5 0-18-16,0 0-3 16,0-2 60-16,6-7 44 15,4-5 25-15,5-3 5 16,7-5 3-16,5-2-12 0,0-3-20 15,12-3-12-15,14 0 14 16,8 0-22-16,8-9-13 16,11-7-37-16,-1-4-113 15</inkml:trace>
  <inkml:trace contextRef="#ctx0" brushRef="#br0" timeOffset="66889.02">7392 9476 567 0,'0'-18'61'0,"0"4"13"16,0 6-16-16,0 8-8 16,-1 2-14-16,-6 23-24 0,-5 13-12 15,5 16 5-15,0 21 5 16,4 17 2-16,3 14-4 15,0 3-4-15,12 0-3 16,6-9 1-16,6-18-6 16,0-22-33-16,2-22 0 0,2-22 0 15,5-16-42-15,-5-14-38 16,-2-18-94-16</inkml:trace>
  <inkml:trace contextRef="#ctx0" brushRef="#br0" timeOffset="67357.69">7664 9874 350 0,'0'-37'74'0,"0"7"11"16,0 5 7-16,-4 8-2 16,2 5-19-16,1 4-21 15,-1 7-19-15,-1 1-19 16,3 6-19-16,0 11-3 16,0 5 9-16,0 8 0 0,0 4 1 15,5 0 1-15,-2 0-1 16,1-8 0-16,1-4 0 15,-2-10 0-15,1-4 1 16,3-8-1-16,2 0 4 0,2-18 8 16,4-2-8-16,-1-5-4 15,2-2-6-15,0 2 3 16,-6 6 1-16,0 4 0 16,-5 7 1-16,-1 4 0 15,-4 4-2-15,0 5-8 16,0 9 4-16,1 6 6 0,5 3 1 15,2 0 1-15,0-1-5 16,4-2-10-16,5-8 6 16,0-5 5-16,2-7 2 15,-2 0 2-15,2-11 8 16,1-7 9-16,-6-4-5 0,1-9-5 16,-3-4 3-16,-5-3 0 15,-2-1-2-15,-5-2-4 16,0 5-2-16,0 8 0 15,-11 6-3-15,1 13-2 16,-5 9-5-16,3 0-38 0,-5 14-25 16,7 6-82-16,3 2-299 15</inkml:trace>
  <inkml:trace contextRef="#ctx0" brushRef="#br0" timeOffset="67701.4">8098 9933 589 0,'-10'4'52'16,"2"3"-13"-16,3 4-25 0,1 5 5 16,1 5-5-16,3 4-11 15,0 2-1-15,0 0-1 16,8-1 0-16,4-6 0 15,0-2-4-15,0-7 4 0,5-8 0 16,-3-3 1-16,4-5 8 16,2-11 13-16,-3-6-9 15,0-3 0-15,-1-3-1 16,-5-4 2-16,-4 3-4 16,-7 2-5-16,0 6-5 0,-5 6-2 15,-14 10-7-15,-2 5-17 16,-2 11-39-16,-1 5-52 15,3 0-199-15</inkml:trace>
  <inkml:trace contextRef="#ctx0" brushRef="#br0" timeOffset="67888.89">8362 10074 647 0,'0'18'25'0,"-6"1"31"0,-2 12-1 16,-3 6-11-16,-2 8-30 16,3-4-9-16,1 0-2 15,-1-5-25-15,7-11-38 16,3-13-82-16,3-12-139 16</inkml:trace>
  <inkml:trace contextRef="#ctx0" brushRef="#br0" timeOffset="68373.23">8667 9618 823 0,'-5'-6'3'0,"-2"6"-4"16,5 1-11-16,-2 16 15 15,4 6-3-15,0 9 1 16,2 2 1-16,9 2 0 0,2-1 4 15,-1-4-3-15,0-5 1 16,0-6-4-16,0-5 2 16,-1-8-1-16,-2-7-2 15,1 0-2-15,0-7 3 16,-1-12-5-16,1 0-4 0,-1 1 2 16,-1-1 3-1,-3 1 5-15,-3 7 1 0,-2 2 16 16,0 5 1-16,0 4-6 15,0 0-12-15,-2 8-8 16,0 6 3-16,-1 9 3 16,1 2-1-16,2 2-12 0,0 1 0 15,9-1 0-15,1-9 4 16,3-4 1-16,1-10 4 16,3-4 3-16,2-13 9 15,3-8 4-15,3-11-4 16,-1-8-2-16,-2-4 10 0,-2-2 7 15,-9-1-1-15,-5 6-3 16,-6 4-7-16,-3 8-13 16,-16 15-2-16,-6 7-15 15,-6 7-51-15,1 0-101 16</inkml:trace>
  <inkml:trace contextRef="#ctx0" brushRef="#br0" timeOffset="69138.86">9184 9261 584 0,'-10'-1'4'16,"5"1"-6"-16,1 3-7 0,4 9 7 15,0 3 0-15,0 5-10 16,0-4-58-16,7 1-58 16</inkml:trace>
  <inkml:trace contextRef="#ctx0" brushRef="#br0" timeOffset="71811.14">9030 9981 489 0,'-2'-2'54'16,"2"-1"-1"-16,0-2 28 15,0 3-5-15,0 2-31 0,0 0-13 16,0 0-16-16,2 9-14 16,3 8-1-16,1 5 2 15,-2 8 1-15,-4 4-2 16,0 6 0-16,0-1-1 16,-8-2 1-16,-1-3-15 15,2-9-21-15,2-8-22 0,3-17-80 16,2-6-233-16</inkml:trace>
  <inkml:trace contextRef="#ctx0" brushRef="#br0" timeOffset="72811.05">9084 9294 426 0,'-2'-1'37'0,"-1"-4"21"16,3-1 10-16,0 5-12 0,0-2-8 16,0 0-13-16,0 3-11 15,10 0-11-15,5 0-3 16,6 7 7-16,8 4 7 16,6 7-7-16,7 5-1 15,-2 9-4-15,-1 7-3 16,1 11-1-16,-4 9-2 0,-6 10-2 15,-3 10-1-15,-9 3-1 16,-5 4-1-16,-10-1 0 16,-3-5-1-16,-5-4 1 15,-10-12-1-15,-5-9-2 16,1-9 5-16,1-8-2 16,2-11 0-16,3-10 0 0,1-7 0 15,5-7 2-15,-1-3-20 16,4-5-50-16,1-15-104 15</inkml:trace>
  <inkml:trace contextRef="#ctx0" brushRef="#br0" timeOffset="74170.31">4528 10483 595 0,'4'-25'8'0,"-4"5"21"0,0 4 34 15,0 7-13-15,0 6-19 16,0 3-8-16,-4 5-11 15,4 15-14-15,0 10 1 16,0 15 1-16,0 6 3 16,0 3-3-16,0 1 1 15,0-5 0-15,0-8 0 0,0-10 0 16,5-10-2-16,1-9 2 16,2-10-1-16,4-3-1 15,0-8 5-15,3-11-3 16,-1-4-9-16,1-1 2 15,-3 2 5-15,-3 4 2 0,-3 4-1 16,-3 7 1-16,1 6-2 16,-4 1-1-16,0 6-9 15,0 8 7-15,1 4 3 16,6 3 1-16,3-2 0 16,2-4 0-16,4-4 0 15,0-4-1-15,4-7 2 0,1 0 1 16,-2-7 1-16,-2-9 0 15,1-6 3-15,-3-3 4 16,-2-5 4-16,-7-3 1 16,0-5-3-16,-6-1-5 0,0 7-2 15,-2 3-3-15,-8 8-2 16,-3 8-2-16,2 13-3 16,1 2-28-16,3 18-24 15,0 2-62-15,6 2-102 16</inkml:trace>
  <inkml:trace contextRef="#ctx0" brushRef="#br0" timeOffset="74514.05">4971 10786 640 0,'-1'1'25'15,"-6"1"-4"-15,0 2-10 16,1 5 4-16,5 3 1 15,-1 4-2-15,0 0-4 16,2 2 2-16,0 0 0 0,0 2-9 16,4-6 0-16,1-1-1 15,2-6-3-15,0-4 1 16,3-3 0-16,2-2 6 16,0-10 1-16,1-5-2 15,-3-2-3-15,-3-4 1 0,0 0 1 16,-7-1 11-1,0-1 4-15,-7 6-7 0,-5 2 0 16,-4 8-2-16,0 6-12 16,-2 3 0-16,4 8-32 15,7 10-35-15,2-3-73 16,5 3-195-16</inkml:trace>
  <inkml:trace contextRef="#ctx0" brushRef="#br0" timeOffset="74701.55">5183 10905 634 0,'10'14'99'0,"-7"-1"-72"15,-3 1-24-15,0 8 31 16,0 8 21-16,-6 6-31 16,-4 3-9-16,1 2-10 15,0 0-3-15,-2-7-3 0,2-4-33 16,4-10-40-16,3-13-110 15,2-7-395-15</inkml:trace>
  <inkml:trace contextRef="#ctx0" brushRef="#br0" timeOffset="75217.13">5456 10568 769 0,'-10'-1'11'16,"-1"1"1"-16,7 1-10 0,2 15 7 16,2 7-4-16,0 7-3 15,4 3 3-15,9 2 0 16,-4-1 3-16,1-1-4 16,2-6-2-16,-4-7-1 15,1-3 0-15,-1-7-1 0,-1-4 1 16,0-6-3-16,0 0 4 15,1-9 4-15,0-5-1 16,1-4-4-16,-2 0 2 16,-1 0-1-16,-2 0 0 15,-3 7 4-15,1 1 8 16,-2 4-2-16,0 5-7 0,0 1-4 16,0 3-6-16,0 11 2 15,0 1 2-15,2 4 0 16,5 1-1-16,1-1-4 15,4-4 0-15,0-3 3 0,0-4-2 16,0-7 3-16,2-1 3 16,0-5 2-16,0-11 2 15,0-4 0-15,-1-3-5 16,-1-7 8-16,-5-5-1 16,-4 1-1-16,-3-3-3 15,0 10-1-15,-1-1 0 16,-11 14-3-16,0 8-3 0,0 6-18 15,0 12-42-15,2 3-19 16,5 6-123-16</inkml:trace>
  <inkml:trace contextRef="#ctx0" brushRef="#br0" timeOffset="75420.22">5791 10887 571 0,'0'11'150'0,"0"-2"-78"16,0 5-39-16,0 4-18 15,0 5 0-15,5 1-10 16,0 1-4-16,-3-2 0 16,-2-4-36-16,0-4-100 0,-7-10-397 15</inkml:trace>
  <inkml:trace contextRef="#ctx0" brushRef="#br0" timeOffset="76529.52">4297 10306 517 0,'-8'-20'29'16,"3"4"36"-16,-2 7 0 15,-2 9-6-15,-6 4-20 16,-6 21-21-16,0 13-10 15,-5 15 9-15,1 20 8 0,0 19-8 16,7 12-5-16,7 20-7 16,9 4-3-16,2-4 1 15,22-7-7-15,14-21-42 16,11-21-13-16,16-29-20 16,5-26-96-16</inkml:trace>
  <inkml:trace contextRef="#ctx0" brushRef="#br0" timeOffset="76935.75">5729 10422 532 0,'2'-4'122'0,"2"3"-20"15,1-1-31-15,6 2-29 16,3 0-24-16,8 14-14 16,5 6 2-16,7 11 2 15,2 9-5-15,1 12 1 16,-4 10 1-16,-6 11 2 0,-11 11-2 16,-16 7-3-16,-11 7-1 15,-28 2 1-15,-22-4-31 16,-16-7-66-16,-21-13-274 15</inkml:trace>
  <inkml:trace contextRef="#ctx0" brushRef="#br0" timeOffset="169533.93">2758 10044 92 0,'-3'-4'5'0,"-2"-1"9"0,2 1 15 16,1 1-4-16,0 1-10 15,-1-1 3-15,-1-1 31 16,4 0-13-16,-3-1-3 16,1 1-5-16,0 3-7 0,1-5 5 15,-2 4-3-15,1-1-3 16,2 1 4-16,-2 2-1 16,2-2-4-16,0 2-10 15,0 0-9-15,0 0 0 16,0 0-4-16,0 5 3 15,7 6 3-15,0-2 3 0,1 7 1 16,1 2 3-16,2 4 1 16,0 4 1-16,1 5-1 15,1 2-4-15,-1 0-3 16,0-1-4-16,-2-5 2 16,-1-2-1-16,0-10 1 0,0-5 0 15,2-8 5-15,5-4 14 16,8-22 24-16,13-9 3 15,9-17-15-15,12-10-17 16,12-9-7-16,8-6-5 16,6-4-1-16,2-1-2 0,3 2 0 15,7-1 1-15,1 3-1 16,-2 6 0-16,0 8 0 16,-16 4-69-16,-13 9-163 15</inkml:trace>
  <inkml:trace contextRef="#ctx0" brushRef="#br0" timeOffset="201083.05">19409 7811 551 0,'0'-7'6'16,"0"5"-2"-16,0 2 12 16,0 0 11-16,2 0-14 15,-1 1-9-15,6 12-5 0,-1 3 8 16,1 9 5-16,4 6 0 16,0 1-5-16,1 0 0 15,-3-2-2-15,3-5-1 16,-2-4 3-16,0-9 16 15,5-2 0-15,3-10 0 0,7 0 4 16,9-20 6-16,11-10-7 16,11-12-4-16,11-9-10 15,6-8-6-15,6-7-2 16,0 2 1-16,2-2-1 16,-6 7 0-16,-6 4 1 15,-5 8-3-15,-4 12-1 16,-12 4-1-16,-5 8-2 0,-7 7-22 15,-9 4-42-15,-11 1-132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5-11T04:54:58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30930 3856 505 0,'-4'0'21'0,"1"0"1"0,1 0 15 15,2 0-12-15,0 0-20 16,0 4-7-16,2 3 2 16,7 3 6-16,0 8 7 15,3 5 4-15,1 8 0 16,-2 4-5-16,1 1-2 0,1-2-2 16,-2-6-2-16,-1-1 0 15,5-11 10-15,4-7 10 16,7-9 6-16,8-9 3 15,9-17-5-15,17-19-10 16,11-13-11-16,22-13-5 0,11-9-2 16,15-2 0-16,5-3-1 15,0 10 0-15,-11 6-1 16,-9 11 3-16,-18 13-1 16,-13 12-1-16,-18 13 1 15,-12 8-2-15,-9 10 0 16,-8 2-18-16,-9 14-46 0,-6 2-42 15,-7 1-101-15</inkml:trace>
  <inkml:trace contextRef="#ctx0" brushRef="#br0" timeOffset="12999.84">3235 4527 563 0,'0'-11'17'0,"0"-3"39"15,-3 5 20-15,1 2-25 16,2 0-10-16,-2 3-10 15,2 2-8-15,0 2-14 0,0 7-11 16,4 13-7-16,3 12 8 16,0 11 6-16,2 12-1 15,-2 4-2-15,-1 0 2 16,-3 0-2-16,2-11 0 16,-3-9-1-16,2-9-14 15,0-8-22-15,-1-13-16 16,3-9-34-16,2-6-26 0,-4-19-16 15,-1-10-232-15</inkml:trace>
  <inkml:trace contextRef="#ctx0" brushRef="#br0" timeOffset="13171.74">3262 4452 583 0,'-10'-13'44'0,"2"5"25"15,6 2-30-15,2-1-13 16,5 2-9-16,14-4-20 15,8-2 4-15,5 0 1 0,7 2 3 16,2 0-3-16,-2 8 0 16,-2 1-13-16,-10 1-61 15,-11 14-56-15,-8 2-68 16</inkml:trace>
  <inkml:trace contextRef="#ctx0" brushRef="#br0" timeOffset="13327.96">3282 4652 453 0,'-16'14'48'0,"9"-9"10"16,7-5-8-16,9 0-11 16,16 0-7-16,7-11-3 0,7 1-23 15,7-3-3-15,2 1-3 16,-3 5-45-16,-6 2-57 16,-8 5-29-16,-9 3-93 15</inkml:trace>
  <inkml:trace contextRef="#ctx0" brushRef="#br0" timeOffset="13484.22">3415 4899 11 0,'-31'31'431'16,"6"-8"-343"-16,8-6 9 15,9-9-34-15,8-2-25 16,18-6-27-16,14 0 7 0,9-8 9 16,12-6-12-16,6-2-9 15,4-6-3-15,-2 5-49 16,-5-5-91-16,-5-1-228 15</inkml:trace>
  <inkml:trace contextRef="#ctx0" brushRef="#br0" timeOffset="14031.07">3963 4207 568 0,'0'-21'16'16,"0"7"44"-16,2 5-20 15,-2 9 18-15,0 4-21 16,0 20-34-16,0 16 2 0,0 10 8 16,-4 15 4-16,2 16-1 15,2 8-7-15,0 4-5 16,0-2-3-16,6-4 0 15,2-8-21-15,4-13-23 16,7-18-21-16,4-16-40 0,6-20-33 16,0-12-129-16</inkml:trace>
  <inkml:trace contextRef="#ctx0" brushRef="#br0" timeOffset="14515.38">4321 4482 443 0,'-3'-5'225'15,"-8"-16"-180"-15,-3 18-3 16,5 3-24-16,0 8-15 16,4 8-5-16,3 7 1 15,2 4 0-15,0 1-1 16,7 4 1-16,5-1 1 0,0-2 1 16,-2-7 0-16,1-2-2 15,-2-9 0-15,0-4 1 16,-2-5-2-16,2-2 5 15,-1-6 6-15,-1-8-1 0,-2-2-3 16,0-4-1-16,-2 2 4 16,-1 4 1-16,0 3-3 15,0 6 4-15,-2 2-1 16,0 3-5-16,2 1-13 16,0 12-1-16,2 1 10 0,3 4 0 15,1-2 2-15,5 2-2 16,5-3 0-16,5-9-2 15,3-2 0-15,-1-4 1 16,-1-2 2-16,2-12 1 16,-6-6 0-16,-6-3 2 0,-1-6 0 15,-8-3 1-15,-5-2-2 16,0 2 5-16,-3 0 1 16,-11 2-4-16,4 7-1 15,0 3-3-15,3 10-2 16,0 6-1-16,6 4-8 0,1 4-47 15,0 9-12-15,9 5-38 16,2 4-76-16</inkml:trace>
  <inkml:trace contextRef="#ctx0" brushRef="#br0" timeOffset="14859.12">4857 4695 646 0,'-5'0'18'0,"-1"2"36"16,0-2-32-16,1 1-18 0,2 11-7 15,1 5 0-15,2 6 1 16,0 4 1-16,0 3 4 16,4-2-2-16,2 1 0 15,1-4-1-15,5-5-2 16,-2-8 0-16,5-4 0 0,-3-8 1 15,2 0 6-15,-2-15 7 16,0-5 8-16,-5-3-3 16,-1-7-5-16,-6-2-3 15,0-6-1-15,0 1-5 16,-8 5-2-16,-1 5-2 0,1 7-2 16,1 10-1-16,-1 10-4 15,1 0-39-15,3 14-38 16,4 4-24-16,0-2-86 15</inkml:trace>
  <inkml:trace contextRef="#ctx0" brushRef="#br0" timeOffset="15046.58">5202 4727 672 0,'14'0'111'15,"-3"5"-61"-15,-11 0-19 16,0 8-17-16,-2 8-10 0,-7 13-1 15,-4 11 1-15,-3 15-2 16,-3 6-1-16,-1 4 0 16,-1-2-29-16,1-8-60 15,3-13-82-15,3-19-340 16</inkml:trace>
  <inkml:trace contextRef="#ctx0" brushRef="#br0" timeOffset="15749.66">5471 4473 598 0,'2'-17'4'0,"-2"2"26"16,0 6 37-16,0 6-21 0,0 3-23 16,0 0-14-16,0 16-23 15,0 7 8-15,5 7 6 16,0 2 2-16,4 4-2 16,1-4 0-16,2-3 2 15,-2-11-2-15,4-4 1 16,-4-9-1-16,-1-5 1 0,4 0 3 15,-4-12 4-15,4-8-1 16,-3-3-2-16,-1-6-3 16,1 4 1-16,-5 6-2 15,-2 4 3-15,1 7 5 0,-3 8 2 16,1 3-19-16,0 15-3 16,1 5 10-16,4 4 1 15,0 3 1-15,5-5-1 16,-2-2 1-16,7-5-1 15,-3-9 1-15,4-7 0 16,-2-2 1-16,0-6 1 0,1-10 1 16,-5-5 2-16,-3-8-2 15,-2-3 2-15,-3-2 5 16,-4 4-4-16,0 0-2 16,0 5-1-16,-4 5-1 15,-3 8-4-15,0 8 0 0,2 4-7 16,1 9-32-16,4 9-44 15,0 3-50-15,9 1-97 16</inkml:trace>
  <inkml:trace contextRef="#ctx0" brushRef="#br0" timeOffset="15921.52">5981 4687 635 0,'0'10'76'0,"0"3"-37"16,0 4-7-16,0 6-1 15,0 7-22-15,0 4-8 0,0 0 1 16,-2 0-15-16,2-4-13 16,0-7-26-16,2-9-59 15,9-11-64-15</inkml:trace>
  <inkml:trace contextRef="#ctx0" brushRef="#br0" timeOffset="16202.79">6092 4049 752 0,'-16'-7'7'0,"7"-1"8"16,6 5-8-16,4 3 11 15,21 6-20-15,9 11-8 16,10 15 15-16,9 14 5 15,2 17 1-15,-2 14-1 0,-5 15-3 16,-13 12-3-16,-10 3-2 16,-9 2 1-16,-13-4-14 15,-6-5-11-15,-17-13-10 16,-9-10-6-16,-8-14-50 16,-5-18-55-16</inkml:trace>
  <inkml:trace contextRef="#ctx0" brushRef="#br0" timeOffset="16562.14">6933 4514 709 0,'1'0'25'0,"-1"-5"-9"15,2-1-4-15,5 0 8 16,8 0-10-16,2-1-13 0,9 2 0 16,4 1 3-16,9 4-5 15,-4 0-26-15,-2 7-37 16,-6 6-49-16,-7-1-100 16</inkml:trace>
  <inkml:trace contextRef="#ctx0" brushRef="#br0" timeOffset="16687.09">7100 4637 232 0,'-27'20'273'0,"0"-6"-175"16,5-1-8-16,10-2-50 16,4-3-20-16,8 3-14 15,11-2-9-15,20-2-5 16,15-7-4-16,15 0-64 16,12-7-143-16</inkml:trace>
  <inkml:trace contextRef="#ctx0" brushRef="#br0" timeOffset="17327.66">8512 4017 504 0,'-1'-18'133'15,"-3"3"-73"-15,1 1-6 16,1 7-15-16,2 6-11 0,-3 1-9 15,3 6-18-15,0 14-10 16,0 9 7-16,0 6 2 16,5 9 0-16,0 2 1 15,0-1-1-15,0 4 1 16,0-8-20-16,-3-4-29 16,-1-6-39-16,1-12-50 0,0-10-197 15</inkml:trace>
  <inkml:trace contextRef="#ctx0" brushRef="#br0" timeOffset="17499.58">8409 4416 694 0,'-14'0'49'0,"6"0"-25"0,8 0-10 16,2 0 12-16,18 0-26 15,8-3-9-15,12 1 1 16,7 0-25-16,2 2-22 0,0 0-68 15,-8 0-80-15</inkml:trace>
  <inkml:trace contextRef="#ctx0" brushRef="#br0" timeOffset="17812">8484 4697 511 0,'-21'8'126'16,"11"-4"-87"-16,8-4 4 15,4 0-12-15,15-9-3 16,12-2-3-16,3-1-15 16,5-3-3-16,1 6 5 15,-1 3 2-15,-9 4-5 0,-7 2-6 16,-9 5-3-16,-9 13-7 16,-3 7 1-16,-15 7 4 15,-6 3-1-15,-4 5 3 16,-2-3-2-16,2-1 1 0,1-6 1 15,10-6 1-15,3-5-1 16,7-5 0-16,4-1-3 16,15-8 0-16,17-3-11 15,15-2-12-15,12-4-82 16,15-19-162-16</inkml:trace>
  <inkml:trace contextRef="#ctx0" brushRef="#br0" timeOffset="18671.34">9914 4059 553 0,'1'-16'21'15,"-1"0"19"-15,0 1 26 0,-1-1-19 16,-6 5-17-16,-10 1-9 16,-7 7-17-16,-8 3-9 15,-9 7 1-15,-3 10 3 16,-7 5 1-16,2 3 1 15,8-1-1-15,9-1-1 16,5-4 0-16,11-1 1 0,5-2 0 16,7-2-4-16,4-1 2 15,6-1-2-15,15-1 6 16,12 0-1-16,6-2 4 16,10 0-3-16,-1 1 0 15,-1 1-2-15,-8 0 1 0,-8 1 0 16,-11 3-1-16,-13 4-2 15,-7 0 0-15,-11 3 4 16,-14 1 2-16,-11 0-1 16,-6 1 1-16,-4-3-1 15,-3 0-4-15,6-1 3 0,4-2-1 16,7-6 0-16,8 1 5 16,6-6 8-16,11-3-3 15,7-1-2-15,11-3-4 16,21 0 3-16,17 0 11 15,15-7-7-15,17-5-7 16,9 1-3-16,4 0-3 0,-3 1-33 16,-11 0-27-16,-12 0-75 15,-12-2-409-15</inkml:trace>
  <inkml:trace contextRef="#ctx0" brushRef="#br0" timeOffset="19311.95">9466 4916 613 0,'3'-14'8'0,"0"4"0"16,-1 7 8-16,1 3 3 16,1 7-25-16,1 9-4 15,0 7 11-15,2 8 6 16,-1 1 1-16,-2 2-1 0,-2 0-3 15,-2-4-2-15,0-5 1 16,0-7-1-16,-2-5-1 16,-6-11 1-16,3-2 4 15,1-6 8-15,3-16-6 16,1-6-7-16,0-6 1 16,8-4 6-16,5 6 1 0,-2 5-2 15,2 6-1-15,-4 7 3 16,1 9 7-16,0 5-10 15,2 8-8-15,0 14-2 16,3 3 4-16,1 9 1 0,-1 2-2 16,-2-1 2-16,2-1-9 15,-2-9-35-15,1-7-40 16,-1-12-40-16,3-6-97 16</inkml:trace>
  <inkml:trace contextRef="#ctx0" brushRef="#br0" timeOffset="19499.38">9859 4896 622 0,'-6'-5'21'15,"-1"1"17"-15,3 2 0 16,4 1 3-16,0-1-18 16,5 2-24-16,13-2-6 0,5 2 9 15,3 0-10-15,1 2-51 16,-7 8-47-16,-5 7-34 15,-9 3-23-15,-6 3-138 16</inkml:trace>
  <inkml:trace contextRef="#ctx0" brushRef="#br0" timeOffset="19624.39">9873 5085 325 0,'-7'6'144'0,"7"-6"-114"16,7 0 5-16,8 0 15 15,7-6 1-15,9-1-33 0,4-4-16 16,5-3-30-16,3-2-137 15</inkml:trace>
  <inkml:trace contextRef="#ctx0" brushRef="#br0" timeOffset="19765">10278 4891 523 0,'-9'0'171'16,"-4"0"-152"-16,1 3-5 15,3 15-14-15,2 7-1 16,0 9 1-16,3 2-2 15,4 3 4-15,0-4 1 0,0-2-46 16,5-10-54-16,2-14-70 16</inkml:trace>
  <inkml:trace contextRef="#ctx0" brushRef="#br0" timeOffset="20483.7">9423 3571 339 0,'0'-11'257'15,"0"4"-209"-15,2 5 1 16,1 2-19-16,1 7-35 16,-1 13-4-16,2 8 7 15,0 6 1-15,-5 4 1 16,0-3 2-16,0-3 0 0,0-7 0 16,0-8-1-16,0-8 0 15,0-9 1-15,0-3 10 16,0-14 29-16,0-8-33 0,0-9-9 15,2-3 1-15,0-5 3 16,-1 5-3-16,1 2 1 16,-2 4 0-16,0 10 2 15,0 6-1-15,2 9 0 16,1 6-1-16,2 1-7 16,5 15-4-16,2 4 8 0,4 6 1 15,2 3 1-15,6-1 0 16,1-1 0-16,4-4 0 15,0-6-2-15,0-5 3 16,2-6-2-16,-2-6 3 16,0-5 3-16,-6-10 7 15,-1-10 2-15,-6-7-3 0,-3-8-5 16,-5-4-1-16,-6-2-3 16,-2 1-1-16,0 8-2 15,-9 10 1-15,-2 12-6 16,-3 15-21-16,2 9-98 0,2 13-102 15</inkml:trace>
  <inkml:trace contextRef="#ctx0" brushRef="#br0" timeOffset="21061.83">11015 3455 545 0,'1'-20'18'15,"-1"6"23"-15,0 7 8 16,0 7 1-16,-1 10-23 16,-9 28-36-16,-1 17 9 15,1 31 9-15,-1 29 12 0,2 34-5 16,5 16-5-16,4 12-6 15,9 3-2-15,11-12 0 16,11-18 0-16,1-25-3 16,4-23-2-16,3-27-11 15,5-25-19-15,2-28-31 16,3-22-69-16,0-27-351 0</inkml:trace>
  <inkml:trace contextRef="#ctx0" brushRef="#br0" timeOffset="21671.12">11600 3877 501 0,'-8'-5'60'15,"3"5"-13"-15,3 8-21 0,0 14-33 16,2 14 2-16,-1 10 5 16,1 10 10-16,0 0 2 15,0 0 8-15,10-6-15 16,0-6-2-16,2-13-1 15,1-9 2-15,-1-8 0 16,0-11 0-16,0-3 18 0,2-10 16 16,-1-12-13-16,2-6-21 15,0-4-3-15,-2-1-1 16,-1 6 1-16,-4 6-1 16,-3 7 2-16,-3 7 5 0,1 7-1 15,-3 0-12-15,2 10-6 16,0 7 9-16,3 1 4 15,0 1-2-15,1 2 3 16,-1-1 0-16,4-2-3 16,3-6 3-16,3-3-1 0,4-6 2 15,1-3 1-15,2 0-1 16,0-13 2-16,-1-6-3 16,-3-7 0-16,-2-6 1 15,-5-8 0-15,-4 0 0 16,-7-5-2-16,0 1-1 15,-3 6-1-15,-6 6 1 0,-4 10 0 16,1 12 0-16,-1 10-7 16,2 5-31-16,4 17-51 15,4 5-10-15,1 3-122 16</inkml:trace>
  <inkml:trace contextRef="#ctx0" brushRef="#br0" timeOffset="22014.83">12212 4387 610 0,'-4'0'93'0,"-8"0"-92"16,-2 4-5-16,-1 5-2 15,1 5 5-15,-1 4-1 16,5 6 2-16,6 2 3 15,4-1 1-15,0 5 0 0,4-3-1 16,10-4-2-16,-1-1-1 16,4-6 1-16,0-9-1 15,0-7 1-15,3-2 7 16,2-15 11-16,-6-9-6 0,0-4-10 16,-5-4 1-16,-4 0 6 15,-7 2-1-15,-2 4-5 16,-15 8 4-16,-5 7-6 15,-7 10-6-15,-1 3-20 16,-1 2-53-16,4 5-95 0</inkml:trace>
  <inkml:trace contextRef="#ctx0" brushRef="#br0" timeOffset="23827.38">12605 4118 520 0,'-7'0'63'0,"2"-4"-2"16,1 1 2-16,4 1-17 15,0 0-15-15,0-1-19 16,14 3-19-16,5-2 4 16,4 0 5-16,6 1-2 15,0-2-2-15,2 2-31 16,1-2-3-16,-6-3-36 0,-5 1-29 16,0-2-68-16</inkml:trace>
  <inkml:trace contextRef="#ctx0" brushRef="#br0" timeOffset="24014.86">12745 3943 536 0,'-8'-8'64'0,"2"4"6"15,2 4-27-15,4 0-32 16,0 9-17-16,0 9-3 16,2 8 9-16,1 7 2 15,3 7 3-15,-4 7-1 0,3-2-1 16,-3-1 0-16,3-5-9 15,-1-5-41-15,3-13-14 16,4-12-9-16,1-9-76 16</inkml:trace>
  <inkml:trace contextRef="#ctx0" brushRef="#br0" timeOffset="24546.03">13053 3817 660 0,'0'-4'27'0,"0"4"-2"16,0 0-26-16,0 18-7 16,0 6 11-16,0 6 2 15,0 5-3-15,0 5 1 16,0-1-1-16,5-4-1 16,0-5 1-16,0-2-1 0,3-7 0 15,-4-7 0-15,-1-4-2 16,2-5 0-16,0-5 5 15,2-3 2-15,1-9 6 16,1-2-8-16,1-7-3 16,2 1 1-16,-3 0-1 0,-4 5 0 15,-2 2-1-15,1 6 4 16,-2 4 7-16,-2 3-10 16,0 0-11-16,1 10 2 15,1 4 7-15,2 2 1 16,3 5 0-16,2 0 1 0,2 0-1 15,0-2 1 1,1-1-1-16,0-5 0 0,1-5 0 16,2-6-1-16,-1-2 4 15,5-7 3-15,-6-9-2 16,6-9 0-16,-3-2-2 16,-2-7 1-16,-5-2 5 0,-2-1-2 15,-2-2-1-15,-5 3 6 16,0 6 5-16,0 4-2 15,0 11-11-15,-7 6-6 16,0 9-4-16,0 2-25 16,-1 14-34-16,2 6-4 15,0 0-32-15,3 1-84 0</inkml:trace>
  <inkml:trace contextRef="#ctx0" brushRef="#br0" timeOffset="24749.12">13490 4220 602 0,'2'7'110'15,"-2"0"-99"-15,0 5-7 16,0 8 11-16,0 3 3 0,0 4-13 16,0 3-3-16,0-1-1 15,0 2 1-15,0-8-2 16,0-2-10-16,0-2-47 15,0-11-99-15,0-6-338 16</inkml:trace>
  <inkml:trace contextRef="#ctx0" brushRef="#br0" timeOffset="25530.37">13753 3929 515 0,'-8'-12'33'16,"3"0"-2"-16,1 0-10 15,4 6 9-15,0 4 0 16,0 2-11-16,6 0-19 15,7 7-5-15,1 11 4 0,4 6 2 16,-1 2-2-16,2 2 2 16,-5 4 0-16,-5 0-6 15,-5-3-10-15,-4-1 7 16,-2-8 4-16,-8-3 4 16,2-6 2-16,-3-4 3 0,3-7 0 15,7-1 5 1,1-16 10-16,0-7-12 0,8-5-3 15,6-7 3-15,6-1 1 16,1 1 0-16,0-3-1 16,-2 6 7-16,-4 2-1 15,-3 10 1-15,-5 4-2 0,-6 8 3 16,1 6 4-16,-2 3-23 16,0 11-12-16,-5 9 14 15,2 5 1-15,-4 6 0 16,4 3 0-16,3 4-2 15,0-3-22-15,10 1-9 0,0-1-19 16,5-4-25-16,4-2-5 16,-1-10-53-16,1-7-180 15</inkml:trace>
  <inkml:trace contextRef="#ctx0" brushRef="#br0" timeOffset="25905.31">14139 4254 671 0,'-6'0'33'0,"3"0"-19"16,1 5-4-16,0 5-5 15,2 7-11-15,0 3 5 0,0 5 1 16,0-2 1-16,2-2 1 16,2 0-1-16,-3-4 0 15,-1-7-1-15,2-1 1 16,-2-5 1-16,4-4-1 15,-1 0 9-15,7-9 16 0,-2-7-17 16,6-8-8-16,6-4 6 16,-2-4 13-16,2 1-3 15,-5 3-4-15,-3 5 4 16,-3 7-2-16,-4 7-10 16,1 9-5-16,-2 2-4 15,1 15-7-15,2 8 6 0,1 4 3 16,4 7 1-16,-2 1-14 15,2-3-11-15,-4-5-18 16,3-6-53-16,-2-9-39 16,4-7-188-16</inkml:trace>
  <inkml:trace contextRef="#ctx0" brushRef="#br0" timeOffset="26483.43">11377 3651 380 0,'-7'-11'19'0,"0"2"23"15,1 4 22-15,1 3-21 16,-1 2-11-16,-4 11-18 16,1 16-18-16,-3 16 12 0,0 19 13 15,-2 21 6-15,3 21-4 16,4 14-5-16,7 9-6 16,0-5-8-16,10-2 2 15,21-13-2-15,11-20-45 0,16-19-42 16,13-21-92-16</inkml:trace>
  <inkml:trace contextRef="#ctx0" brushRef="#br0" timeOffset="27014.62">14164 3521 447 0,'0'-16'3'0,"2"4"-1"16,12 3 41-16,11 6-8 15,5 3-19-15,8 12 5 0,11 12 4 16,1 12 0-16,5 14-2 16,-1 14-5-16,-5 17-6 15,-8 11-5-15,-7 18-3 16,-10 10-1-16,-12 1 1 16,-10 1-2-16,-2-10 1 0,-9-10-2 15,-13-15-1-15,-5-12 2 16,-7-11 2-16,-5-10-2 15,-4-17-8-15,4-15-103 16,-1-17-157-16</inkml:trace>
  <inkml:trace contextRef="#ctx0" brushRef="#br0" timeOffset="27389.6">15211 4024 606 0,'-2'0'44'16,"2"0"-17"-16,0-4 7 15,7 1-12-15,13-2-23 0,9-3-1 16,14 0 4-16,7 0-11 15,8-1-37-15,6 0-19 16,-1-3-45-16,-3-3-114 16</inkml:trace>
  <inkml:trace contextRef="#ctx0" brushRef="#br0" timeOffset="27889.55">15774 3735 633 0,'-10'-5'35'0,"1"-2"-19"16,3 4-1-16,1 3-1 0,3 0-15 15,2 6-4-15,0 5-1 16,2 3 0-16,11 2 4 16,6 1 2-16,3-5 3 15,3 2-4-15,1-4 3 16,0-4-6-16,-3-4-3 15,-1-2 10-15,-5-4 3 0,-3-8-1 16,-6-7-1-16,-1 0 1 16,-4-4 3-16,1-2 9 15,-4 4 4-15,0 1 1 0,0 6-2 16,0 3-6-16,0 6-7 16,1 5-3-16,3 0-6 15,1 16-17-15,4 9 17 16,-1 9 3-16,0 8-1 15,1 6 0-15,1 2-1 0,-3-2 1 16,-2 1 0 0,-3-6 0-16,-2-7-1 0,-6-1-1 15,-7-9 0-15,-4-4 2 16,-2-6 3-16,2-9-2 16,0-5 3-16,5-2 1 15,3-8 3-15,2-7-3 0,3-3-6 16,4-5-5-16,0 1-9 15,0 3-16-15,5 2-32 16,2 5-63-16,3 4-167 16</inkml:trace>
  <inkml:trace contextRef="#ctx0" brushRef="#br0" timeOffset="28248.89">16125 4239 637 0,'0'4'91'0,"0"-4"-100"16,4 3 10-16,-4 3 2 16,0 1 0-16,1 3-3 15,1 5 0-15,0 0 0 16,0 0 1-16,-1-2 5 16,1-4 0-16,0-4-4 0,0 0 0 15,-2-5 1-15,1 0 4 16,3-7 9-16,2-7 3 15,3-5-18-15,1-5-1 16,3 1 3-16,-1 3-3 16,-3 3-2-16,3 4 1 0,-7 6 8 15,-2 7 0-15,2 0-8 16,-3 12-7-16,2 8 3 16,-1 7 4-16,-1 3 1 15,1 6 0-15,-3-2 1 16,0-2 0-16,5-4-8 15,3-6-47-15,11-8-60 0,3-8-46 16</inkml:trace>
  <inkml:trace contextRef="#ctx0" brushRef="#br0" timeOffset="28670.73">16334 3355 563 0,'12'-16'46'0,"4"0"20"15,4 7-13-15,7 6-28 0,3 3-17 16,11 12-6-16,8 16-1 16,7 19 0-16,-1 17 2 15,-3 18 0-15,-7 20-1 16,-12 19-1-16,-19 17-1 16,-14 3 0-16,-5-3 2 15,-17-8-8-15,-5-13-32 0,-2-18 9 16,2-16 26-16,-4-16 1 15,2-10 2-15,-3-10-1 16,4-11 0-16,-5-10 0 16,7-13-37-16,-1-13-72 0,5-7-437 15</inkml:trace>
  <inkml:trace contextRef="#ctx0" brushRef="#br0" timeOffset="29186.33">16811 3139 224 0,'0'-12'269'15,"0"-1"-246"-15,0 4 24 16,0 5-28-16,3 3-13 16,6 1-10-16,1 0 2 15,2 5 0-15,-2 4 2 0,3 4 9 16,-6-1 6-16,-3 0-3 16,-4 4-7-16,0 1-1 15,-4 0 5-15,-1-2 0 16,-2-1-2-16,6-3-5 15,1-4-1-15,1-4 4 16,18-3 22-16,8 0 23 0,13 0-15 16,10-5-26-16,10-4-8 15,6-3-1-15,2-4-32 16,-4-8-174-16</inkml:trace>
  <inkml:trace contextRef="#ctx0" brushRef="#br0" timeOffset="90969.73">4465 6703 556 0,'0'-11'30'0,"0"3"1"16,0 2 43-16,0 2-24 0,0 4-31 16,0 2-6-16,0 18-21 15,0 12 4-15,0 11 7 16,0 15 5-16,6 9-4 15,-1-2-1-15,3 0-3 16,-3-8 1-16,0-12 0 16,4-10-1-16,-4-13 1 0,3-10-1 15,1-8-1-15,-1-4 2 16,4-16 9-16,-2-10 0 16,2-8-7-16,3-3 0 15,-4 2-3-15,-1 6 4 16,-4 8 4-16,0 4 3 0,-5 10 3 15,1 6-5-15,2 1-9 16,1 7-13-16,2 12 7 16,2 3 6-16,4 1 0 15,3 4 1-15,2-6-2 16,2-3-5-16,3-8 2 16,3-4 1-16,-2-6 2 15,3-6 0-15,-2-13 3 0,-1-4 1 16,-5-9-1-16,-4-4 2 15,-5-3-2-15,-6-6 2 16,-4-3 7-16,-5 3 4 0,-9 1-3 16,-1 4 4-16,-3 8-3 15,3 9-3-15,3 12-8 16,1 2-2-16,4 9-5 16,3 5-22-16,4 11-50 15,0 8-56-15,11 5-152 0</inkml:trace>
  <inkml:trace contextRef="#ctx0" brushRef="#br0" timeOffset="91407.2">5112 7201 720 0,'0'5'21'0,"0"-2"-14"16,-4-3 4-16,1 6-2 0,-1 3-8 15,1 5-5-15,-3 5 2 16,2 7 3-16,-1 4 0 15,2 2 1-15,1-2-2 16,2 1 1-16,0-6-4 16,2-5-9-16,8-7 3 0,1-5 4 15,2-8 0-15,3-2 7 16,0-14 5-16,0-7-2 16,-2-6 0-16,1-3-1 15,-8-2 6-15,-3 2 6 16,-4 3 3-16,0 8-1 15,-9 8 0-15,-8 8-14 0,-4 5-9 16,-2 7-2-16,1 4-40 16,2-4-87-16</inkml:trace>
  <inkml:trace contextRef="#ctx0" brushRef="#br0" timeOffset="92094.66">5248 6134 382 0,'-2'-13'202'0,"-1"3"-175"16,-3 4 38-16,5 6-11 15,1 0-29-15,0 13-25 16,0 8-5-16,0 6 5 16,1 7 4-16,5 4 2 0,-1-3-5 15,1-2 1-15,-2-5 2 16,-1-3-3-16,-3-6-22 16,0-5-31-16,-5-6-41 15,-7-8-113-15</inkml:trace>
  <inkml:trace contextRef="#ctx0" brushRef="#br0" timeOffset="92329.01">4981 6000 623 0,'-5'-5'14'0,"5"5"23"16,0 5-26-16,0 16-32 15,7 12 21-15,3 13 8 16,3 9 19-16,-1 8-18 0,-1 3-8 16,-1-2 1-16,-2-5 1 15,1-6-2-15,0-7-15 16,2-17-20-16,5-12-31 16,4-16-45-16,0-7-59 15</inkml:trace>
  <inkml:trace contextRef="#ctx0" brushRef="#br0" timeOffset="92547.77">5302 5941 347 0,'-7'-5'294'0,"0"3"-242"0,2 2-9 16,5 0-28-16,5 5-14 15,12 13-7-15,12 13 3 16,9 10 4-16,5 14 5 15,0 9 1-15,-1 6-2 16,-11 0 1-16,-11-1-4 16,-10-3-8-16,-10-9-24 0,-6-7-83 15,-11-13-244-15</inkml:trace>
  <inkml:trace contextRef="#ctx0" brushRef="#br0" timeOffset="92985.22">5767 7285 682 0,'0'-11'36'0,"0"2"-5"16,0 7 8-16,0 2-23 15,2 16-19-15,6 11 5 0,0 10 9 16,1 10-3-16,-2 6-5 16,-4 5-2-16,0-3-2 15,-3-7-54-15,0-13-98 16,-4-13-257-16</inkml:trace>
  <inkml:trace contextRef="#ctx0" brushRef="#br0" timeOffset="93719.53">6505 6642 625 0,'0'-8'23'15,"-3"4"-8"-15,1 4 7 0,0 2-24 16,2 13-5-16,0 6 6 15,0 11 3-15,2 7 0 16,3-2-1-16,2 4 0 16,1-4 0-16,-1-5 0 0,2-8 1 15,0-6-3-15,0-11-3 16,1-7 2-16,4-4 7 16,-4-16 6-16,0-6-8 15,0-5 0-15,-3-1-1 16,-2-1 11-16,-3 8 7 0,0 7-4 15,-2 5-3-15,0 4-3 16,0 9-6-16,0 0-9 16,3 14-11-16,2 2 14 15,3 11 4-15,4 2-2 16,2 1 0-16,7-3-14 0,0-8-11 16,3-6 10-16,0-11 10 15,3-2 2-15,-1-18 6 16,-1-9-1-16,-3-5 1 15,-7-4 0-15,-1-6 17 16,-11 0 4-16,-3-3-5 0,0 3-3 16,-11 5-4-16,-1 4-3 15,-3 7 1-15,-1 8-4 16,1 11-10-16,6 7 0 16,2 4-12-16,2 14-50 15,5 8-35-15,0 1-73 16</inkml:trace>
  <inkml:trace contextRef="#ctx0" brushRef="#br0" timeOffset="94032.02">7094 7038 754 0,'2'3'64'0,"-2"1"-64"15,1 7-3-15,2 9-2 0,2 1 9 16,-3 13-1-16,0 5-2 15,-2 4 1-15,0-2-6 16,-2-4-35-16,-9-8-70 16,-2-13-64-16,3-16-271 15</inkml:trace>
  <inkml:trace contextRef="#ctx0" brushRef="#br0" timeOffset="94375.77">7145 5849 561 0,'1'0'34'16,"1"0"-20"-16,0 5-19 15,3 9 14-15,1 4 10 16,-1 3 9-16,2 6-7 0,-1 0-6 16,0 3-9-16,2-3-3 15,-4 0-1-15,-1-4 1 16,-3-7-7-16,0-2-37 15,-1-7-25-15,-11-7-43 0,0-2-136 16</inkml:trace>
  <inkml:trace contextRef="#ctx0" brushRef="#br0" timeOffset="94625.73">6902 5697 592 0,'-3'-5'55'0,"-3"-1"0"16,5 6-9-16,-1 4-23 16,-2 15-29-16,-2 10 2 15,4 8 4-15,-1 13-1 0,3 6 2 16,0 2 0-16,10 1 0 16,5-5 1-16,5-6-8 15,7-9-26-15,6-10-33 16,1-13-22-16,1-14-54 15,-2-4-227-15</inkml:trace>
  <inkml:trace contextRef="#ctx0" brushRef="#br0" timeOffset="94813.22">7197 5690 670 0,'-5'-8'48'0,"2"3"-18"16,3 5-19-16,13 9-15 15,6 18-6-15,8 10 9 16,7 17 3-16,1 17-2 16,-9 15 1-16,-4 7 1 0,-9 3-12 15,-11-5-91-15,-5-2-20 16,-17-16-43-16</inkml:trace>
  <inkml:trace contextRef="#ctx0" brushRef="#br0" timeOffset="95453.84">4126 6293 249 0,'-18'-31'264'0,"0"1"-244"15,2 9 23-15,3 1 6 0,3 9 2 16,0 11-7-16,3 9-18 15,0 23-29-15,2 20 2 16,-1 27 7-16,3 26 7 16,-3 26 0-16,5 21 3 0,-1 14-9 15,2 0-4-15,3-9-1 16,14-12-11-16,14-17-20 16,9-21-21-16,16-23-107 15</inkml:trace>
  <inkml:trace contextRef="#ctx0" brushRef="#br0" timeOffset="95953.8">7486 5777 730 0,'0'0'-4'16,"20"-2"-11"-16,12 2 14 0,12 6 0 15,16 15 2-15,4 11 0 16,9 16-1-16,-5 22 1 15,-2 21 3-15,-10 21 3 0,-8 17 1 16,-11 10 0-16,-15 5-5 16,-10 3-1-16,-12-5 4 15,-7 1 20-15,-23-7-6 16,-21-1-12-16,-20-3-8 16,-18-10-102-16,-19-12-558 15</inkml:trace>
  <inkml:trace contextRef="#ctx0" brushRef="#br0" timeOffset="199334.78">4004 9369 621 0,'-2'-13'12'0,"-1"0"6"0,-3 8 39 15,6 5-17-15,-3 5-38 16,3 15-6-16,0 10 5 15,0 11 4-15,9 7 2 16,1 5-4-16,3-1 0 16,-2-6-1-16,-3-4-1 15,2-14 0-15,-5-9 0 0,2-8-1 16,0-7-1-16,0-4 3 16,1-9 9-16,2-9 1 15,-1-2-6-15,-1-3-3 16,3 2-1-16,-6 5 0 15,2 5 2-15,1 7-4 0,-1 4-3 16,3 3-3-16,0 9 1 16,5 6 4-16,3 5 1 15,0-2 0-15,6-1 1 16,-5-2 0-16,3-4-1 16,-1-7 0-16,0-7 1 15,-4 0 1-15,1-12 1 0,-4-8 1 16,-1-3 1-16,-7-8 7 15,-5-4 7-15,-1-5-4 16,0 0-3-16,-9 0-2 0,-2 5 1 16,-1 6-4-16,1 8-3 15,0 10-4-15,4 8-3 16,0 3-1-16,6 10-23 16,1 8-32-16,0 1-29 15,0-1-139-15</inkml:trace>
  <inkml:trace contextRef="#ctx0" brushRef="#br0" timeOffset="199912.84">4564 9765 690 0,'0'0'55'0,"0"-2"-31"15,0 2-7-15,0 10-15 0,7 9 2 16,1 13 20-16,1 7 0 15,-3 10-8-15,6 4-6 16,-9-1-6-16,-1 0-1 16,-2-8-11-16,0-13-42 15,0-17-87-15,-2-14-376 16</inkml:trace>
  <inkml:trace contextRef="#ctx0" brushRef="#br0" timeOffset="200959.67">4656 8727 553 0,'-7'-16'37'0,"0"0"8"0,-1 2 33 15,2 3-19-15,5 6-28 16,-1 3-12-16,2 2-3 15,0 9-24-15,5 12 1 16,5 12 4-16,-3 6 5 16,2 7-1-16,-3 3 1 15,1-2 1-15,-7-4-20 0,0-5-16 16,0-8-5-16,-10-5-17 16,0-8-34-16,-3-13-66 15,2-4-202-15</inkml:trace>
  <inkml:trace contextRef="#ctx0" brushRef="#br0" timeOffset="201162.75">4363 8585 561 0,'-23'-16'12'0,"4"5"32"16,5 6 8-16,4 5-18 0,4 3-18 15,4 17-13-15,2 10-3 16,5 11 1-16,10 13 10 15,4 6 3-15,3 8-11 16,2 7 0-16,-1-4-1 16,-2-4-1-16,3-10-39 0,-2-11-43 15,-1-16-34-15,-1-15-103 16</inkml:trace>
  <inkml:trace contextRef="#ctx0" brushRef="#br0" timeOffset="201381.49">4690 8571 655 0,'-2'-22'55'0,"-3"10"12"15,1 8-22-15,4 4-30 16,4 11-21-16,12 14 0 0,9 10 3 16,3 15 6-16,5 15-3 15,1 8 3-15,-1 5-2 16,-11 4 1-16,-7-2-14 15,-8-10-31-15,-7-9-23 16,0-14-61-16,-8-17-199 16</inkml:trace>
  <inkml:trace contextRef="#ctx0" brushRef="#br0" timeOffset="203068.89">4498 9842 401 0,'1'-9'39'15,"3"0"-17"-15,-2 0 21 16,1-1-11-16,2-3-3 0,-5 4 19 16,0 2-18-16,0 0-5 15,0 0 5-15,-3 3-3 16,-4 3-10-16,-2 1-14 16,-3 0-5-16,-3 5 1 15,1 8 0-15,-4 2 4 16,1 8-3-16,3 1 4 0,2 6-1 15,1 2-1-15,4 1-2 16,2 0 2-16,1 3-2 16,4 0 1-16,0-4-1 15,0 0 2-15,9-5-2 16,3-2-2-16,3-5 2 16,0-8 2-16,6-5-4 0,2-7 2 15,2-4 2-15,0-13 3 16,0-8-1-16,0-4-2 15,-4-2 1-15,-6 1-3 16,-2 2 1-16,-7 5 4 16,-6-1 5-16,0 6-4 0,-14 2-7 15,-1 4 2-15,-5 5-4 16,4 2-30-16,1-3-55 16,5-4-100-16</inkml:trace>
  <inkml:trace contextRef="#ctx0" brushRef="#br0" timeOffset="204162.62">4444 8763 465 0,'-6'-7'18'0,"5"0"19"16,-3-4 11-16,4 2-20 15,0-1-6-15,0 1-1 16,7-2-8-16,4 0-8 16,-2 0 3-16,3 4 1 15,3 6-5-15,-3-1 0 16,2 2-1-16,-2 0-5 15,0 7 3-15,-1 9 0 0,0 5-4 16,-4 6 4-16,-2 5-1 16,-5 2 2-16,0 4 1 15,-5-1 2-15,-4-1-3 16,0-2-1-16,1-4 1 16,1-7 2-16,6-3-1 0,-3-6-1 15,4-7 6-15,0-5 3 16,0-2 6-16,11-2 14 15,3-9 5-15,7-6-18 16,-1 1-12-16,6-1-4 16,-1 3-2-16,0 3 2 15,-4 4-30-15,-4 2-74 0,-8 0-175 16</inkml:trace>
  <inkml:trace contextRef="#ctx0" brushRef="#br0" timeOffset="204756.37">5819 9878 712 0,'4'4'47'16,"-4"-3"-29"-16,0 11-11 16,0 6-4-16,0 13 4 15,0 12 4-15,0 10 0 0,-9 12-8 16,-2-1 0-16,2 0-2 15,-1-14-26-15,6-13-35 16,2-17-61-16,2-20-152 16</inkml:trace>
  <inkml:trace contextRef="#ctx0" brushRef="#br0" timeOffset="205459.4">6324 9313 570 0,'0'-19'14'0,"0"4"21"15,-2 4 17-15,0 9-17 16,0 2-20-16,-1 13-19 15,1 12 4-15,2 10 0 0,0 8 7 16,0 7 1-16,4-2-5 16,4-6-2-16,0-6 2 15,1-11-3-15,0-10-1 16,2-10-1-16,-1-5-1 16,-1-9 11-16,3-10-1 0,-2-6-4 15,-3-6-2-15,3 0-1 16,-5 4 1-16,0 5 0 15,-5 8-1-15,2 7 0 16,0 7-3-16,-2 7-8 16,1 11 9-16,6 7 2 0,2 3 1 15,4 4 0-15,3-5-7 16,6-2-17-16,1-7 10 16,2-8 6-16,3-8 4 15,-6-2 3-15,3-14 2 16,-4-7 2-16,-6-8 0 15,-3-4-3-15,-7-9 9 0,-3-1 12 16,-2 3-3-16,-6-2-5 16,-5 9-5-16,0 4-8 15,1 8-2-15,2 10 0 16,3 9-4-16,3 2-18 16,2 13-67-16,0 5-67 0,7 5-288 15</inkml:trace>
  <inkml:trace contextRef="#ctx0" brushRef="#br0" timeOffset="205678.15">6941 9672 712 0,'-2'8'49'0,"-4"-1"-51"16,-1 6-3-16,3 6 4 0,4 10 1 15,0 5 4-15,0 8 2 16,4 1-2-16,4 2-2 16,1-6-1-16,1-5-1 15,-5-13-46-15,2-12-48 16,-2-9-39-16,0-25-183 16</inkml:trace>
  <inkml:trace contextRef="#ctx0" brushRef="#br0" timeOffset="206068.74">6972 8554 495 0,'-11'-8'4'16,"3"2"27"-16,2 3 24 15,6 3-5-15,0 0-16 0,0 0-23 16,7 0-16-16,7 5 11 16,5 6 8-16,-4 1-4 15,4 0-5-15,-5 4-7 16,-1 8 2-16,-8 2 0 0,-3 7 1 16,-2 4-1-16,0 3 4 15,-6-3-13-15,0-2-10 16,-2-6 7-16,2-8 8 15,5-6 3-15,1-6 0 16,0-8 2-16,11-1-2 0,6 0 23 16,7-7-3-16,3-9-16 15,4 0-2-15,3-3-18 16,-2-1-39-16,-3-2-24 16,-7-3-45-16,-10 0-160 15</inkml:trace>
  <inkml:trace contextRef="#ctx0" brushRef="#br0" timeOffset="206365.63">6693 8421 528 0,'-8'-20'22'0,"3"4"36"16,-1 5-2-16,5 11-5 15,-3 2-18-15,-2 19-32 0,2 11-3 16,-1 13 2-16,2 10 2 16,1 15 2-16,2 5 0 15,0 4-2-15,10-5 0 16,5-1 1-16,4-12-2 16,7-11-2-16,4-14-4 15,4-13-20-15,7-16-23 0,3-7-19 16,3-14 0-16,1-17-47 15,-3-13-183-15</inkml:trace>
  <inkml:trace contextRef="#ctx0" brushRef="#br0" timeOffset="206584.33">7172 8319 621 0,'-11'-23'28'0,"3"4"46"16,6 9-38-16,2 5-9 15,12 5-12-15,9 9-13 0,9 9 2 16,6 15 3-16,8 10 4 16,-2 18 3-16,-4 16-8 15,-6 12 12-15,-6 12-6 16,-13 8-7-16,-12 2-2 16,-2-2-5-16,-23-13-47 0,-12-15-82 15</inkml:trace>
  <inkml:trace contextRef="#ctx0" brushRef="#br0" timeOffset="207756.13">3532 8608 344 0,'0'-15'122'16,"0"5"-60"-16,0 3-1 0,0 3-5 15,-2 4-15-15,-1 4-18 16,0 16-15-16,1 15-3 16,2 15 11-16,0 19 9 15,-1 19-4-15,1 16-5 16,0 11-5-16,-4 10-2 0,1 7-2 16,-3 5 1-16,1 6 8 15,-2 2-1-15,1 1-8 16,6-3-2-16,10-10-3 15,14-8-1-15,18-12-2 0,19-20-32 16,14-18-49-16,13-24-114 16</inkml:trace>
  <inkml:trace contextRef="#ctx0" brushRef="#br0" timeOffset="208381.08">7637 8249 568 0,'0'-7'3'16,"0"1"0"-16,0 5 11 16,0 1 5-16,5 0 1 15,5 5-6-15,10 9 16 16,9 11 1-16,7 15-4 0,6 8-8 15,1 16 1-15,-1 15-6 16,-2 15 3-16,-4 12-3 16,-5 15-2-16,-8 9 1 15,-5 13-5-15,-3 5-4 16,-10 0-2-16,-5 2 0 0,0-8 2 16,-10-1-4-16,-7-14 6 15,-5-9 3-15,-9-11 2 16,-8-13-4-16,-12-12-5 15,-17-8 0-15,-16-19-28 16,-18-15-111-16</inkml:trace>
  <inkml:trace contextRef="#ctx0" brushRef="#br0" timeOffset="210990.26">3641 10939 330 0,'-7'-7'30'0,"0"0"16"0,-3 0 8 16,5 3-12-16,-4 2-5 15,2-2-12-15,1 4-18 16,-1 0-5-16,0 0-2 15,2 0 1-15,3 0 0 16,-1 0 0-16,3 0 9 0,0 0 6 16,0 0-15-16,3 0 1 15,8 0 2-15,2 4 1 16,4 0 4-16,5-1 5 16,2 1 3-16,3-1-1 15,2 3 5-15,3-2-3 16,7 1-4-16,2 0-6 0,6-2-1 15,1 3-1-15,6-3-3 16,7 0-2-16,0-2 1 16,7-1-1-16,5 0-1 15,0 0 1-15,6 0 0 0,2 0 1 16,5-5-1-16,4 2-1 16,3-3 0-16,4 1 3 15,4-2-3-15,2 1 1 16,2-1 1-16,5 0-2 15,-1-1-1-15,3 4 4 0,2-2-2 16,1 1-2-16,0 1-2 16,4 1 7-16,-2-1-5 15,-1 1 2-15,1-3 2 16,3 2-2-16,-1-1 1 16,1-1 2-16,-3 3 2 15,-1-2-3-15,-1-1 1 0,-3-1-2 16,-5 2 0-16,0-1-2 15,-9-2 4-15,-4-2-4 16,-3 1 7-16,-4-3 2 16,-5 1 4-16,-6-1-3 15,-8 2-3-15,-7-3-3 0,-5-2-1 16,-9 5-2-16,-6-2 1 16,-9 1-2-16,-7 0 0 15,-7 1-2-15,-11-1-17 16,-7 4-13-16,-13 2-29 15,-15-2-89-15,-13-1-111 0</inkml:trace>
  <inkml:trace contextRef="#ctx0" brushRef="#br0" timeOffset="211833.96">3770 11216 526 0,'-5'2'15'0,"1"-1"-4"15,4 3-21-15,0 3 12 16,7-2-2-16,6 3 0 16,7-2-2-16,3 0 5 15,6-1 3-15,3-1 2 0,6 0 0 16,5 1-3-16,5-2-2 16,3-1-1-16,1 1 1 15,8-1 4-15,1 0 5 16,2 0-1-16,5-2 0 0,5 0-3 15,4 0-6-15,4 0 0 16,3-2-1-16,4 0 0 16,1-1 1-16,-1 3 0 15,2-2 3-15,-3 0 6 16,3 2 0-16,-1-1 2 16,3-1-3-16,3 2-2 0,-2-2-2 15,7 0-4-15,-3-2-1 16,3 1 1-16,-1-2-2 15,1 1 0-15,5 0 1 16,0 1 0-16,2-4-1 16,0 1 1-16,6-1-1 0,-4 0 1 15,3-2-1-15,2-2 1 16,-4 1 0-16,0-1 0 16,-6-1-1-16,3 3 4 15,-9 0 1-15,-3 0 2 0,-3 3 3 16,-9 1-1-16,-8 0 5 15,-9 3-1-15,-7-1 0 16,-8-3-2-16,-8 2 1 16,-9 1-2-16,-9-1-2 15,-7 2-2-15,-7 1-3 16,-6-1 2-16,-5 0 1 0,0 2-1 16,-21 0-2-16,-24-5-67 15,-23-9-222-15</inkml:trace>
  <inkml:trace contextRef="#ctx0" brushRef="#br0" timeOffset="-203928.16">11212 8825 581 0,'0'-25'27'0,"0"0"19"16,0 8 12-16,0 8-11 16,0 9-30-16,0 1-10 15,0 21-15-15,3 8 4 16,2 11 4-16,2 13 4 15,-2 1-1-15,0 4-1 0,-1-6-1 16,1-6 1-16,-2-11-1 16,1-11 0-16,4-11-1 15,-1-12 0-15,1-2 2 16,4-22 18-16,3-6-1 16,2-8-15-16,-3-2-4 0,0 1 2 15,-1 5 2-15,-4 11-1 16,-4 8 1-16,1 9-2 15,-1 4-3-15,0 13-9 16,4 12 6-16,3 5 3 16,0 6 0-16,3-2 2 15,2-4 0-15,3-5 0 16,1-6 1-16,3-11-3 0,6-8 3 16,-3 0 2-16,2-20 0 15,-4-5 0-15,-2-8-2 16,-5-6 2-16,-7-8 9 0,-5 1 2 15,-6 1-4-15,0 0-4 16,-12 8 0-16,0 5-1 16,-1 7-3-16,1 12-3 15,0 8-2-15,2 5-3 16,5 16-42-16,3 13-28 0,2 4-41 16,0 5-111-16</inkml:trace>
  <inkml:trace contextRef="#ctx0" brushRef="#br0" timeOffset="-203537.54">11883 9356 562 0,'-6'8'42'0,"-4"3"-25"0,-1 4 28 15,1 8 10-15,0 3-28 16,0 4-15-16,3 6-5 16,2-1-5-16,-1 0-1 15,4 0-1-15,2-6 0 16,0-5-6-16,3-4-1 16,7-7 2-16,6-9 2 0,2-4 0 15,4-4 9-15,0-14 2 16,4-7-4-16,-3-7 0 15,1-6 1-15,-7-1 5 16,-5 0 6-16,-7 0-1 0,-5 5 3 16,0 5 2-16,-13 12 2 15,-6 6-9-15,-5 8-13 16,-1 3-4-16,-2 8-12 16,1 6-33-16,4 2-35 15,9-7-161-15</inkml:trace>
  <inkml:trace contextRef="#ctx0" brushRef="#br0" timeOffset="-202803.25">12456 9401 628 0,'2'-13'7'16,"-2"-3"-11"-16,0 8-26 16,0 1-36-16,-2 3-135 0</inkml:trace>
  <inkml:trace contextRef="#ctx0" brushRef="#br0" timeOffset="-202147.03">12072 8028 635 0,'0'-20'39'15,"0"7"18"-15,0 1-9 16,0 9-10-16,0 3-20 16,0 2-11-16,0 11-14 15,3 9-1-15,3 9 8 0,-1 6-1 16,1 4 3-16,-1 4-3 16,-5 1-30-16,0-6-44 15,0-5-54-15,-7-8-1 16,-2-13-87-16</inkml:trace>
  <inkml:trace contextRef="#ctx0" brushRef="#br0" timeOffset="-201912.65">11860 7858 598 0,'-14'-22'24'15,"-1"7"26"-15,3 14-11 16,2 1-6-16,3 13-28 15,2 17-7-15,2 10-1 16,3 14 2-16,0 10 2 16,1 1 1-16,8 2-1 0,1-1 0 15,2-13-10-15,2-6-26 16,1-13-1-16,0-13-14 16,5-12-18-16,4-9-2 15,0-14-52-15</inkml:trace>
  <inkml:trace contextRef="#ctx0" brushRef="#br0" timeOffset="-201740.81">12092 7925 518 0,'-2'-36'71'15,"-4"11"17"-15,3 6-19 16,3 7-15-16,0 7-24 0,11 5-26 16,8 14-10-16,8 12 3 15,4 14 3-15,1 16 0 16,4 10 0-16,-4 7-10 15,-5 4-56-15,-10-6-107 16,-9-3-288-16</inkml:trace>
  <inkml:trace contextRef="#ctx0" brushRef="#br0" timeOffset="-201303.3">12521 9471 559 0,'-8'-10'168'0,"1"0"-116"16,0 3-6-16,2 7-13 15,3 0-19-15,2 13-16 16,0 12-1-16,0 6 2 16,0 9 0-16,0 7 2 0,0 4-1 15,0 1-4-15,0-4-39 16,0-9-43-16,4-12-101 16,6-18-248-16</inkml:trace>
  <inkml:trace contextRef="#ctx0" brushRef="#br0" timeOffset="-200803.37">13056 8882 684 0,'-9'-1'66'0,"0"1"-62"0,-2 0-5 16,4 9 0-16,2 8 0 15,3 7 0-15,0 2 0 16,2 5 0-16,0 3 0 16,8 0 2-16,-2-4-1 0,5-3 1 15,-1-4 0-15,-2-9-5 16,-1-3-10-16,0-11 8 16,5 0 11-16,-4-14 5 15,1-4-4-15,4-5-3 16,-2-2 11-16,-5 1 6 0,1 5-8 15,0 5-3-15,-6 3 2 16,1 9-5-16,2 2-7 16,-3 6-11-16,3 8 7 15,1 2 5-15,2 1 0 16,3 3 1-16,2-7 0 16,1-3-2-16,1-6 1 15,1-4 1-15,0-4 3 0,2-11 2 16,-1-7-3-16,-3-5 1 15,-3-5-4-15,-3-2 3 16,-2 0 1-16,-3 2 1 16,-2 2-3-16,0 5-2 0,-3 11-3 15,-3 10 0-15,0 4-8 16,-1 20-42-16,2 12-15 16,5 7-59-16,0 6-191 15</inkml:trace>
  <inkml:trace contextRef="#ctx0" brushRef="#br0" timeOffset="-200631.47">13499 9319 654 0,'0'13'95'16,"0"1"-65"-16,-3 4-9 16,-1 7 8-16,-1 7-19 0,1 5-9 15,3 3 0-15,-3-3-9 16,4-3-28-16,-1-10-51 15,1-10-87-15,0-14-223 16</inkml:trace>
  <inkml:trace contextRef="#ctx0" brushRef="#br0" timeOffset="-200256.54">13485 7932 514 0,'4'-7'63'16,"-4"3"1"-16,0 4 1 0,-2 0-14 16,-3 11-31-16,-7 9-14 15,5 8-2-15,2 7 3 16,2 7-1-16,3 1-4 16,0-3 0-16,0-2-3 15,8-12-29-15,-1-6-10 16,5-11-24-16,-4-9-17 0,-1-3-33 15,-1-17-223-15</inkml:trace>
  <inkml:trace contextRef="#ctx0" brushRef="#br0" timeOffset="-200037.81">13277 7752 605 0,'-12'-14'34'0,"2"4"6"16,5 9-22-16,1 1 6 15,4 15-22-15,0 6-2 16,0 11 7-16,0 6 7 0,4 11 2 16,3 5-7-16,1 3-5 15,0 0-2-15,3-7 0 16,2-8-35-16,4-8-51 16,5-16-26-16,5-13-56 15,4-7-217-15</inkml:trace>
  <inkml:trace contextRef="#ctx0" brushRef="#br0" timeOffset="-199865.93">13625 7664 651 0,'0'-14'58'16,"0"7"-8"-16,4 7-39 16,5 13-18-16,5 17-1 15,2 18 7-15,4 16 3 16,-2 18 1-16,-3 16-3 15,-6 10 3-15,-8 7 0 0,-1-6-6 16,0-13-123-16,-8-17-274 16</inkml:trace>
  <inkml:trace contextRef="#ctx0" brushRef="#br0" timeOffset="-199365.97">10971 7936 535 0,'7'-33'12'15,"-3"4"26"-15,0 7 15 16,-2 6-1-16,-1 8-9 16,-1 8-6-16,-3 17-27 15,-10 18-14-15,-6 20 6 0,-3 24 7 16,-4 28 1-16,-1 25-1 16,5 21 0-16,-4 12-2 15,5 7-4-15,4 2-2 16,8-2 1-16,9-13-1 15,5-14 0-15,29-12-2 0,22-19-29 16,19-21-82-16,18-25-163 16</inkml:trace>
  <inkml:trace contextRef="#ctx0" brushRef="#br0" timeOffset="-198897.25">14091 7679 588 0,'-12'-9'8'0,"9"-4"9"16,1 8-5-16,2 3 15 0,4 2 2 16,10 0-4-16,11 11-7 15,15 12-2-15,11 11 7 16,17 16-1-16,7 15-7 15,4 20-5-15,-6 18-6 16,-6 12-2-16,-12 18-1 16,-15 12 0-16,-15 6 2 0,-11 8 9 15,-11 7 13-15,-6 1-4 16,-16-3-5-16,-10-5-5 16,-10-6-7-16,-10-15-2 15,-10-15-4-15,-9-20-27 0,-12-27-49 16,-2-26-117-16</inkml:trace>
  <inkml:trace contextRef="#ctx0" brushRef="#br0" timeOffset="-195006.66">15864 8446 557 0,'0'-17'50'0,"0"-4"6"15,2-2-10-15,7-2-1 16,2-2-16-16,1 2-12 0,3 4 1 16,1 3-10-16,0 6-4 15,-2 4 1-15,1 6-5 16,-1 2-1-16,1 13-1 15,-3 10-1-15,0 11 0 16,-4 9 4-16,-1 6-2 0,-7 7 0 16,0 1 3-16,0 0-1 15,0-9 0-15,-7-6-5 16,-1-10-3-16,3-11 4 16,2-10 4-16,-1-9-2 15,1-2 8-15,3-15 2 16,0-10-6-16,0-5-3 0,8-11 3 15,4-4 0-15,3-5-1 16,0-3 5-16,4-2-4 16,2 1-1-16,-2 4-2 15,3 7 0-15,-6 9 0 16,-2 15 0-16,-1 6 4 0,-2 13 0 16,-3 0-5-16,-1 20-2 15,0 12 1-15,-1 11 1 16,0 10 2-16,-3 12 1 15,-1 6-1-15,-2 9 1 16,0 6-1-16,0-1 0 0,-9 3 1 16,1 3-1-16,-6 0 0 15,2 0-4-15,5-5-5 16,1-1 3-16,6-7 0 16,0-9 0-16,8-8 1 15,8-11 2-15,5-12-3 16,7-9-8-16,2-11-7 0,11-14-41 15,8-4-120-15</inkml:trace>
  <inkml:trace contextRef="#ctx0" brushRef="#br0" timeOffset="-191866.22">16952 8208 429 0,'-12'0'93'16,"2"0"-43"-16,2-1 27 16,2-2 0-16,5 0-26 15,1-1-21-15,13 1-4 16,17-1-20-16,10 0-3 0,12 0 6 16,9-2-5-16,5 1-3 15,1 1-11-15,-5 1-18 16,-6 3-6-16,-10-2-17 15,-8 2-22-15,-16 0-26 16,-14 0-35-16,-8 0-132 0</inkml:trace>
  <inkml:trace contextRef="#ctx0" brushRef="#br0" timeOffset="-191460.03">17037 8197 157 0,'-24'0'384'0,"5"-5"-326"15,6-1 17-15,4 3-29 16,4 0-9-16,3 3-13 16,2 0-11-16,5 9-24 15,8 6 10-15,3 13 4 0,3 9 6 16,0 9-1-16,1 8-1 16,-3 3 0-16,-2 0-4 15,-3-7-2-15,-2-6 1 16,-3-10-1-16,-4-10-4 15,1-8 2-15,-1-7 0 16,1-8 0-16,-1-1 2 0,5-7 3 16,3-9 2-16,1-7-4 15,6-7 0-15,-1-6-1 16,2-5 2-16,1-8 1 16,-3 2 8-16,5-1 3 15,-3 3-6-15,-2 8 0 0,-4 6 2 16,-4 12-8-16,-2 8 1 15,-4 5-4-15,-1 3 1 16,-2 3-2-16,0 0-5 16,0 7-33-16,2 0-12 15,2-1-57-15,7-6-121 0</inkml:trace>
  <inkml:trace contextRef="#ctx0" brushRef="#br0" timeOffset="-190600.55">17739 8172 567 0,'0'-5'60'0,"0"-4"-22"15,0 8-4-15,0 1-12 16,4 7-14-16,1 12-4 16,-2 8 5-16,-1 12-1 15,-2 11 2-15,0 7 4 16,-7 2-8-16,-3-3-4 15,-1-8-2-15,0-7-32 0,6-14-7 16,1-13-9-16,4-14-31 16,0-2-61-16,2-18-187 15</inkml:trace>
  <inkml:trace contextRef="#ctx0" brushRef="#br0" timeOffset="-190428.75">17778 8217 450 0,'-5'-18'62'15,"2"4"8"-15,3-2-24 16,0 4-7-16,10 1-9 16,8 0-3-16,3 2-19 0,3 2-7 15,5 3-1-15,3 3-3 16,2 1-67-16,-5 0-33 16,-6 5-27-16,-6 6-97 15</inkml:trace>
  <inkml:trace contextRef="#ctx0" brushRef="#br0" timeOffset="-190256.89">17771 8327 551 0,'-5'2'62'0,"5"-2"-14"16,0 0-7-16,14 0-1 16,8-3-27-16,7-2-9 15,5 3-4-15,3 2-18 16,-3 2-52-16,-7 10-27 15,-8 8-36-15,-14 1-85 0</inkml:trace>
  <inkml:trace contextRef="#ctx0" brushRef="#br0" timeOffset="-190116.25">17741 8617 550 0,'-5'3'44'0,"5"-3"-25"0,5 0-13 16,18-5-1-16,8-4-2 15,8-1-26-15,7-3-53 16,0-5-103-16</inkml:trace>
  <inkml:trace contextRef="#ctx0" brushRef="#br0" timeOffset="-189881.73">18229 7928 728 0,'-7'-18'40'0,"-2"6"0"16,7 9-18-16,0 3-1 16,-1 17-20-16,-1 16-9 15,3 12 6-15,-3 16 2 16,-3 16 4-16,-6 12 5 16,1 6-4-16,-1 2-1 0,-1-3 0 15,2-9-14-15,7-13-43 16,5-22-26-16,0-17-41 15,15-22-40-15,5-11-142 16</inkml:trace>
  <inkml:trace contextRef="#ctx0" brushRef="#br0" timeOffset="-189381.73">18372 8253 616 0,'-3'-13'44'0,"-8"8"-9"16,-1 5-22-16,-4 9-3 15,2 16-5-15,1 7-2 16,4 7-3-16,2 2 0 0,5 5 0 16,2-6 0-16,0-3 2 15,4-8 1-15,4-6-2 16,1-7-1-16,4-7-3 0,-2-5 3 16,5-4 10-16,0-6-5 15,-1-10-7-15,0-5 2 16,0-4 1-16,-4 0 1 15,-1 2 4-15,-2 1 11 16,-3 6-3-16,-1 4-4 16,-2 7-3-16,-1 5-5 15,-1 0-5-15,0 7-5 0,0 9 4 16,-1 1 3-16,-3 6 2 16,2-3 0-16,2 0-1 15,0-4 0-15,6 0 1 16,2-9-2-16,7 0 2 15,1-7 3-15,6 0-2 16,0-5-1-16,-2-9 0 0,4-4 1 16,-4-4-1-16,-3-8 2 15,-2-5-1-15,-6-5 4 16,-2-1 0-16,-7 2-1 0,0 3-4 16,0 7-2-16,-10 11-1 15,-4 10-5-15,-3 6-10 16,-3 2-38-16,1 0-64 15,2 0-169-15</inkml:trace>
  <inkml:trace contextRef="#ctx0" brushRef="#br0" timeOffset="-189131.78">18615 7885 667 0,'-9'-22'109'15,"6"1"-65"-15,3 4-23 16,3 12-17-16,17 5 4 16,4 8-7-16,5 22 3 15,0 15-3-15,-2 12 1 16,-5 16 2-16,-10 13 0 0,-12 10-2 16,-3 8-1-16,-21 1 1 15,-7-3-3-15,-4-6-23 16,3-14-20-16,-1-14-28 15,9-20-49-15,6-16-38 16</inkml:trace>
  <inkml:trace contextRef="#ctx0" brushRef="#br0" timeOffset="-188647.44">18913 7601 521 0,'0'-37'109'16,"0"5"-63"-16,0 7 20 15,0 6-21-15,0 5-9 0,0 3-15 16,6 5-11-16,3 6-4 16,0 6-1-16,3 17-5 15,1 9 2-15,-2 16 1 16,-3 10 2-16,-1 9-1 15,-4 10-1-15,-3 8 1 16,0 4-2-16,0 2 1 16,0 2-3-16,0 3 1 0,-6 1-1 15,-3-2 0-15,-5 1 1 16,-6 2 0-16,0-7 1 16,1-7-1-16,-3-4-1 15,5-6-1-15,2-9 2 0,1-4-1 16,1-6 0-16,2-4 0 15,4-2 4-15,-1-7 1 16,3-8-1-16,2-2-2 16,1-7 0-16,2-7 0 15,0-3-1-15,0-6 1 0,0-6-1 16,0-3 3-16,5 0 4 16,-1-2 5-16,1-8-6 15,-1-5-5-15,0-4-30 16,-2-6-53-16,-1-11-164 15</inkml:trace>
  <inkml:trace contextRef="#ctx0" brushRef="#br0" timeOffset="-186850.72">17890 9940 163 0,'0'-8'126'0,"2"-3"-82"16,-2 0 30-16,1 0-16 0,3-1 2 15,-2 1-9-15,1 0-6 16,1 3-2-16,0 4-6 15,-2 4-10-15,0 0-13 16,-2 10-15-16,1 12-2 16,-1 6 1-16,2 8 4 0,-2 7 1 15,0 2 1-15,0 1 2 16,0-5-1-16,0-4-2 16,2-6-1-16,0-10-2 15,1-8 2-15,2-8-2 16,2-5 2-16,3-3 4 15,2-12 2-15,3-4-8 0,-3-4 2 16,2-1-2-16,-1 1 2 16,-6 4-2-16,0 4 0 15,-3 6 0-15,-3 6 0 16,-1 3-6-16,0 3 1 16,0 10 4-16,3 4-1 0,-1 5 1 15,3 1 3-15,4 0-4 16,1-1 3-16,3 0-2 15,3-9 0-15,2-6 2 16,1-4-2-16,5-3 3 16,-2-6 1-16,-2-8-5 0,-1-7 4 15,-4-5-2-15,-5-2 3 16,-6-4 8-16,-4-6 4 16,0-1 3-16,-7 0 4 15,0 1-5-15,-3 5-13 0,3 6-2 16,2 5-1-1,3 10-7-15,2 6-24 0,0 6-27 16,2 0-100-16,5 9-28 16,6 0-181-16</inkml:trace>
  <inkml:trace contextRef="#ctx0" brushRef="#br0" timeOffset="-186678.83">18362 9962 602 0,'2'-4'56'16,"1"-7"15"-16,7 3-41 0,2 2-22 16,6 5-8-16,2-2 0 15,1 3 1-15,3 4-37 16,-3 7-49-16,-1 3-37 16,-10 1-88-16</inkml:trace>
  <inkml:trace contextRef="#ctx0" brushRef="#br0" timeOffset="-186553.64">18404 10126 379 0,'-17'10'63'0,"9"0"-29"16,6-5 4-16,2-1-13 15,14-4 9-15,8 0-6 16,5 0-24-16,8 0 1 0,1-9-57 16,3-4-129-16</inkml:trace>
  <inkml:trace contextRef="#ctx0" brushRef="#br0" timeOffset="-186006.8">18759 9919 394 0,'-5'-6'278'0,"1"1"-255"16,2 4 22-16,-1 1-17 0,3 1-10 15,-3 10-20-15,-2 5 2 16,2 7 0-16,-3 4-1 15,1 3 2-15,0 4-2 16,1-2 2-16,3-3-2 16,1-4-9-16,0-4-6 15,1-6-1-15,10-8 1 0,3-6 3 16,4-1 1-16,2-5-7 16,1-6 5-16,-2-5 20 15,-3-3-2-15,-2-3 13 16,-7 2 13-16,0 1 6 15,-3 5-7-15,-2 0-10 0,0 6-10 16,0 6-7-16,-2 2-2 16,0 0-8-16,1 10 6 15,-1 4-1-15,2 0 0 16,-2 2-4-16,4 2 0 16,-3-2 5-16,5-2-4 0,-3 1-5 15,5-5-6-15,2-1 1 16,3-5 3-16,3-4 2 15,-2 0 12-15,4-4 1 16,-2-6 0-16,2-7 1 16,-5-4 22-16,2-4 10 0,-5-6-5 15,1-4-1-15,-2-4 0 16,-2-4-4-16,-5 4-4 16,-1 5-11-16,-1 7-9 15,0 13-2-15,-8 10-11 16,-4 4-39-16,-3 11-41 15,-4 7-42-15,5 1-133 0</inkml:trace>
  <inkml:trace contextRef="#ctx0" brushRef="#br0" timeOffset="-185600.53">19168 10253 551 0,'-5'10'26'0,"0"1"-11"15,-4 5 7-15,2 0 16 0,-1 6-23 16,3-1-10-16,1 0-1 15,3 1-1-15,1-4-1 16,0-4-2-16,0-2-2 16,3-2 1-16,8-7 3 15,2-2 0-15,2-1 16 16,2 0 1-16,0-10-10 0,2-1-5 16,-3-3 0-16,-2 1 6 15,-2-3 7-15,-4 0 8 16,-4 1 4-16,-4 0-4 15,-5 1-9-15,-12 1-9 16,-5 5-9-16,0 2-11 0,-7-3-51 16,2-2-59-16,7-5-205 15</inkml:trace>
  <inkml:trace contextRef="#ctx0" brushRef="#br0" timeOffset="-184975.63">19145 9388 576 0,'6'-13'47'0,"-3"2"-6"16,2 3 2-16,1 5-5 16,-1 3-1-16,-1 0-29 15,1 13-6-15,-1 5-1 0,-2 3-2 16,-2 8 1-16,0 3 2 15,-2 2-1-15,-7-4-17 16,1-2-49-16,-4-6-61 16,0-8-75-16</inkml:trace>
  <inkml:trace contextRef="#ctx0" brushRef="#br0" timeOffset="-184756.86">19069 9331 483 0,'-3'-21'100'16,"0"5"-34"-16,1 4-8 16,0 11-15-16,-1 1-13 15,-1 7-33-15,1 11-1 16,-4 10 2-16,4 9 1 16,-2 6 2-16,1 6 0 0,1 1-1 15,1-5 0 1,2-2-29-16,0-5-66 0,0-10-60 15,10-10-111-15</inkml:trace>
  <inkml:trace contextRef="#ctx0" brushRef="#br0" timeOffset="-184538.15">19220 9318 559 0,'0'-29'60'0,"0"8"20"0,0 9-38 15,2 6-18-15,11 6-10 16,3 4-13-16,8 14-2 16,-1 11 1-16,1 10 1 15,0 9-1-15,-4 3-1 16,-8 6 2-16,-6 2-2 16,-6 1 1-16,-7-3-18 0,-11-4-96 15,-7-7-229-15</inkml:trace>
  <inkml:trace contextRef="#ctx0" brushRef="#br0" timeOffset="-184069.44">19404 10249 635 0,'5'-6'78'15,"-3"3"-6"-15,-1 3-32 0,-1 0-29 16,0 15-11-16,-1 4 3 15,-6 10 6-15,0 3-1 16,-2 7-6-16,-2 2 0 16,-2-2-1-16,4-3-20 15,0-8-60-15,6-8-119 16,3-12-332-16</inkml:trace>
  <inkml:trace contextRef="#ctx0" brushRef="#br0" timeOffset="-183585.09">19596 9895 653 0,'0'-26'43'0,"0"10"-1"16,0 8-10-16,-2 8-9 16,-3 0-10-16,3 10-15 15,0 6-3-15,2 7 3 0,0 4 1 16,0 3 0-16,0 0 4 15,0 2-2-15,0-3-1 16,0 0-4-16,0-6-8 16,0-7-2-16,0-3-4 15,0-7-2-15,0-2 6 16,0-4 10-16,5 0 10 0,2-2 3 16,3-5-4-16,-1 0-4 15,-1 1 1-15,2 3-5 16,-5 3 3-16,0 0-3 15,-3 13-1-15,0-3 1 16,0 5 3-16,-2-1-4 0,1-3-1 16,5-4 2-16,-1-4 0 15,5-3-4-15,2 0 24 16,3-8-1-16,0-7-7 16,4-3-4-16,-2-1 0 0,-2-6 5 15,-3 0 4-15,-3-4 1 16,-3 0-5-16,-4 5-1 15,-2 0-2-15,0 6-7 16,-4 6-3-16,-4 10-3 16,0 2-40-16,1 2-55 15,3 10-62-15</inkml:trace>
  <inkml:trace contextRef="#ctx0" brushRef="#br0" timeOffset="-183397.6">19876 10142 561 0,'0'16'13'0,"0"2"48"15,0 11-3-15,0 4-12 16,0 2-31-16,0-2-10 0,0-1-3 16,0-7-4-16,1-7-36 15,6-7-32-15,-2-11-31 16,2 0-83-16</inkml:trace>
  <inkml:trace contextRef="#ctx0" brushRef="#br0" timeOffset="-183163.22">20009 9361 590 0,'2'-1'24'0,"0"-9"22"16,3 10-28-16,-2 3-3 15,1 13-2-15,-1 5 9 16,1 7-6-16,-3 0-10 16,-1 4-3-16,0 0 0 0,-1-2-26 15,-11-4-73-15,-1-10-84 16</inkml:trace>
  <inkml:trace contextRef="#ctx0" brushRef="#br0" timeOffset="-182913.22">19879 9211 599 0,'-3'-12'45'0,"-1"6"20"15,1 6-35-15,-4 6-23 0,-2 14-9 16,-1 9 2-16,0 9 3 16,3 7-1-16,2 6-1 15,0 5 0-15,5-4 2 16,0-2-1-16,0-5-25 0,0-9-49 16,12-9-18-16,2-12-56 15,2-9-198-15</inkml:trace>
  <inkml:trace contextRef="#ctx0" brushRef="#br0" timeOffset="-182694.54">20033 9221 612 0,'0'-19'55'15,"0"6"-1"-15,7 8-40 0,12 5-4 16,1 10-4-16,9 12-3 15,-2 12-2-15,3 10-1 16,-6 12-1-16,-8 8 1 16,-13 10 1-16,-8 4-1 15,-22 2-32-15,-18-4-95 0,-12-8-399 16</inkml:trace>
  <inkml:trace contextRef="#ctx0" brushRef="#br0" timeOffset="-182257.06">18584 9472 556 0,'3'-6'28'0,"1"6"19"0,1 0-20 16,0 20-14-16,2 12-4 15,3 10 15-15,-3 19-2 16,-2 16-4-16,-3 14 2 16,-2 10-9-16,0 10-6 15,0 3-2-15,0-5-2 0,8-13-11 0,9-12-38 0,8-21-67 16,9-25-117-16</inkml:trace>
  <inkml:trace contextRef="#ctx0" brushRef="#br0" timeOffset="-181866.47">20115 9269 609 0,'13'-3'31'0,"1"3"2"0,2 2-7 31,3 18 7-31,2 8-6 16,0 13 0-16,-1 13-11 0,0 13-4 15,-6 12-1-15,-5 10-6 16,-9 13-2-16,-3 1-1 16,-17 6-1-16,-13-2-3 15,-10-7-15-15,-4-11 1 16,-3-10-8-16,-3-12-37 0,2-13-48 0,2-14-65 0,5-12-259 15</inkml:trace>
  <inkml:trace contextRef="#ctx0" brushRef="#br0" timeOffset="-181085.26">14967 8572 551 0,'-2'0'48'16,"2"-7"-3"-16,0 2 5 16,14-2-4-16,13-4-19 15,5 2-4-15,13 0-2 0,5-2-7 16,1 4-3-16,-2 2-5 15,-7 0-5-15,-9 5 0 16,-13 0-15-16,-13 0-36 16,-7 0-115-16,-12-8-157 15</inkml:trace>
  <inkml:trace contextRef="#ctx0" brushRef="#br0" timeOffset="-170741.78">13093 7393 298 0,'2'-3'8'16,"-2"-3"9"-16,0 3 25 15,0-1-16-15,0 2-14 0,0 1 1 16,0-3 0-16,0 2-4 16,0 2 0-16,2-1-3 15,0 1 0-15,-1 0-3 16,4 0-3-16,-2 0 2 16,3 3 1-16,-3 4-1 0,2 2 1 15,2 0 1-15,1 2-2 16,-3-3 0-16,2 2-1 15,-1-5 0-15,-1 0-1 16,-2-1 1-16,3-4 0 16,1 0 14-16,4 0 26 15,4-11-4-15,6-3-16 0,6-9-7 16,8-4 5-16,7-2-1 16,3-3-7-16,5-2 0 15,-2 2-2-15,3 4-1 16,-2 5-6-16,-6 8-2 15,-4 6-34-15,-16 0-123 0</inkml:trace>
  <inkml:trace contextRef="#ctx0" brushRef="#br0" timeOffset="-167382.54">9820 8945 15 0,'0'0'189'0,"0"0"-174"16,0 0 50-16,0 0-19 15,0 0 2-15,-2 0-14 0,-1 0-7 16,1 0-3-16,1 0 1 15,-4 0 3-15,2 0-7 16,-1 0-7-16,1 0 3 16,-3 0 0-16,1 0 1 15,-2 0-2-15,-4 0 1 0,0 0 3 16,-2 0 0-16,-4 0 0 16,-5 0-4-16,-3 0-4 15,-11 0-1-15,-5 2 0 16,-10 5-4-16,-10 4-4 15,-7 1 1-15,-3 4-1 16,-5 1-2-16,4 2 2 0,6-3-3 16,5 0 1-16,10-2-1 15,10-1 0-15,9-4 0 16,10-4 0-16,8-1-1 16,8-3-10-16,6-1-23 0,4 0-76 15,14-7-53-15,4-5-156 16</inkml:trace>
  <inkml:trace contextRef="#ctx0" brushRef="#br0" timeOffset="-164726.48">8860 8710 59 0,'-17'1'107'0,"1"1"-106"0,0-2 1 15,-4 2 13-15,4 0 52 16,-2 0 6-16,2-1-17 16,3 1-18-16,-1 0-10 15,4 1-3-15,2-1-4 16,4 0-8-16,4-2-4 15,4 0-1-15,19 0 1 0,9 0 37 16,19-5-11-16,10-2-14 16,16-2-7-16,8 0-4 15,1 0-2-15,4 2-3 16,-8-1 0-16,-3 1 0 0,-7 0 0 16,-13-2-1-16,-7 2 0 15,-12 0 1-15,-10 2 0 16,-10-1-2-16,-8 4-2 15,-10 2-11-15,-2-1-111 16,-17-3-179-16</inkml:trace>
  <inkml:trace contextRef="#ctx0" brushRef="#br0" timeOffset="-158945.18">6500 11953 431 0,'0'-10'79'0,"0"2"-58"16,0 2 42-16,0 3 0 0,2 3-13 15,-1 0-24-15,3 3-20 16,1 12-9-16,3 9 10 16,1 8 9-16,1 9 3 15,-2 9-4-15,-1 3-6 16,-2 3-2-16,-1-6-5 15,-4-3-1-15,0-10 1 0,0-5-5 16,0-9-14-16,0-7-22 16,0-9-48-16,0-7-61 15,1-8-153-15</inkml:trace>
  <inkml:trace contextRef="#ctx0" brushRef="#br0" timeOffset="-158726.43">6484 11933 595 0,'-13'-1'13'0,"4"-5"6"15,6 2 35-15,3 0-4 16,5 1-32-16,12 2-16 16,9-3 1-16,1 4-2 15,3 0 0-15,3 0-1 0,-1 0 0 16,-2 5 3-16,-1 2-9 15,0 4-65-15,-7 0-39 16,-6 5-66-16</inkml:trace>
  <inkml:trace contextRef="#ctx0" brushRef="#br0" timeOffset="-158554.56">6612 12157 471 0,'-17'13'63'0,"8"-6"-16"16,6-5-6-16,3-2-2 15,8 0-11-15,16-4-4 16,5-5-16-16,7-2-6 0,-1 4-1 16,5 0 1-16,-8 4-20 15,-5 3-47-15,-9 0-13 16,-11 5-32-16,-7 9-45 16</inkml:trace>
  <inkml:trace contextRef="#ctx0" brushRef="#br0" timeOffset="-158398.31">6617 12444 462 0,'-5'10'63'16,"5"-7"4"-16,0-3-16 15,10 0 6-15,12 0-27 0,7 0-17 16,5-3-6-16,3-4-6 16,1 1 0-16,-4-3-19 15,-7-1-108-15,-9-3-185 16</inkml:trace>
  <inkml:trace contextRef="#ctx0" brushRef="#br0" timeOffset="-157476.52">7241 11860 135 0,'-8'-22'396'16,"-5"-2"-368"-16,0 2 15 0,1 1 18 15,4 4-8-15,1 7-10 16,6 7-8-16,-3 3-15 16,2 5-16-16,1 18-12 15,1 9 8-15,0 14 0 16,0 13 4-16,0 14 0 16,0 4 0-16,0 8 0 0,0 1-3 15,3-1 2-15,4-8-1 16,3-9-4-16,4-14-26 15,1-13-31-15,5-16-62 16,0-20-72-16</inkml:trace>
  <inkml:trace contextRef="#ctx0" brushRef="#br0" timeOffset="-156289.06">7642 11986 616 0,'-7'-18'18'16,"-2"1"30"-16,1 2-4 15,6 7-16-15,2 2-14 16,0 6 3-16,0 4-10 16,0 14-14-16,2 14 5 0,8 6 2 15,-1 6 1-15,-1 6 0 16,-1-3-1-16,1-2 1 15,-1-5 0-15,-2-8 0 16,-1-10-1-16,1-5-1 16,1-10 2-16,3-5-7 15,0-2-1-15,2-9 12 0,-1-12-1 16,1-3-2-16,-1-1-1 16,-5 2 1-16,-2 2-2 15,1 4 3-15,-3 7-3 16,-1 5 1-16,2 5-1 15,2 0-5-15,1 12 0 0,-2 5 5 16,7 7 0-16,0 1 0 16,4 4 0-16,1-7 0 15,2-2 0-15,0-4 0 16,2-7 0-16,-2-7 0 16,0-2 0-16,-3-9 3 15,-1-9 1-15,-5-5 0 16,-1-3 2-16,-3-7 3 0,-4-1 1 15,0 1 0-15,-4-3-1 16,-6 4-1-16,-3 3-4 16,-1 5-5-16,0 9 0 0,1 6-1 15,2 5-8-15,4 4-21 16,3 7-27-16,4 11-57 16,0 2-73-16</inkml:trace>
  <inkml:trace contextRef="#ctx0" brushRef="#br0" timeOffset="-155898.48">8100 12348 533 0,'-5'0'31'0,"-2"2"5"15,2 0-1-15,2 5-1 16,-2 2 8-16,3 2-21 16,-2 1-7-16,3 6-7 0,1 0 1 15,0 3-4-15,0 4-2 16,0-2 0-16,5 2-2 16,3-2-1-16,4-3-6 15,-3-7 2-15,3-3-1 16,3-4-1-16,-1-6 3 0,0 0 5 15,2-11 3-15,-3-5 0 16,-2-6-1-16,0-3 0 16,-6-3 4-16,-3-1 4 15,-2 1-1-15,0 3 1 16,-7 7-2-16,-8 7-9 16,0 10-5-16,-4 1 1 0,-1 10-24 15,4 5-52-15,2-7-131 16</inkml:trace>
  <inkml:trace contextRef="#ctx0" brushRef="#br0" timeOffset="-153882.93">8301 11464 547 0,'0'-9'42'0,"0"0"-11"15,0 2 21-15,0 3-9 16,0 4-11-16,0 0-15 16,4 0-7-16,-1 0-7 15,3 6 1-15,-1 4 3 16,2 3-1-16,-1 3-2 0,1 0 0 16,-4 0-2-16,1-4 0 15,-2 3-1-15,-1-7 0 16,-1-2 0-16,2-5 1 15,-2-1 2-15,0 0 14 16,0 0 1-16,0-7-11 0,0-3-5 16,0-1-2-16,0-1 0 15,0 1 0-15,0 0-1 16,-3-1 0-16,-1 1 1 16,1 1-2-16,1-3 0 15,-2 4-3-15,4-4 3 16,0 3-1-16,4-1-4 0,6 0 5 15,3 2-2-15,3 4 0 16,1 3 3-16,2 2-2 16,1 2 0-16,-1 11 1 15,-1 3 1-15,-1 3 0 0,-6 4-1 16,-8 4-1-16,-3 6 2 16,-3 2-1-16,-8-1 2 15,-7-3 0-15,-1 1 1 16,4-8-1-16,0-6 0 15,6-4 1-15,2-7 0 16,5-3 1-16,2-4 1 16,7 0-2-16,12 0 4 0,3-7-3 15,9-2-2-15,4-1 0 16,1-3-1-16,-2 2-4 16,0-1-19-16,-7 1-15 15,-8 0-25-15,-8 2-47 0,-9-2-42 16,-2 1-97-16</inkml:trace>
  <inkml:trace contextRef="#ctx0" brushRef="#br0" timeOffset="-153632.95">8188 11264 608 0,'-24'-18'25'16,"7"2"41"-16,-1 4-21 0,3 8-9 15,1 4-9-15,2 7-13 16,-1 16-10-16,4 9-4 16,5 9 0-16,3 11 2 15,1 9-3-15,7 5 4 16,6-2-1-16,8 0-1 16,4-9 0-16,4-5-12 0,5-14-35 15,3-15-46-15,4-15-78 16,1-10-179-16</inkml:trace>
  <inkml:trace contextRef="#ctx0" brushRef="#br0" timeOffset="-153414.22">8473 11181 697 0,'-8'-12'44'15,"6"3"2"-15,4 7-34 16,19 2-3-16,7 8-8 0,11 11 0 15,5 8-1-15,2 10 1 16,0 12-3-16,-7 8 4 16,-10 10 1-16,-11 7 0 15,-13 4-1-15,-5-1-1 16,-15-2-7-16,-12-15-59 16,-7-8-123-16</inkml:trace>
  <inkml:trace contextRef="#ctx0" brushRef="#br0" timeOffset="-152992.38">8890 12534 704 0,'-3'-25'42'0,"3"3"4"16,-3 8-3-16,3 8-9 15,0 6-12-15,6 13-22 16,3 14 1-16,0 7 7 16,0 9 2-16,-2 8-4 15,-5 7-5-15,0 4 0 0,-2-5-20 16,-2-9-67-16,-5-15-184 15</inkml:trace>
  <inkml:trace contextRef="#ctx0" brushRef="#br0" timeOffset="-151836.16">9853 11897 672 0,'-2'-6'43'0,"-7"-14"17"15,5 15-36-15,2 5-11 0,2 8-15 16,0 11 1-16,0 6 4 16,3 11-1-16,7 4 2 15,-1 7 0-15,-1-2-3 16,2-4 1-16,1-4-2 0,-3-11 1 15,2-9-2-15,0-12-2 16,1-5 3-16,0-5 6 16,1-12 0-16,0-7-3 15,2 1-3-15,-4 0-1 16,-3 3 1-16,1 6 0 16,-5 5 0-16,-1 5-1 0,0 4 0 15,0 2-5-15,-1 11 0 16,1 4 5-16,3 5 1 15,3 3-1-15,1 0 1 16,3-4 1-16,1-1-1 16,3-6 0-16,2-6 0 15,0-8 0-15,0-2 2 0,-1-14 3 16,0-6 0-16,0-5 1 16,-9-5-1-16,-1-5 1 15,-7-3 3-15,0-4-2 16,-3 3-4-16,-9 3-3 0,-7 7-1 15,3 7-9-15,-2 4-19 16,5 5-26-16,8-4-106 16,3-3-365-16</inkml:trace>
  <inkml:trace contextRef="#ctx0" brushRef="#br0" timeOffset="-151242.5">10290 11258 436 0,'-8'-5'40'0,"3"0"26"0,1 1-14 15,1 1 5-15,3 1 1 16,0 0-19-16,0 2-20 16,8 0-16-16,6 0 0 15,5 2 0-15,0 3-4 0,1 0 3 16,2 3 0-16,-12 0-3 15,-5 5 1-15,-5 3-2 16,0 0 0-16,-12 4 4 16,-3 1-1-16,1-1 1 15,6-2-1-15,0-4 0 0,6-3-1 16,2-4-1-16,10-4-1 16,5-3 1-16,7 0 1 15,3-2 2-15,6-5-1 16,-2-1-12-16,0-2-60 15,-7-2-54-15,-5 2-142 16</inkml:trace>
  <inkml:trace contextRef="#ctx0" brushRef="#br0" timeOffset="-150992.53">10099 11125 474 0,'-22'-2'63'16,"3"-10"-23"-16,-3 12-12 16,2 3 13-16,0 11 12 0,2 11-26 15,4 5-10-15,5 10-5 16,3 6-3-16,6 10 1 16,4 0-4-16,12 4-5 15,10-5 0-15,6-10-26 16,7-12-47-16,7-15-7 15,3-18-32-15,0-7-150 0</inkml:trace>
  <inkml:trace contextRef="#ctx0" brushRef="#br0" timeOffset="-150758.15">10429 11018 635 0,'-9'-17'37'16,"0"5"26"-16,7 7-38 15,2 5 7-15,17 5-26 16,7 17-9-16,10 4 2 16,6 15 4-16,6 12 4 0,2 14 4 15,-9 13 9 1,-12 7-9-16,-13 10-3 0,-14 1-4 16,-7-5-8-16,-24-10-29 15,-10-11-15-15,-11-19-93 16,-6-13-325-16</inkml:trace>
  <inkml:trace contextRef="#ctx0" brushRef="#br0" timeOffset="-150148.82">11032 11061 586 0,'-9'-10'31'0,"8"3"-11"0,1 6 6 15,17 1-14-15,13 14 14 16,11 9-1-16,7 13 1 16,7 12-1-16,3 18 0 15,1 18-2-15,-5 17-3 16,-9 17-7-16,-9 9-8 15,-13 5-2-15,-11 2-2 0,-7-4 1 16,-10-4-1 0,-12-4 1-16,-13-10-2 0,-6-14 1 15,-4-14-1-15,-7-16 0 16,2-18 1-16,1-16 0 16,3-18 0-16,2-16-24 0,15-13-67 15,9-28-204-15</inkml:trace>
  <inkml:trace contextRef="#ctx0" brushRef="#br0" timeOffset="-149461.35">13053 11480 546 0,'1'-11'84'0,"-1"7"1"0,0 3-26 15,-1 1-14-15,-13 3-22 16,-5 17-18-16,-10 5 0 16,-13 12 3-16,-9 10 0 15,-8 6-3-15,-8 2-3 16,-2-5 0-16,3-1 0 0,3-11-1 16,9-8 1-16,8-13 2 15,10-4-7-15,13-8 3 16,11-5 5-16,10 0-1 15,5-3-4-15,13-6-4 16,11 6 3-16,7 0 1 0,8 3 1 16,2 5-2-16,5 10 0 15,-1 5-1-15,6 1 2 16,0 3 0-16,-4-4 3 16,-1 3 3-16,-5-4 0 15,-3-6 0-15,-9-1-4 16,-7-4-1-16,-4-3-1 0,-8-3 1 15,-4 0 0-15,-4-2-9 16,-3 0-20-16,-2-2-36 16,0-8-125-16</inkml:trace>
  <inkml:trace contextRef="#ctx0" brushRef="#br0" timeOffset="-148242.6">14281 11547 109 0,'-2'-19'510'0,"0"5"-443"15,1 3 3-15,1 7-25 16,0 4-18-16,0 16-28 16,8 13-3-16,3 10 8 15,4 13 2-15,-1 7 6 16,-1 1 1-16,-1 5-4 0,-3-6-5 16,-6-9-2-16,1-8-1 15,-4-12-16-15,0-7-16 16,0-13-37-16,0-10-120 15,4-13-313-15</inkml:trace>
  <inkml:trace contextRef="#ctx0" brushRef="#br0" timeOffset="-148055.09">14352 11541 656 0,'-10'-15'34'0,"5"3"17"0,5 1-11 16,0 4-4-16,15 0-25 15,9 3-13-15,7 2 1 16,6 2 1-16,6 0-18 16,-1 4-43-16,-3 6-23 15,-7 5-25-15,-13-1-47 16,-13 7-67-16,-6 1 49 0</inkml:trace>
  <inkml:trace contextRef="#ctx0" brushRef="#br0" timeOffset="-147914.53">14487 11665 167 0,'-43'22'150'16,"6"-3"-58"-16,6-3-1 15,7-3-7-15,12-6-22 0,10-2-21 16,2-1-20 0,21-4 5-16,10 0 9 0,9 0-23 15,1-4-10-15,5 1-5 16,3 1-45-16,-8 2-43 16,-10 0-38-16,-11 2-118 15</inkml:trace>
  <inkml:trace contextRef="#ctx0" brushRef="#br0" timeOffset="-147758.26">14413 12038 191 0,'-6'3'491'0,"6"-3"-458"16,3-1-10-16,17-6-18 16,8-3 12-16,14 1-16 15,6-7-3-15,8 1-90 16,1-4-111-16</inkml:trace>
  <inkml:trace contextRef="#ctx0" brushRef="#br0" timeOffset="-147320.79">15353 11194 662 0,'-3'-13'40'0,"3"13"21"0,0 8-35 16,0 28-28-16,0 19 18 15,0 16 12-15,3 24-1 16,2 16-7-16,2 8-3 15,2 6-8-15,-2-2-6 16,4-6-1-16,-2-8 0 16,1-18-1-16,0-16-32 0,2-23-49 15,1-31-100-15,3-21-128 16</inkml:trace>
  <inkml:trace contextRef="#ctx0" brushRef="#br0" timeOffset="-146820.86">15801 11528 776 0,'-12'0'40'16,"-3"2"-37"-16,1 14-2 0,5 10 4 16,0 11 5-16,4 12-4 15,1 4 0-15,4 5-2 16,0-1-2-16,11-7 0 15,2-11-2-15,1-11 0 16,4-7 0-16,0-17 0 0,0-4 1 16,1-8 6-16,1-14 1 15,0-6-5-15,-2-6-1 16,0-1-1-16,-4 4 0 16,-3 4 0-16,-4 4-1 15,-1 9-1-15,-6 9 1 16,0 5 2-16,0 1-5 0,-6 11 0 15,1 5 2-15,0 4 0 16,3 1 1-16,2-1-1 16,0-2 0-16,5-2 0 15,8-5 1-15,2-7-1 16,4-2 2-16,4-3 0 0,4-1 1 16,0-11 1-16,-1-8-1 15,-4-5-2-15,-2-5 1 16,-7-6 1-16,-6-3-1 15,-7-4 1-15,0 4-1 16,-14 2 2-16,-2 10-3 16,-6 9-2-16,0 8-20 0,-1 10-54 15,7 0-100-15</inkml:trace>
  <inkml:trace contextRef="#ctx0" brushRef="#br0" timeOffset="-143054.97">16324 12033 331 0,'0'-4'51'16,"0"-2"22"-16,0 3-12 16,0-1-7-16,0-1-22 15,0 2-20-15,0-1-5 16,0 3-3-16,0-2 1 0,0 3 2 15,0 0 1 1,0 0 0-16,-2 0 1 0,2 0 2 16,-3 0 5-16,-1 0 3 15,-1 0-4-15,-3 0-2 16,1 0-2-16,-3 3-4 16,0 4-2-16,0 3 1 0,-2 2 0 15,0 0-1-15,0 9 1 16,2 2 0-16,-2 0-1 15,5 2-3-15,5-4 0 16,2 1-2-16,0-8-1 16,6-2 2-16,9-2 4 15,4-7 7-15,4-1 4 16,6-2-3-16,0-2-6 0,1-7-2 16,-3-6-2-16,-1 0-1 15,-9-9 1-15,-2 2 5 16,-10-6 3-16,-5-2-4 15,0 3-5-15,-7 1-1 0,-9 2 1 16,-3 9-2-16,-2 4 0 16,-2 7-2-16,-1 4-3 15,3 8-34-15,1 6-28 16,5 2-102-16,8 0-321 16</inkml:trace>
  <inkml:trace contextRef="#ctx0" brushRef="#br0" timeOffset="-141461.3">16229 10978 295 0,'-4'-12'293'0,"1"1"-244"0,0 0 22 15,3 4-7-15,0 6-23 16,0 1-17-16,0 3-22 16,6 16-3-16,1 5 8 15,2 8 3-15,-1 0-7 16,-4 5-2-16,-3-1 1 0,-1-6-1 15,0-3-14-15,-5-5-28 16,-5-8-34-16,0-7-77 16,1-7-227-16</inkml:trace>
  <inkml:trace contextRef="#ctx0" brushRef="#br0" timeOffset="-141226.94">16069 10807 656 0,'-11'-18'27'0,"2"5"28"0,2 12-1 16,0 1-26-16,4 14-25 15,-3 9-7-15,0 14 3 16,3 7 1-16,-1 9 0 16,4 2 0-16,0-1 1 15,7-4-1-15,2-6-1 16,6-8-25-16,3-13-28 15,1-8-52-15,3-12-36 0,0-3-170 16</inkml:trace>
  <inkml:trace contextRef="#ctx0" brushRef="#br0" timeOffset="-141023.86">16256 10761 618 0,'0'-20'78'16,"0"8"-5"-16,5 7-29 15,7 5-17-15,5 2-20 16,3 18-5-16,3 8 3 0,0 12 1 16,-3 14 2-16,-6 8-3 15,-8 4-2-15,-6 4 0 16,0-5-2-16,-13-7-1 16,-5-4-25-16,1-17-19 15,-2-14-39-15,7-14-187 16</inkml:trace>
  <inkml:trace contextRef="#ctx0" brushRef="#br0" timeOffset="-140601.97">16936 11997 661 0,'0'-7'55'0,"0"2"5"16,0 5-2-16,0 0-29 16,0 15-24-16,6 14-7 15,-5 8 8-15,5 13 3 16,-5 7 1-16,-1 4-5 15,-3 5 0-15,-9-4-5 0,-1-7-25 16,0-10-59-16,5-22-143 16</inkml:trace>
  <inkml:trace contextRef="#ctx0" brushRef="#br0" timeOffset="-140086.42">17340 11646 786 0,'0'-4'13'0,"-8"4"-2"0,-2 4-12 15,3 15 4-15,0 12 2 16,2 6-2-16,1 2-3 16,4 0 2-16,0-4-1 15,7-3-1-15,2-11 0 16,-2-6 2-16,3-7-2 0,-2-4 0 15,3-4 0-15,2-4 7 16,-3-10-2-16,5-6-2 16,-3-2-1-16,2-1 0 15,0 2 0-15,-6 3-2 16,-3 4 1-16,-1 7-1 16,-1 7 0-16,-3 3-6 0,0 14-3 15,0 4 9-15,0 8 0 16,0 1 0-16,0 1 1 15,0-5-1-15,5-2 0 16,5-9 0-16,5-4 0 16,3-8 0-16,0-3 3 0,3-7 6 15,1-11 5-15,1-6-2 16,-1-5 1-16,-5-4 3 16,-2-11 1-16,-6 0-2 15,-6-3-6-15,-3 8-5 16,0 3-4-16,-6 13-1 0,-6 11-2 15,0 12-20-15,0 2-36 16,4 15-16-16,1 5-68 16,5 4-159-16</inkml:trace>
  <inkml:trace contextRef="#ctx0" brushRef="#br0" timeOffset="-139898.95">17730 12038 757 0,'0'6'71'0,"0"2"-49"16,0 6-7-16,0 6 16 15,0 5-20-15,0 5-10 16,0 2 0-16,-1 4 0 16,-1-5-20-16,-3-5-41 15,2-12-57-15,1-10-154 16</inkml:trace>
  <inkml:trace contextRef="#ctx0" brushRef="#br0" timeOffset="-139648.91">17822 11135 689 0,'2'-4'23'0,"5"-6"13"16,3 10 1-16,0 0 5 0,0 10-22 16,-5 10-13-16,1 4-3 15,-3 6-3-15,2 6 1 16,-5-1 1-16,0-1-5 16,-3-2-34-16,-1-9-23 15,-3-10-36-15,2-11-59 0</inkml:trace>
  <inkml:trace contextRef="#ctx0" brushRef="#br0" timeOffset="-139430.18">17685 10962 651 0,'-12'-18'44'0,"5"4"24"15,2 7-27-15,2 5-2 16,-1 4-17-16,1 16-26 15,-1 12 1-15,3 13 3 16,1 7-3-16,0 7-4 0,0 3-8 16,7 3-14-16,8-8-36 15,0-6-68-15,7-16-29 16,0-11-155-16</inkml:trace>
  <inkml:trace contextRef="#ctx0" brushRef="#br0" timeOffset="-139195.86">17987 10937 682 0,'0'-14'63'0,"0"3"-16"16,7 7-26-16,11 4-5 16,7 4-7-16,8 14-2 15,4 9-2-15,2 9 1 16,-1 7 4-16,-9 8 2 15,-9 8-4-15,-10 3-6 16,-10 10-1-16,0-4 1 0,-10-2-21 16,-2-9-50-16,2-11-86 15,8-19-130-15</inkml:trace>
  <inkml:trace contextRef="#ctx0" brushRef="#br0" timeOffset="-138883.38">18379 10800 697 0,'-2'-7'42'16,"2"7"7"-16,5 4-33 16,12 18-7-16,9 17 19 15,11 15-6-15,7 18-5 16,-1 19-8-16,-5 19 0 15,-10 20-1-15,-15 12-1 16,-13-2-4-16,-13 5-2 0,-23-8 1 16,-10-12-1-16,-8-11-1 15,-5-12-12-15,1-8 4 16,4-14 3-16,11-13-13 16,9-16-15-16,7-15 18 0,13-13 13 15,3-12-10-15,4-11-42 16,2-7-106-16</inkml:trace>
  <inkml:trace contextRef="#ctx0" brushRef="#br0" timeOffset="-126118.14">18184 7072 319 0,'6'0'5'0,"-4"0"-9"0,0 0 10 15,1 0 0-15,-1 0 5 16,0 0 2-16,-1 2 3 16,1 3 9-16,3-1-8 15,-1 3-4-15,2 2-6 16,-1 1-1-16,0 3-2 16,2-2-1-16,-3-3-3 0,4 3 2 15,-3-4 2-15,2-1 11 16,0-1 1-16,0 0-4 15,3 3-6-15,-2-1-3 16,1-4-3-16,2 5 0 16,-4-5 1-16,-3 1-1 0,3-4-2 15,-2 0 12-15,1 0 26 16,3-4-6-16,3-7-13 16,3-1-7-16,4-4-3 15,6-8 0-15,6 1 2 16,8-5-2-16,3-4 0 0,4 0 0 15,7-4 2 1,1-1-1-16,-1-1-2 0,3 2-2 16,-2 3-1-16,-4-2 0 15,-3 7-1-15,-8 5 1 16,-4 7 1-16,-5 1-4 0,-4 7 1 16,-4 2-1-16,-2 6-1 15,0 0-1-15,0 2-33 16,-4 7-31-16,-2 0-45 15,-5-5-92-15</inkml:trace>
  <inkml:trace contextRef="#ctx0" brushRef="#br0" timeOffset="-122415.18">12425 7036 251 0,'3'-3'52'0,"-3"-2"-34"16,3 1 7-16,-1 4-18 0,2 0-5 16,1 0-1-16,-2 0-1 15,1 0 0-15,-1 2-2 16,1 3 2-16,0 2 7 15,0 0 4-15,-1 6 1 16,2 1 0-16,-1 2-6 0,1 0-2 16,0 0-1-16,0-1-1 15,-2-3 0-15,1-3 0 16,-1-4 5-16,-1-1 8 16,1-4 10-16,1 0 13 15,3-2 11-15,4-10-6 16,5-8-20-16,7-5-5 0,10-5 4 15,6-10-2-15,13-5 1 16,9-6 0-16,6-3-12 16,7-3 3-16,8 2-1 15,2 2-5-15,3 8-2 16,-1 3-4-16,-4 11 0 0,-6 10-33 16,-11-4-111-16,-21 0-249 15</inkml:trace>
  <inkml:trace contextRef="#ctx0" brushRef="#br0" timeOffset="-120055.96">3425 10943 426 0,'-5'-11'11'0,"-2"-2"22"16,4 5-1-16,3 1-20 15,0-1-15-15,0 3 3 0,5 0 1 16,2 1-2-16,3 1 2 16,4-1-1-16,1 2 0 15,2 2-1-15,1 0 1 16,1 0 0-16,7 0 0 15,-3 2 0-15,3 2-1 0,1-4 0 16,8 0 3-16,5 0 7 16,2 0 4-16,9-3-1 15,6-2-4-15,1-2-4 16,5 4-3-16,3-3 2 16,0 0-3-16,2 0 1 0,1 0 1 15,3 1 0-15,-1-2 1 16,5 0 0-16,1 1 1 15,1 2-1-15,4 3 2 16,-1-2 0-16,2 1 0 16,-3-1-3-16,3 1 0 0,-3-4 1 15,3 1-1-15,2-2-1 16,-1-2 7-16,2 1-5 16,4 1 1-16,-6 1-2 15,1 0 1-15,-5 2 0 16,0 2-3-16,1 1 0 15,-6 1 1-15,2 0 0 16,0 0-2-16,3 0 2 0,-7 0-1 16,6 0 1-16,-7 0-1 15,1 0 0-15,3 0 0 16,-4-4 0-16,-1 1 1 0,3-1-1 16,-1 3-1-16,-3-3 2 15,1 4-1-15,-1-2-1 16,-4 0 2-16,-3 2 0 15,-4 0-2-15,2-2 1 16,-3 0 1-16,-2 1-1 16,-2-2 0-16,-1 2-1 0,-2 1 1 15,-5-2 1-15,-3 2-1 16,-2 0 0-16,-5 0-1 16,-4 0 2-16,-1-1 0 15,-2-1 0-15,-6 2 1 16,1-2-1-16,-4 2-1 15,-4 0 0-15,-1-1 0 0,-3 1 1 16,-4 0-1-16,-1-2 1 16,-2 2-1-16,-3 0 1 15,-1 0 2-15,-1 0 1 0,0-1 2 16,-1 1-3-16,-11 0-4 16,-2-3 0-16,-2 3 2 15,-5 0 0-15,-3 0-1 16,-5 0 2-16,-1 0 0 15,-6 0-2-15,-1 0 0 16,-5 0 0-16,-3 0 0 16,-2 0 0-16,-3 3 0 0,0 0 0 15,-6-2 1-15,2 1-1 16,-4 0 1-16,2-2-1 16,-5 1 0-16,-2-1-1 15,-5 2 1-15,-1-1 0 0,-5 2 1 16,0-2-1-16,-2 1 0 15,-2 0 1-15,1 0-1 16,-1 0 1-16,0-2-1 16,0 0 0-16,2 0-1 15,-4-2 3-15,3-2-1 0,-2-2 0 16,2 3-2-16,0-2 2 16,0 4-2-16,-1-2 2 15,0 0-1-15,-2 3-1 16,-1 0 1-16,1 0 1 15,-5 0-2-15,2 0 1 16,3 0 0-16,1 3 0 0,0-2 1 16,0 1-1-16,1-1 0 15,0 1 0-15,0 1 1 16,-2 0-2-16,-3 1 2 16,4 2-1-16,0 0 1 15,-2 2-1-15,4-1 1 0,-1 1-1 16,0 0-1-16,0-1 2 15,1 3 0-15,0-2 3 16,4-1 7-16,3 0 1 16,2 3-6-16,7-2-5 15,7 5 0-15,1-1-10 0,3 3-56 16,-2-9-54-16,-2-6-238 16</inkml:trace>
  <inkml:trace contextRef="#ctx0" brushRef="#br0" timeOffset="-118306.1">19391 11351 55 0,'0'0'219'0,"0"0"-160"15,0-5 9-15,0 0-22 16,0-3-1-16,2 3-4 16,2-2-11-16,-3 0-6 15,3 3 2-15,-2 1-2 16,-1 1-1-16,1 0-5 15,-2 2-3-15,0 0-7 0,0 0-9 16,0 4-4-16,4 3 5 16,-4 7 3-16,1 2 1 15,1 4-2-15,0 1-1 16,1 4 4-16,-2 0 0 16,3 0-2-16,-1 0 0 15,2 0 0-15,2-2-1 0,0-2-2 16,1-1 1-16,-1-2 0 15,0-6 0-15,-3-1 0 16,-1-2 0-16,2-4-1 16,0-2 0-16,5-3 3 15,1 0 22-15,7-6-1 0,7-8-8 16,2-1-3-16,7-8-4 16,4 0 1-16,6-4 2 15,5-1 0-15,9-3-4 16,-1 1-3-16,1 4-1 15,-5-2 3-15,-4 9-3 0,-10 5-2 16,-10 3-2-16,-7 5-1 16,-8 6 1-16,-4 0-8 15,-2 2-30-15,-3 6-43 16,-1-8-134-16</inkml:trace>
  <inkml:trace contextRef="#ctx0" brushRef="#br0" timeOffset="-113149.75">27633 9202 166 0,'0'0'95'15,"0"0"-37"-15,0-2 1 16,0-2-10-16,0 2-8 16,0-2 0-16,0 3-10 15,0 0-2-15,0-3-4 16,0 2-2-16,0 1 7 0,0-1 1 16,0 0-9-16,0 2-8 15,4 0-11-15,2 0-5 16,-1 7 1-16,2-2 1 15,3 2 3-15,0 1-2 16,2-1 0-16,0-2 0 16,5 0 0-16,-3-4 1 0,4-1 1 15,4 0-3-15,-5 0 2 16,-2 0-11-16,-1 0-36 16,-2 0-29-16,-7 0-31 15,-3 0-54-15,-2 0-128 16</inkml:trace>
  <inkml:trace contextRef="#ctx0" brushRef="#br0" timeOffset="-112821.61">27709 9127 363 0,'-2'-5'26'0,"-1"1"18"15,0 0 18-15,3 3-28 16,-2-1-13-16,2 2-1 16,0 0-2-16,0 0-4 15,-1 0-4-15,1 0-2 16,-2 3 0-16,2 7 3 0,-2 4 4 15,0 2-2-15,-1 7 3 16,-1 2-4-16,-1 4-7 16,-2 0-2-16,3-1-1 15,0-3-2-15,3-4-59 0,-1-9-110 16</inkml:trace>
  <inkml:trace contextRef="#ctx0" brushRef="#br0" timeOffset="-108650">27555 9398 59 0,'0'0'90'0,"0"0"-52"16,0-2 23-16,0 0-11 16,0-2-5-16,0 3-14 0,0 0-2 15,0 1-5-15,0-2-6 16,0 2 0-16,0-2 1 15,0 2 2-15,0 0-5 16,0 0-1-16,-2 0 1 16,2 0 0-16,-2 0-10 15,0 0-4-15,2 0 2 0,-4 0-1 16,2 0-1-16,-1 0-1 16,-3 5 0-16,1 2-1 15,0 2 1-15,0 2 0 16,-3 3 0-16,1 2 0 15,-2 2-1-15,1 0 3 0,-2 1-1 16,1-2-2-16,2 0 1 16,-1-2-1-16,1-5 0 15,4 1 1-15,-2-2-1 16,3-2 0-16,0-1 0 16,2-3-22-16,0-1-35 15,0-2-8-15,0 0-11 0,2-4-73 16</inkml:trace>
  <inkml:trace contextRef="#ctx0" brushRef="#br0" timeOffset="-108134.43">27382 9501 141 0,'0'0'119'16,"-2"0"-72"-16,0 0 12 15,2-3-11-15,-1 1-9 16,-1 2-6-16,2 0-9 0,-2 0-3 16,2 0-9-16,-2 0-5 15,1 0-6-15,-1 4 0 16,-4 3-1-16,0 2 1 16,1 3-1-16,-2-1 2 15,0 3-2-15,1-1 0 16,-1 1 0-16,2 2 1 0,2-2-1 15,-1-3 0-15,2 1 0 16,2-3 0-16,0-1-1 16,0-5-1-16,2 1-1 15,7-4 3-15,4 0 1 16,4-4 16-16,5-5-3 16,3-3-10-16,3-1-3 0,-2-3-1 15,-1 3-17-15,-5-1-52 16,-4-2-53-16,-7 2-257 15</inkml:trace>
  <inkml:trace contextRef="#ctx0" brushRef="#br0" timeOffset="-106618.8">27105 9605 16 0,'-1'0'141'0,"1"0"-97"15,-2 0 12-15,2 0-28 16,0 0-4-16,-2 0-6 0,2 0 1 15,-2 0 5-15,2 0-1 16,-1 0-2-16,-1-2 3 16,2 2-2-16,-2-2 0 15,2 2-5-15,0 0-2 16,-2-1-6-16,2 1 1 0,0 0-3 16,0 0-3-16,0 0-1 15,0 0 0-15,0 0 2 16,0 0 1-16,0 0 1 15,0 0 1-15,0 0 2 16,2 0-1-16,0 0-3 16,3 0-3-16,0 0-1 0,-1 5 0 15,3 0-1-15,1-2 0 16,-3 3 0-16,2-3-1 16,0 1 0-16,1 0 0 15,-1-1 1-15,3-1-2 16,3-2-27-16,-1 0-48 0,1 0-58 15</inkml:trace>
  <inkml:trace contextRef="#ctx0" brushRef="#br0" timeOffset="-106025.09">27129 9543 158 0,'0'0'7'0,"0"0"19"0,0 0 30 15,0 0-2-15,0 0-8 16,0 0-12-16,0 0-13 16,0 0 0-16,0 0 1 15,2 0 1-15,-2 0 2 0,0 0-1 16,0 0-2-16,0 0-4 15,0 0-4-15,0 0 1 16,0 0-2-16,-2 3-5 16,-3 8-8-16,1 3 0 15,-6 5 0-15,2 9 2 0,1-4 0 16,-6 5-1-16,6-2-1 16,-2 0-13-16,-1-7-91 15,0-7-118-15</inkml:trace>
  <inkml:trace contextRef="#ctx0" brushRef="#br0" timeOffset="-103477.36">27110 9717 11 0,'0'0'45'16,"0"0"5"-16,0 0-17 15,0 0-19-15,0 0-6 0,0 0-6 16,0 0-3-16,0 2-6 15,0 0-5-15,0-1-16 16,-1-1-19-16,1 3-1 16</inkml:trace>
  <inkml:trace contextRef="#ctx0" brushRef="#br0" timeOffset="-103383.35">27110 9717 21 0,'-1'8'67'0,"1"-8"-20"16,0 0-20-16,0 0-21 15,0 0-4-15,0 0-7 16,0 0-27-16,0-3-33 15</inkml:trace>
  <inkml:trace contextRef="#ctx0" brushRef="#br0" timeOffset="-103164.61">27109 9719 52 0,'0'0'50'15,"0"-2"-13"-15,0 0-18 16,0 2-10-16,0 0-4 16,0-2-1-16,0 1-1 15,0-1-8-15,0 2-10 0,1-2-9 16,1 1-14-16,0 1 13 15,-2-2 11-15,2 2 15 16,-2 0 3-16,0 0 26 16,0 0 10-16,0 0-18 15,0 0-15-15,0 0-7 16,0 0 1-16,0 0-15 0,0 0-31 16,0 0-17-16</inkml:trace>
  <inkml:trace contextRef="#ctx0" brushRef="#br0" timeOffset="-101961.57">27109 9719 12 0,'11'-19'33'15,"-11"17"-5"-15,0 2-18 0,0 0-2 16,0 0 0-16,0-2-3 16,0 2-2-16,0 0-1 15,0 0-2-15,0 0 1 16,0 0-1-16,0 0 1 0,0 0 1 15,0 0 4-15,0 0 3 16,0 0-2-16,0 0-6 16,0 0-2-16,0 0-1 15,0 0-3-15,0 0-1 16,0 0-6-16,0 0 1 16,0 0 6-16,0 0 10 15,0-2 9-15,0 2 10 0,0 0-13 16,0 0-4-16,0 0-3 15,0 0-4-15,0-2 0 16,0 2-1-16,0 0 2 16,0 0-1-16,0 0 2 15,0 0-2-15,0 0-2 0,0-2-7 16,0 2 3-16,0 0-5 16,0-1-10-16,0 1 3 15,0 0 11-15,0 0 8 16,0 0 2-16,0 0 10 0,0 0 3 15,0-2-7-15,0 2-6 16,0-2-3-16,0 2 1 16,0 0 1-16,0-2-2 15,0 2 7-15,0 0 13 16,0 0-2-16,-4 0-7 0,4 0-7 16,-2 0-1-16,0 0-1 15,0 0 2-15,1 0 3 16,1 0 2-16,-2 0 0 15,2 0-1-15,0 0-4 16,0 0-2-16,0 0-1 16,0 0-1-16,0 0-2 15,0 0-5-15,-2 0 3 0,2 0 4 16,-1 0 1-16,-1 0 1 16,2 0 0-16,-2 0-1 15,2 0 2-15,0 0-2 16,0-1-2-16,0 1-3 0,0-2-4 15,0 0 4-15,0-1 0 16,0 3 6-16,0 0-1 16,0 0 2-16,0 0 3 15,0-3 6-15,0 3-1 16,0 0-1-16,0 0-1 0,0 0 2 16,0 0 2-16,0 0 0 15,0 0-1-15,0 0-4 16,0 0-1-16,0 0-4 15,0 0-1-15,0 0-2 16,0 0-1-16,0 0-6 16,0 0 4-16,0 0 1 0,0 0 2 15,0 0-2-15,0 0 1 16,0 0 1-16,-2 0 0 16,1 3-7-16,1 0-21 15,-2 1-14-15,0-3-3 0,2 1 14 16,-3 2 10-16,3-4 13 15,0 0 9-15,0 0-1 16,0 0 2-16,0 0-2 16,0 0-5-16,0 0 4 15,0 0 3-15,0 0-4 16,0 0 4-16,0 0 8 0,0 0 6 16,0-2 2-16,0 2-13 15,0-2-2-15,0 2-3 16,0 0-1-16,0-2-17 15,0 2-14-15,0-1 1 16,0 1 21-16,0-2 10 0,0 2 3 16,0 0 0-1,0 0-12-15</inkml:trace>
  <inkml:trace contextRef="#ctx0" brushRef="#br0" timeOffset="-101274.13">27056 9676 237 0,'0'0'31'0,"0"-1"8"15,0-2-8-15,0 2-16 0,0 1-13 16,0 0-19-16,3 0-50 16,-3 0-10-16,4 0-31 15</inkml:trace>
  <inkml:trace contextRef="#ctx0" brushRef="#br0" timeOffset="-101102.26">27056 9676 97 0,'17'13'188'0,"-17"-13"-153"15,0 0 0-15,0 0-31 16,0 0-9-16,0 0-108 16</inkml:trace>
  <inkml:trace contextRef="#ctx0" brushRef="#br0" timeOffset="-100914.77">27088 9680 287 0,'0'0'3'0,"-3"0"4"16,3 0-2-16,0 0-6 16,0 0-36-16,0 0-60 0,0 0-21 15</inkml:trace>
  <inkml:trace contextRef="#ctx0" brushRef="#br0" timeOffset="-100680.4">27088 9680 165 0,'14'2'59'0,"-14"-2"18"0,0 0-18 16,0 0-15-16,0 0-19 16,0 0-20-16,-2 0-3 15,2-2-6-15,0 0-54 16,0 2-88-16</inkml:trace>
  <inkml:trace contextRef="#ctx0" brushRef="#br0" timeOffset="-99477.25">27667 9361 119 0,'-5'2'102'0,"0"-2"-101"15,1 0 1-15,2 0-7 16,2-2-96-16</inkml:trace>
  <inkml:trace contextRef="#ctx0" brushRef="#br0" timeOffset="-88648.99">10238 12498 502 0,'-2'-18'38'16,"-6"-1"38"-16,4 1 4 15,4 2-38-15,0 1-30 16,0 5-8-16,0 2 4 15,4 7 2-15,1 1 0 16,0 5-10-16,5 13-1 0,-3 7 1 16,-2 7 3-16,0 6-2 15,-3-1 0-15,0 0 1 16,-2-6 0-16,0-4 0 16,1-11-1-16,6-6-20 15,1-10-76-15,4-2-139 0</inkml:trace>
  <inkml:trace contextRef="#ctx0" brushRef="#br0" timeOffset="-72335.86">4293 14063 549 0,'0'-22'41'0,"-6"-1"26"16,-2 2-4-16,1 1-23 15,2 4-19-15,0 3-9 16,2 8 0-16,3-1-6 0,0 6 0 16,0 6-6-16,0 14-9 15,5 12 4-15,4 9 4 16,2 10 2-16,-1 3 0 16,2 0 0-16,-4-6 0 15,3-7 0-15,-1-9 0 16,-4-12 0-16,1-10-3 0,2-6 2 15,1-4 3-15,-2-14 13 16,1-8 1-16,3-5-9 16,-4-3-4-16,-1 2-1 15,0 0-3-15,-1 7 0 16,-4 7 1-16,2 5-1 16,-1 9-1-16,1 0-10 0,1 12 0 15,4 8 8-15,2 5 3 16,3 2 2-16,4 0-2 15,1-4 1-15,1-3 0 16,6-10-2-16,-4-6 2 0,0-4 0 16,-2-9 3-16,0-7-1 15,-7-8 1-15,-2-4 1 16,-6-1-3-16,-5-4 2 16,0-1 8-16,-8-2 1 15,-2 4-3-15,-2 1-3 0,-3 7-6 16,4 6-1-16,3 9-1 15,6 9-5-15,2 0-32 16,2 14-51-16,10 4-56 16,4 3-97-16</inkml:trace>
  <inkml:trace contextRef="#ctx0" brushRef="#br0" timeOffset="-71960.89">4873 14346 79 0,'0'9'515'0,"-7"2"-452"16,0-1-3-16,-3 7-32 15,5 4-17-15,0 2-7 0,5 4-4 16,0 0 0-16,0 1 0 15,1-5 1-15,6 1-2 16,3-4 1-16,1-6-1 16,-1-6 1-16,0-6 0 15,2-2 3-15,1-6 27 16,1-15 6-16,-4-4-11 0,7-5-7 16,-8-4 0-16,-2-3 0 15,-7 1-1-15,0 2-2 16,-2 5-5-16,-9 8-6 15,-2 9-4-15,-4 8-3 0,0 4-5 16,3 11-16-16,6 1-34 16,2-3-45-16,6-7-189 15</inkml:trace>
  <inkml:trace contextRef="#ctx0" brushRef="#br0" timeOffset="-71335.93">4764 13440 621 0,'-8'-14'26'0,"4"-4"12"15,4 2-16-15,2 0 0 16,10 1-7-16,3 1-6 16,4 3-3-16,-2 5-1 15,3 5 0-15,-3 1-5 0,-3 4-1 16,-4 9 0-16,-2 6-3 16,-6-1 3-16,-2 3-2 15,0 1-1-15,0-1-1 16,0-2 1-16,-2-2 0 0,0-3 4 15,2-3 1-15,0-7-1 16,2-1-1-16,8-3-1 16,7 0 1-16,2-3 5 15,3 0 1-15,0-2 2 16,-7 3 5-16,-2 2 4 0,-4 0 0 16,-5 0-7-16,-4 7-6 15,0 4-2-15,-5 3 1 16,-10 4 1-16,-1-2 0 15,-4 0-1-15,-4-2-11 16,7-6-18-16,-1-6-11 16,2-2-17-16,-1-15-41 15,2-10-169-15</inkml:trace>
  <inkml:trace contextRef="#ctx0" brushRef="#br0" timeOffset="-71085.95">4600 13146 601 0,'-29'-16'42'0,"5"5"43"15,5 6-38-15,5 5-42 16,5 12 1-16,2 15-7 16,3 10 0-16,4 12 2 0,5 9 6 15,9 7-3-15,5 2-3 16,1 4 2-16,3-12-3 15,2-2-19-15,2-10-20 16,2-10-24-16,5-15-22 0,-2-14-39 16,2-8-91-16</inkml:trace>
  <inkml:trace contextRef="#ctx0" brushRef="#br0" timeOffset="-70867.2">4957 13206 596 0,'-1'-24'80'0,"-3"10"-4"16,4 6-29-16,0 8-21 16,14 0-26-16,10 18-5 15,3 7 6-15,7 7 3 0,5 11 2 16,-3 5-2-16,-4 6-2 16,-8 7-2-16,-8 2 2 15,-9-2-5-15,-7 1-33 16,-9-9-26-16,-12-10-72 15,-6-8-352-15</inkml:trace>
  <inkml:trace contextRef="#ctx0" brushRef="#br0" timeOffset="-70351.63">5950 14460 656 0,'2'-16'34'0,"-2"4"23"0,0 8-12 16,0 4-11-16,0 13-32 16,0 17-2-16,-2 7 5 15,-3 15 0-15,-4 11-4 16,-4 3 2-16,3 0-4 15,3-9-41-15,2-13-79 0,0-17-107 16</inkml:trace>
  <inkml:trace contextRef="#ctx0" brushRef="#br0" timeOffset="-69836.03">6362 14003 716 0,'-13'-1'6'0,"-1"1"-2"0,4 9-3 15,7 10 2-15,3 12 8 16,0 4-3-16,0 6-3 16,13 1-2-16,1-5-1 15,4-5-2-15,-4-5 0 16,-1-9 0-16,-4-10 1 15,-2-6-2-15,0-2 3 0,1-12 14 16,-3-10 5-16,0-3-12 16,2-1-7-16,0 1 0 15,1 5-2-15,-3 6 0 16,-1 8-2-16,1 6-1 16,-2 4-6-16,-1 14 5 0,3 3 3 15,3 8 2-15,1 1 0 16,3 1 0-16,3-3-1 15,3-5 0-15,2-7 0 16,3-6-1-16,3-10-1 16,-6-5 4-16,2-14 0 0,-2-7 1 15,-6-5 1-15,-5-5 3 16,-5-3 20-16,-4 0-2 16,0-2-3-16,-8 3-9 15,-2 8-8-15,1 5-5 16,4 9 1-16,2 14-2 0,3 2-22 15,0 21-43-15,7 8 15 16,3 8-29-16,7 3-95 16,0-1-248-16</inkml:trace>
  <inkml:trace contextRef="#ctx0" brushRef="#br0" timeOffset="-69679.8">6878 14400 529 0,'0'10'120'16,"0"1"-41"-16,0 4-14 15,0 6-12-15,-1 8-23 16,1 6-15-16,0 6-11 0,1 4-3 16,6 3 0-16,-4-5-18 15,2-4-46-15,-1-12-68 16,-1-17-125-16</inkml:trace>
  <inkml:trace contextRef="#ctx0" brushRef="#br0" timeOffset="-69148.58">6870 13342 358 0,'-12'0'178'0,"0"0"-111"0,5 0-10 16,7 0-19-16,0-2-10 16,0 2-23-16,11 0-12 15,5 6 6-15,4 4 1 16,1 2-1-16,1-3-26 16,-2 0 2-16,-4-3 19 15,-8-1 5-15,0-2 5 16,-6-3-1-16,-2 1 5 0,0 0 10 15,0 3-7-15,0-1-13 16,-3 7 1-16,1 0 1 16,2 5-2-16,0 0-2 15,0-2-4-15,5 1 2 0,0 0 4 16,1-3 2-16,-1-2 0 16,-2-2 5-16,3 0 15 15,1 2 4-15,2 0-3 16,2 0-8-16,0 4-3 15,3 1-1-15,-1 4-3 0,-4 5-1 16,-2-2-3-16,-7 2 0 16,0 2-1-16,0-3 0 15,-14-1 0-15,-6 1-1 16,-6-8-6-16,-1-1-14 16,-3-5-17-16,-1-8-37 15,1 0-87-15,5-19-296 16</inkml:trace>
  <inkml:trace contextRef="#ctx0" brushRef="#br0" timeOffset="-68882.97">6493 13235 546 0,'-7'-31'62'15,"-20"6"4"-15,19 11-14 16,6 9-13-16,2 5-14 0,0 11-17 16,2 18-13-16,9 11 4 15,1 17 1-15,2 14 0 16,1 11 0-16,5 6 2 16,0-1-4-16,5-4-30 0,0-11-39 15,4-14-14-15,1-21-14 16,-1-17-100-16</inkml:trace>
  <inkml:trace contextRef="#ctx0" brushRef="#br0" timeOffset="-68632.36">6994 13130 654 0,'0'-20'67'15,"3"6"-21"-15,10 12-29 16,8 2-8-16,10 11-8 16,11 12 4-16,5 13 4 0,9 15-3 15,-5 13-1-15,-5 19 2 16,-7 13 2-16,-12 11-2 16,-13 11-3-16,-14 1-1 15,-10-3-2-15,-18-13-32 0,-16-15-88 16,-10-17-478-1</inkml:trace>
  <inkml:trace contextRef="#ctx0" brushRef="#br0" timeOffset="-55963.14">9893 14592 541 0,'-5'-6'34'0,"-3"3"41"16,1 3-34-16,0 7-25 0,4 17-9 16,1 7 2-16,2 13 8 15,0 7-1-15,4 7 1 16,4-2-4-16,0-2-9 16,1-10-2-16,0-10 0 15,-1-11-1-15,-1-10 0 0,-2-9-2 16,2-4 3-16,2-17 23 15,4-8-5-15,-3-5-14 16,3-8-3-16,-1 1-1 16,1 3 0-16,-6 8 1 15,-1 4-2-15,-3 11 0 0,1 5 1 16,-1 6-1-16,1 9-9 16,4 10 3-16,0 6 5 15,4 6 1-15,3 2-1 16,3-4 0-16,3-3 1 0,0-4-1 15,-1-10 1-15,2-4 0 16,2-8-1-16,-4 0 4 16,1-13 2-16,-3-5 3 15,0-8 1-15,-4-10-2 16,-5-5-2-16,-4-7 2 16,-3-6-2-16,-2 4 2 15,-7 2 2-15,-3 11 2 0,-5 8-2 16,-1 13-8-16,1 13-3 15,1 3-3-15,7 12-20 16,2 8-40-16,5-1-52 16,2-1-289-16</inkml:trace>
  <inkml:trace contextRef="#ctx0" brushRef="#br0" timeOffset="-54963.2">10438 15231 581 0,'-5'-13'79'0,"-1"3"5"15,5 3-50-15,1-3-5 16,0 7-11-16,0-1-6 15,0 4-1-15,0 0-10 16,3 13-6-16,2 8 3 0,2 10 3 16,0 9 1-16,-1 7-2 15,-2 1 1-15,-2-1-1 16,-2-6 1-16,0-9 0 16,0-9 0-16,0-11-2 15,0-4 2-15,0-6-1 16,0-2 11-16,0-4 7 0,0-5-5 15,0-4-13-15,0-1 0 16,0 0 0-16,0 1 0 16,-2 1 0-16,2-1 0 15,-3 3 1-15,3-1-1 0,0 0-1 16,0 2-2-16,0 0 1 16,0 2 1-16,0 4-1 15,0-1 2-15,0 2-2 16,0 2-2-16,0 0-4 15,0-2-7-15,0 2-13 0,0 0-23 16,0 0-67-16,0 0-57 16</inkml:trace>
  <inkml:trace contextRef="#ctx0" brushRef="#br0" timeOffset="-53947.64">10421 15263 534 0,'-7'-9'47'0,"2"-2"3"15,0 2 9-15,1 1-3 16,1 0-22-16,-2 3-16 16,4 1-2-16,-3 4-7 15,4 0-4-15,0 2-7 16,-1 10-4-16,-1 10 3 16,-2 4 3-16,1 9 0 0,-2 4 1 15,-1 2-1-15,5 0 0 16,-4-5 1-16,5-4-1 15,0-5 0-15,0-6 0 16,10-7-1-16,-1-3 0 16,3-6 1-16,3-3 0 0,0-2-1 15,4-7 3-15,-1-9 5 16,1-7 1-16,3-7 0 16,-5-4-4-16,0-4 2 15,-7 0-4-15,-6-1 4 16,-4 4 5-16,-4 4-4 15,-11 6 2-15,-9 9 0 0,-1 9-7 16,-2 7-5-16,1 0 2 16,2 9-7-16,6 4-25 15,13-5-27-15,5-6-97 16</inkml:trace>
  <inkml:trace contextRef="#ctx0" brushRef="#br0" timeOffset="-53307.07">10477 13802 564 0,'-10'-25'50'0,"3"0"25"16,-1 7-22-16,4 4-20 15,3 10-11-15,1 4-8 0,0 7-10 16,7 20-14-16,2 11 8 15,2 15 2-15,-1 6 1 16,0 2 1-16,-3-1-2 16,-6-8 1-16,-1-11 2 15,0-10-2-15,0-13-2 16,-7-10 6-16,-1-8 5 0,-5-5 11 16,6-16 2-16,1-11-11 15,5-6-2-15,1-10-5 16,3 0-4-16,9-1-1 15,7 9-1-15,0 2 0 0,4 9-2 16,1 11 0-16,0 6-6 16,-4 10-13-16,1 2-14 15,-8 12-32-15,-3 7-65 16,-8 2-72-16</inkml:trace>
  <inkml:trace contextRef="#ctx0" brushRef="#br0" timeOffset="-53135.17">10508 13959 535 0,'-13'0'93'0,"5"0"-23"16,2-4-36-16,6 4-11 15,0 0-2-15,11 0-29 16,8 6 7-16,6 4 7 0,8 3 0 16,1 3 0-16,4 2-3 15,-2-2-8-15,-4 0-76 16,-1-5-74-16,-4-6-143 0</inkml:trace>
  <inkml:trace contextRef="#ctx0" brushRef="#br0" timeOffset="-52947.72">10779 14029 627 0,'-5'-6'19'0,"1"1"10"15,4 0 6-15,6-1 9 16,11 2-37-16,6 1-6 15,8 0 2-15,1-1 2 16,2 0-3-16,-3 1-28 16,-6-1-66-16,-5-1-54 15,-8-2-234-15</inkml:trace>
  <inkml:trace contextRef="#ctx0" brushRef="#br0" timeOffset="-52775.86">10899 13903 606 0,'-13'-8'92'15,"5"3"-23"-15,1 3-48 16,5 2 1-16,2 2-12 16,0 11-14-16,7 7 3 15,2 5 2-15,2 9 1 16,-4 2 0-16,0 1-11 0,-2-3-57 16,0-10-108-16,0-5-396 15</inkml:trace>
  <inkml:trace contextRef="#ctx0" brushRef="#br0" timeOffset="-52588.38">11045 13772 643 0,'-10'-14'42'0,"5"6"25"16,2 8-26-16,3 8-13 15,0 11-24-15,0 9-2 16,5 8 4-16,5 9 0 0,-2 3-1 15,1 0-1-15,-2 0-4 16,-4-3-17-16,2-11-75 16,-5-9-121-16</inkml:trace>
  <inkml:trace contextRef="#ctx0" brushRef="#br0" timeOffset="-52275.86">10277 13625 110 0,'-14'-10'338'0,"6"-1"-302"15,1 8 23-15,2 3 2 0,0 5-3 16,3 19-40-16,2 9 2 15,0 19-1-15,2 17-7 16,1 12 4-16,2 4-1 16,2 4-4-16,2-5-9 15,2-7 2-15,3-16-4 0,4-17-1 16,7-13-15 0,7-17-30-16,5-14-51 0,4-16-57 15,3-20-300-15</inkml:trace>
  <inkml:trace contextRef="#ctx0" brushRef="#br0" timeOffset="-52041.51">10872 13469 748 0,'11'-8'26'15,"5"5"-25"-15,15 3 0 0,6 11 7 16,9 13 3-16,2 10-1 15,2 15-6-15,-5 11 0 16,-8 12 0-16,-10 6 0 16,-10 6 0-16,-15-2-2 15,-4-4 0-15,-20-3-1 0,-8-5 1 16,-6-11-18-16,-7-15-72 16,-2-9-215-16</inkml:trace>
  <inkml:trace contextRef="#ctx0" brushRef="#br0" timeOffset="-50432.25">11754 15086 682 0,'0'-5'77'0,"0"-2"-40"0,-1 5-19 16,1 2-5-16,0 7-2 15,0 15-12-15,0 4 4 16,0 13 4-16,0 8-3 16,0 6-1-16,-5 1-1 15,0-4 0-15,5-5-38 16,-2-15-53-16,2-14-102 0</inkml:trace>
  <inkml:trace contextRef="#ctx0" brushRef="#br0" timeOffset="-49901.05">12124 14614 649 0,'0'0'87'0,"0"0"-79"0,0 1-12 16,0 17-2-16,2 9 22 15,3 7-5-15,0 5 0 16,6 0-4-16,0 1-2 16,-2-8-3-16,0-7-1 15,2-8 0-15,-2-9-1 16,-4-7 1-16,2-1 2 0,1-7 5 16,-3-9 1-16,2-8-4 15,0-2-3-15,1-2 0 16,-3 0 1-16,0 6-1 15,-3 6 3-15,0 3 7 0,1 10-1 16,-1 3-10-16,2 7-7 16,1 13 3-16,3 3 3 15,4 5 0-15,1 1 1 16,4-3-1-16,2-1 0 16,3-5 1-16,0-8-3 15,0-6 4-15,3-6-1 0,-7-2 0 16,2-14 3-16,-3-9-1 15,-2-8 1-15,-6-9 2 16,-2-6 7-16,-7-4 2 16,0 1-3-16,-4 2 0 15,-6 9 0-15,-4 5-5 0,-3 13-6 16,1 7-1-16,0 12-3 16,1 3-24-16,3 7-41 15,5 5-51-15,5-1-197 16</inkml:trace>
  <inkml:trace contextRef="#ctx0" brushRef="#br0" timeOffset="-49479.21">12776 15022 801 0,'0'-3'15'15,"-4"-8"-4"-15,4 11 6 16,0 3 16-16,0 17-29 16,4 5-5-16,1 10 6 0,0 10 2 15,-3 7-2-15,-2-2-2 16,0-4-1-16,0-9-9 15,0-9-44-15,0-19-23 16,7-11-123-16</inkml:trace>
  <inkml:trace contextRef="#ctx0" brushRef="#br0" timeOffset="-48947.99">12805 13558 636 0,'7'0'60'0,"-2"1"-36"15,2 12-8-15,4 8 11 0,-2 9 2 16,-2 8-5-16,3 10-6 15,-3 4-9-15,-2 0-4 16,-2 0-3-16,1-10 0 16,-3-6-2-16,1-15 0 15,-2-8-1-15,0-10 0 16,0-4 2-16,0-19 10 0,0-10-9 16,2-9-2-16,6-10 0 15,4-4 1-15,6-1 0 16,3 3-2-16,5 8-1 15,-1 7 0-15,0 11-3 16,-4 12-23-16,-3 12-18 16,-9 1-43-16,-9 14-81 0,0 9-67 15</inkml:trace>
  <inkml:trace contextRef="#ctx0" brushRef="#br0" timeOffset="-48791.77">12902 13784 602 0,'-4'0'72'0,"4"0"-20"16,0 0-27-16,7 0-6 16,8 6-18-16,4 6 2 15,6 2 6-15,1 6 0 16,1-3-8-16,2 2 0 0,-3-5-24 16,-5-5-112-16,1-7-153 15</inkml:trace>
  <inkml:trace contextRef="#ctx0" brushRef="#br0" timeOffset="-48448.04">13244 13807 573 0,'-8'0'133'0,"4"0"-117"16,3-2 14-16,1-1 7 15,8-1-1-15,10 1-36 16,2-2 2-16,7 1 1 0,3-2-1 16,-1 1-15-16,-2 2-52 15,-6-1-78-15,-4-1-144 16</inkml:trace>
  <inkml:trace contextRef="#ctx0" brushRef="#br0" timeOffset="-48276.14">13334 13703 600 0,'-8'-6'95'16,"0"0"-31"-16,2 5-44 16,6 1 6-16,0 0-12 15,0 10-24-15,7 8 9 0,1 4 1 16,-1 6 3-16,0 2-1 16,0 4-7-16,-1-1-55 15,1-8-94-15,2-10-279 16</inkml:trace>
  <inkml:trace contextRef="#ctx0" brushRef="#br0" timeOffset="-48088.69">13564 13611 457 0,'-9'-7'195'0,"0"7"-177"15,1 4 8-15,3 13-8 0,3 8 9 16,2 5-21-16,0 6-1 15,12 3 5-15,-2 1-3 16,2-1-4-16,-4-5-2 16,-4-7-85-16,-4-9-110 15</inkml:trace>
  <inkml:trace contextRef="#ctx0" brushRef="#br0" timeOffset="-47760.59">12506 13329 594 0,'-10'-1'50'0,"0"-8"8"15,2 11-29-15,4 21-12 16,4 12-12-16,0 16 11 0,2 19 2 16,8 6 2-1,2 14-2-15,0 9-7 0,-1 2-4 16,3-6-4-16,0-9-2 16,8-17-3-16,7-14-23 15,8-23-31-15,10-22-34 16,7-12-40-16,3-25-273 15</inkml:trace>
  <inkml:trace contextRef="#ctx0" brushRef="#br0" timeOffset="-47510.61">13442 13342 694 0,'-6'0'42'0,"6"-2"-19"15,8 2-20-15,13 0-1 16,15 10 17-16,9 8-9 0,3 4-3 16,6 14-4-16,-3 9 5 15,-8 10 6-15,-9 10-6 16,-11 10-2-16,-11 14-1 16,-7 4-2-16,-5 4-1 15,-22-6-3-15,-8-6-33 16,-6-8-45-16,-11-16-124 0</inkml:trace>
  <inkml:trace contextRef="#ctx0" brushRef="#br0" timeOffset="-46401.32">9628 13929 536 0,'-11'-11'15'16,"0"2"37"-16,-1 5-7 16,1 4 4-16,0 0-15 15,0 10-12-15,1 12-4 0,-1 14-7 16,-2 16 0-16,1 18 2 15,-5 19 2-15,0 20-1 16,-5 19-4-16,-3 9-7 16,-2 13 2-16,2 2 4 15,3-1 4-15,12-6-6 0,10-12-3 16,17-7-5-16,24-19 0 16,27-20-42-16,15-15-70 15,20-28-171-15</inkml:trace>
  <inkml:trace contextRef="#ctx0" brushRef="#br0" timeOffset="-45838.82">14451 13784 463 0,'-10'-19'15'16,"3"1"15"-16,3 1 20 0,1 5-6 16,3 7-9-16,0 0 7 15,3 5-1-15,11 1-30 16,6 15-9-16,11 14 9 15,6 13 10-15,6 12-5 16,6 17-9-16,-8 12-1 16,2 14-2-16,-10 13-1 0,-9 8 4 15,-4 12 8-15,-11 1 3 16,-7 5 6-16,-2 2 0 16,-13-4-5-16,-8-5-5 15,-7-6-4-15,-6-12-6 0,-5-14-3 16,-3-18 0-16,-4-17 1 15,-4-19-1-15,2-20-6 16,5-21-35-16,6-6-59 16,18-33-173-16</inkml:trace>
  <inkml:trace contextRef="#ctx0" brushRef="#br0" timeOffset="-41214.18">15827 14193 285 0,'2'7'-133'0,"-2"-2"101"0</inkml:trace>
  <inkml:trace contextRef="#ctx0" brushRef="#br0" timeOffset="-40979.81">15832 14261 180 0,'0'2'105'0,"0"-2"-2"16,0 0-36-16,0 0-3 15,0 0 14-15,0 0-14 0,0 0-14 16,-2 0-15-16,2 0-13 16,0 0-6-16,5 0-8 15,17-2-8-15,12 0 5 16,7-2 5-16,13 2 0 16,7 0-4-16,2 1-2 15,-2-1-3-15,0 2 0 0,-6-2 0 16,-8 0-3-16,-3 2-13 15,-10 0-25-15,-10 0-19 16,-14 2-39-16,-10 2-78 16</inkml:trace>
  <inkml:trace contextRef="#ctx0" brushRef="#br0" timeOffset="-40729.83">15820 14654 550 0,'-12'8'12'15,"12"-1"-10"-15,2 0 46 16,22 0 7-16,11-3 0 0,14-2-13 16,9-2-14-16,10 0-17 15,3-3-8-15,0-5-1 16,-4-4-1-16,-8 4-5 15,-9-2-36-15,-7-6-80 16,-9-4-103-16</inkml:trace>
  <inkml:trace contextRef="#ctx0" brushRef="#br0" timeOffset="-35948.93">15552 14316 465 0,'0'-5'45'0,"0"-3"9"0,0 3-19 15,0 1-10-15,0 3-17 16,0 1-9-16,0 0-8 16,3 0-31-16,-1 10 2 15,2 3-38-15,-3 3-74 16</inkml:trace>
  <inkml:trace contextRef="#ctx0" brushRef="#br0" timeOffset="-35761.43">15530 14807 499 0,'0'1'87'16,"0"-1"-84"-16,4 0 10 15,5-4-3-15,3-2-8 16,3 0-72-16,-3 0-30 0,-1-8-144 15</inkml:trace>
  <inkml:trace contextRef="#ctx0" brushRef="#br0" timeOffset="-33902.18">17768 14195 600 0,'-2'-16'57'0,"-1"0"-25"0,1 6 15 15,2 5-4-15,0 5-24 16,0 5-23-16,0 15-3 15,0 8 5-15,0 8 2 16,0 11 2-16,0 1 1 0,0-2-1 16,0-1-2-16,0-11 1 15,0-5 0-15,3-12-1 16,6-8 0-16,0-9 0 16,6 0 3-16,2-9 8 15,0-8-6-15,3-7-2 0,-1-1-1 16,-2 2 3-16,-4 2-1 15,-3 4-4-15,-3 7 1 16,-3 5-1-16,-1 5-3 16,-3 0-2-16,0 7-3 15,2 7 6-15,0 2 1 16,1 5 2-16,2-3-1 0,5 2 2 16,-1-6-3-16,7-7 2 15,0-3-2-15,4-4 6 16,-1-4 0-16,5-8 4 15,-3-8-1-15,-1-3 2 0,-4-4 0 16,-5-5-2-16,-6-4 0 16,-2 1-2-16,-3 1-3 15,-3 4-4-15,-4 1 2 16,-3 9-4-16,-1 9-7 16,1 10-18-16,2 1-30 15,1 11-70-15,5 6-51 0,0 8-270 16</inkml:trace>
  <inkml:trace contextRef="#ctx0" brushRef="#br0" timeOffset="-33542.85">18284 14565 594 0,'-10'4'9'0,"1"3"15"0,0 3 16 15,-2 4 3-15,2 5-21 16,2 4-6-16,2 4-3 16,3 1-3-16,2 3-4 15,0-1-5-15,6-2 0 16,4-4-1-16,5-7 0 16,2-4 2-16,3-8-2 0,2-5-1 15,-1 0 10-15,6-13-4 16,-5-9-2-16,-2-6 1 15,-4-9 1-15,-4-3 5 16,-6-1 4-16,-6 0 1 16,-2 4-4-16,-14 6-1 0,-6 8-7 15,-1 10-5 1,-7 9-1-16,3 4-3 0,3 4-36 16,2 5-26-16,8 0-124 15</inkml:trace>
  <inkml:trace contextRef="#ctx0" brushRef="#br0" timeOffset="-32574.16">18475 13279 604 0,'-3'-1'27'16,"-1"-3"15"-16,3 4-16 15,1 18-15-15,0 4-3 0,0 10 10 16,0 5 0-16,0 7-7 15,0 3-1-15,0 1-5 16,-2-4-3-16,-1-4 1 16,-2-10-2-16,3-8 0 15,-1-10 0-15,1-9 1 16,0-3 3-16,2-10 18 0,0-10 2 16,2-10-17-16,10-4 2 15,5-4 1-15,6 1-7 16,3 4-3-16,4 0-1 15,-1 7-3-15,-3 10 2 16,-2 3-9-16,-4 6-18 16,-6 7-9-16,-6 0-20 15,-8 3-35-15,-5 10-6 0,-14 1-110 16</inkml:trace>
  <inkml:trace contextRef="#ctx0" brushRef="#br0" timeOffset="-32402.25">18467 13533 542 0,'0'0'87'0,"3"0"-31"16,9 0-23-16,5 0-18 15,7 0-4-15,5 5-5 0,3 7-2 16,5-1-3-16,-5 4-5 16,-3-3-93-16,-10-3-60 15,-4-4-276-15</inkml:trace>
  <inkml:trace contextRef="#ctx0" brushRef="#br0" timeOffset="-31949.2">18269 13108 537 0,'-6'-14'28'0,"-1"3"34"15,1 8-3-15,-2 3-17 16,-1 16-29-16,0 12-11 16,-2 13 6-16,4 15 3 15,3 10 2-15,1 12-2 0,1 4-3 16,0 7-4-16,2-3-1 15,0-8-2-15,0-10-6 16,11-11-28-16,9-16-3 16,5-16-11-16,8-16-17 0,4-9-25 15,6-14-114-15</inkml:trace>
  <inkml:trace contextRef="#ctx0" brushRef="#br0" timeOffset="-31714.84">18680 13128 611 0,'-6'-13'30'0,"6"5"29"16,0 8-14-16,17 0-19 16,10 12-22-16,7 9 0 0,7 11 0 15,6 14-1-15,-4 7 0 16,-6 10 7-16,-10 9-4 15,-12 6-5-15,-15 4 1 16,-9 2 1-16,-20-4-29 0,-9-7-77 16,-6-10-210-16</inkml:trace>
  <inkml:trace contextRef="#ctx0" brushRef="#br0" timeOffset="-28339.79">19138 14565 628 0,'0'0'54'15,"0"-3"-23"-15,0 1 48 16,1 2-38-16,2 6-29 16,-1 14-9-16,1 9 9 15,2 10 1-15,-3 5-4 0,-2 9-3 16,0 4-2-16,-5 0-3 15,-10-2 1-15,-1-1-11 16,1-13-26-16,2-9-38 16,6-14-76-16,0-14-108 15</inkml:trace>
  <inkml:trace contextRef="#ctx0" brushRef="#br0" timeOffset="-27808.57">19630 14230 594 0,'0'-5'36'0,"0"5"32"16,0 1-38-16,0 16-29 15,-2 8 2-15,2 5 0 0,0 6 6 16,0-1-4-16,0-1 1 15,3-1-4-15,3-7 0 16,1-8-1-16,0-5-1 16,0-10-1-16,5-3 4 15,-2-3 8-15,2-14-4 16,2-2-4-16,-1-5 1 0,1 1 2 16,-4 4 5-16,-1 1-3 15,-6 8 0-15,2 2-7 16,-5 8-4-16,0 0-2 15,1 8-1-15,3 4 5 0,-1 4 0 16,3 1 2-16,0 1-1 16,4-1 0-16,2-5 0 15,2 1 0-15,3-8 0 16,1-3 1-16,1-2 1 16,3 0 1-16,2-17 0 15,-5 0 1-15,-2-8-2 0,-4-5 2 16,1-5 5-16,-7 0 2 15,-4-3 0-15,-1 6-1 16,-2 4-1-16,0 5-6 16,-4 8-5-16,-3 12 0 15,0 3-22-15,1 9-47 16,3 12-80-16,-3 4-136 0</inkml:trace>
  <inkml:trace contextRef="#ctx0" brushRef="#br0" timeOffset="-27621.08">20045 14526 612 0,'2'18'129'15,"3"-4"-125"-15,0 1 12 16,3-1 13-16,-3 11 7 16,-1 5-24-16,1 6-10 0,-5 5-1 15,0 0 0-15,0-4-9 16,0-8-48-16,0-10-79 15,0-16-133-15</inkml:trace>
  <inkml:trace contextRef="#ctx0" brushRef="#br0" timeOffset="-26964.87">20199 13256 282 0,'0'-21'321'0,"6"-2"-313"16,0 7 27-16,4 5 13 15,1 9 4-15,-1 2-31 16,1 11-20-16,0 13-5 16,-2 5 4-16,2 11 6 0,-6 1 1 15,-1 0-3-15,-3-1-1 16,-1-3-2-16,0-7 1 15,-1-5-2-15,-8-8 1 16,-1-8-2-16,2-6 0 16,-3-3 5-16,1-6 3 0,7-10 0 15,3-9-2-15,0-4-5 16,17-6 1-16,3-4 3 16,11 3-3-16,6 1 0 15,-1 4-2-15,3 3-1 16,2 7 1-16,-5 10 4 0,-5 3-5 15,-7 8-1-15,-5 0-44 16,-12 14-33-16,-7 2-57 16,-7 4-124-16</inkml:trace>
  <inkml:trace contextRef="#ctx0" brushRef="#br0" timeOffset="-26777.4">20318 13390 618 0,'21'0'38'0,"6"0"-15"16,7 0 0-16,6 6 14 0,3 0-16 15,-4 4-8-15,0 4-9 16,-9 0-4-16,-7 0-34 16,-10 1-57-16,-10-7-72 15,-3 3-259-15</inkml:trace>
  <inkml:trace contextRef="#ctx0" brushRef="#br0" timeOffset="-26496.12">19937 13046 666 0,'-14'-4'19'0,"7"4"13"0,3 5-8 16,4 19-18-16,0 13 10 15,11 12 3-15,-1 12 2 16,3 4-7-16,-2 10-5 16,-3 0-5-16,0 0-3 0,-2-6-1 15,-1-8-39-15,2-11-58 16,9-18-31-16,2-14-19 15,4-18-206-15</inkml:trace>
  <inkml:trace contextRef="#ctx0" brushRef="#br0" timeOffset="-26261.8">20591 12927 139 0,'9'-12'508'15,"3"7"-454"-15,8 5-27 0,7 13-15 16,7 14 18-16,4 13-3 16,1 14-14-16,3 10-6 15,-8 15 3-15,-12 6 3 16,-14 11-2-16,-8 2-9 16,-16 1 1-16,-17-5 0 0,-9-8-13 15,-9-15-80-15,-8-14-212 16</inkml:trace>
  <inkml:trace contextRef="#ctx0" brushRef="#br0" timeOffset="-25746.22">17412 13251 515 0,'6'-9'67'0,"-2"2"-22"16,-4 7 14-1,3 0-17-15,-3 11-19 0,0 15-13 16,0 14 17-16,-5 13 0 16,-8 22-6-16,-3 15-1 15,-6 21 0-15,0 14-5 16,5 11-7-16,2 9-5 0,3 3-1 16,5 3-1-16,1-3 0 15,4-6-1-15,2-8 1 16,15-7-12-16,14-15-32 15,19-20-23-15,22-27-105 16</inkml:trace>
  <inkml:trace contextRef="#ctx0" brushRef="#br0" timeOffset="-25215">21060 13301 479 0,'5'-29'24'16,"0"1"25"-16,2 2 18 15,1 4 2-15,2 2-11 16,7 6-17-16,2 5-17 0,13 6-14 15,6 3-5-15,5 19 2 16,5 18 1-16,3 17 3 16,-4 22-1-16,-4 22 1 15,-7 26-2-15,-8 18 1 16,-4 13-1-16,-10 17-5 0,-1 6-1 16,-11 4-2-16,-2-5-1 15,-2-5 0-15,-15-10 1 16,-6-8 1-16,-9-13 2 15,-8-16 4-15,-10-16-6 0,-3-18-1 16,-5-23-1-16,-1-23-19 16,5-26-50-16,7-22-158 15</inkml:trace>
  <inkml:trace contextRef="#ctx0" brushRef="#br0" timeOffset="-24746.24">21995 14301 680 0,'0'0'63'16,"23"0"-39"-16,18 0-3 15,12-3 4-15,15-1-19 16,4 1-4-16,3 1-23 0,0-5-98 15,-2-4-156-15</inkml:trace>
  <inkml:trace contextRef="#ctx0" brushRef="#br0" timeOffset="-17605.43">23101 13693 500 0,'0'-18'52'16,"0"1"-12"-16,0 0 8 15,5 5-4-15,10 1-23 16,2 8-12-16,3 3 3 0,6 7-6 16,1 12-2-16,0 8 3 15,-6 8 2-15,1 7-2 16,-10 3 1-16,-1 3-4 16,-9 4-2-16,-2-5-1 15,-7-4 1-15,-6-7-1 16,2-11 0-16,2-11 0 15,0-12-1-15,4-4 9 0,1-19 16 16,4-13-10-16,0-9-9 16,7-11-2-16,10-4 1 15,6-8 0-15,5-2-3 0,3 5-2 16,-2 10-1-16,-2 10-1 16,-5 13 0-16,-5 16 1 15,-2 14 3-15,-8 4-6 16,-2 25-2-16,-3 9 5 15,-2 13 1-15,0 14 3 16,0 10 0-16,-4 10 1 0,-4 7-1 16,1 2 3-16,-3 4-2 15,1 2-1-15,1 2-2 16,-1-7 1-16,3 1-1 16,4-5 2-16,2-9-4 15,3-11 0-15,16-8 3 16,8-12-4-16,9-10 0 0,9-9 0 15,6-11-24-15,10-10-60 16,6-11-173-16</inkml:trace>
  <inkml:trace contextRef="#ctx0" brushRef="#br0" timeOffset="-15699.33">24272 13629 473 0,'-11'-9'15'0,"0"2"22"15,2 2 7-15,4 1-1 16,3 1 5-16,2 0-1 0,5 2-14 16,17 1-21-16,9 0-4 15,10 0 4-15,13 5 0 16,7-1-4-16,7 3-5 15,5-4 0-15,-2-1-2 16,-3-2-1-16,-5 0-3 16,-9 0-38-16,-13 0-45 15,-14-3-38-15,-20-3-85 0</inkml:trace>
  <inkml:trace contextRef="#ctx0" brushRef="#br0" timeOffset="-15308.74">24351 13659 508 0,'-2'-5'31'0,"-14"-2"32"0,16 1 7 16,0 3-16-16,0 3-19 16,7 2-27-16,6 10-4 15,2 9 2-15,4 9 3 16,0 10-2-16,3 8-2 15,-2 8-1-15,-3 6-1 16,3 2-2-16,-5-3 1 0,-4-8 0 16,1-8-4-16,1-13 1 15,-4-12 1-15,1-9-1 16,0-10-1-16,4-1 3 16,1-12 11-16,-1-13-6 15,4-7-4-15,1-9 1 16,3-11 13-16,1-5 4 0,5-4-5 15,-2 0-7-15,1 6-4 16,-4 7-2-16,1 9-1 16,-9 12-1-16,-1 11 0 15,-6 9-2-15,-1 7-31 0,-5 0-64 16,-2 9-162-16</inkml:trace>
  <inkml:trace contextRef="#ctx0" brushRef="#br0" timeOffset="-14558.59">25464 13652 648 0,'0'-9'43'0,"2"0"7"0,-2 8-10 16,5 1-16-16,-3 14-20 15,0 5-11-15,-1 13 10 16,1 6 4-16,-2 8-1 0,0 1-4 16,0 3-1-16,0-6-4 15,0-4-37-15,0-8-57 16,0-16-45-16,4-13-53 16</inkml:trace>
  <inkml:trace contextRef="#ctx0" brushRef="#br0" timeOffset="-14371.07">25498 13613 577 0,'-1'-23'68'0,"1"5"2"16,3 2-26-16,17 5-23 16,7-1-15-16,9 5-4 0,0 5-3 15,5 2-46-15,-4 2-36 16,-8 12-13-16,-7 2-39 15,-14 4-90-15</inkml:trace>
  <inkml:trace contextRef="#ctx0" brushRef="#br0" timeOffset="-14199.22">25568 13748 557 0,'-9'0'60'15,"6"0"-3"-15,3-1 11 0,3-6-23 16,16 0-27-16,5 1-17 15,8 1 1-15,9 1 1 16,-4 4-1-16,1 0-32 16,-4 0-33-16,-11 11-30 15,-11 3-13-15,-12 4-77 0</inkml:trace>
  <inkml:trace contextRef="#ctx0" brushRef="#br0" timeOffset="-14058.47">25500 14011 557 0,'0'0'49'0,"18"0"-18"16,13-4 2-16,13-5-10 15,11-3-17-15,11-3-4 16,-2-3-16-16,-1 2-127 16</inkml:trace>
  <inkml:trace contextRef="#ctx0" brushRef="#br0" timeOffset="-13605.42">26075 13444 511 0,'9'-25'67'15,"-4"0"-45"-15,-2 5 58 16,3 7-16-16,-2 6-15 16,0 7-13-16,2 11-16 15,0 16-23-15,-3 17 2 0,-1 21 5 16,-2 13-1-16,0 15 4 16,-2 14 3-16,-3 4-5 15,5-3-2-15,0-10-2 16,7-10-6-16,11-21-43 15,6-24-65-15,5-23-103 0,0-20-280 16</inkml:trace>
  <inkml:trace contextRef="#ctx0" brushRef="#br0" timeOffset="-13105.46">26509 13583 691 0,'-20'7'19'16,"5"9"-25"-16,-2 8 6 16,3 12 8-16,4 9 3 0,4 2 1 15,6 0-4-15,0-2-4 16,5-5-3-16,8-7-1 16,1-8 2-16,1-10 1 15,0-7-4-15,4-8 5 16,-4-1 5-16,2-16-2 15,-1-4-2-15,2-6 7 0,-4 1 6 16,-1 0-2-16,-4 5-9 16,-2 4-2-16,-2 5 1 15,-2 7-2-15,-3 2-1 16,0 3-4-16,0 2-10 0,0 8 7 16,0 3 3-16,0 3 1 15,0 1-2-15,3 3 2 16,6 0 1-16,3-4-1 15,5-2 3-15,2-3-1 16,6-4 0-16,-1-7-4 16,1 0-1-16,0-12-2 15,-4-4 3-15,1-9 2 0,-5-4 2 16,-5-7 0-16,-7-1 3 16,-3-6 3-16,-2 2-2 15,-2 2 2-15,-8 9-4 16,-2 3-4-16,-2 11-2 15,2 6-22-15,-1 7-51 0,1 3-98 16,0 0-316-16</inkml:trace>
  <inkml:trace contextRef="#ctx0" brushRef="#br0" timeOffset="-12824.21">26849 13265 410 0,'-10'-25'364'16,"5"3"-323"-16,5 7 5 0,11 6-22 15,12 9-3-15,9 7-13 16,8 18-4-16,8 13-2 16,3 12-1-16,-2 12 0 15,-10 12 1-15,-12 10-2 16,-16 11 1-16,-11 3-1 0,-22 5 0 15,-16-4-1-15,-11-10-17 16,-4-14-6-16,-4-13-7 16,1-14-12-16,8-17-45 15,6-17-155-15</inkml:trace>
  <inkml:trace contextRef="#ctx0" brushRef="#br0" timeOffset="-11464.94">24139 12744 423 0,'-3'-7'33'0,"1"0"-13"16,0 0 35-16,2 3-14 15,0 1-4-15,-3 1 4 16,2 0-7-16,-1 2-8 15,-3 4-18-15,-2 12-2 16,0 10 1-16,-5 14 5 0,2 17 4 16,-4 21 2-16,-3 22 0 15,-1 20-4-15,-3 16-4 16,-6 15-3-16,0 15-3 16,-2 5-2-16,-1 2 0 15,8 6 0-15,13-7 15 16,11-5-3-16,29-20-11 0,28-11-3 15,26-18-1-15,18-13-4 16,14-20-23-16,5-15-57 16,4-18-200-16</inkml:trace>
  <inkml:trace contextRef="#ctx0" brushRef="#br0" timeOffset="-10824.36">27499 12833 568 0,'0'-10'8'16,"0"1"29"-16,0 3 17 15,0 1-7-15,0 3-9 16,0 2-5-16,0 0-15 16,0 6-13-16,0 12-11 15,3 8 6-15,2 12 6 0,4 12 6 16,-1 12 1-16,-1 14 4 15,2 7-1-15,0 7-3 16,-5 7-1-16,1 8-5 16,0 4-1-16,-1 3-2 15,-1 5 2-15,-3 2 5 0,0-5 1 16,0-3 1 0,0-4-1-16,-3-5-3 0,-1-12-4 15,1-4 0-15,3-11 1 16,0-11 1-16,0-15-1 15,0-16 1-15,0-9-2 0,0-14-3 16,0-10 2-16,2-5 1 16,-1-20-30-16,1-11-36 15,0-12-44-15,1-14-155 16</inkml:trace>
  <inkml:trace contextRef="#ctx0" brushRef="#br0" timeOffset="-10074.42">27617 14998 534 0,'2'-15'82'0,"-2"2"-22"0,0 4 13 15,0 9-34-15,0 4-30 16,0 17-19-16,0 12 6 16,0 7 4-16,0 9 1 15,0 1 0-15,2-4 0 16,1-3 0-16,1-9 0 0,1-9-1 15,0-8 1-15,3-4 0 16,-1-10-1-16,2-3 2 16,4-5 13-16,3-11-5 15,0-3-7-15,-2-3-2 16,3-3-1-16,-7 7 4 0,-3 0-4 16,-2 8 0-16,-3 1 4 15,-2 9-1-15,0 0-5 16,0 2-7-16,0 10 5 15,0 3 4-15,0 2 1 16,0-1-1-16,8 0-1 16,-1-3 1-16,3-4 1 0,5-4-2 15,1-5 5-15,4 0 9 16,2-2-3-16,1-9-4 16,-5-5-1-16,2-3-2 15,-6-4 1-15,-5-7 1 16,-3-5 2-16,-6 0-2 0,0 1-4 15,-5 0 0-15,-3 9-1 16,-1 6-1-16,-2 6-12 16,2 9-29-16,4 4-30 15,1 0-84-15,4 2-209 0</inkml:trace>
  <inkml:trace contextRef="#ctx0" brushRef="#br0" timeOffset="-9871.26">28294 15072 743 0,'-8'-9'8'0,"-2"0"9"16,10 0 19-16,0 6-15 16,10-3-4-16,11 3-21 15,7 1 0-15,3 2 5 0,3 0-24 16,-4 0-24-16,-4 11-71 15,-12-1-89-15</inkml:trace>
  <inkml:trace contextRef="#ctx0" brushRef="#br0" timeOffset="-9746.31">28274 15213 632 0,'-3'2'40'0,"3"-2"-5"15,10 0 1-15,16 0-14 16,6 0-8-16,7-4-11 15,10-1-13-15,-2-2-75 16,-1-4-151-16</inkml:trace>
  <inkml:trace contextRef="#ctx0" brushRef="#br0" timeOffset="-9105.74">29034 14969 713 0,'0'-6'44'16,"-2"1"-9"-16,2 3-11 0,-1 2-19 16,-3 0-6-16,-2 13-4 15,1 2 3-15,1 9 2 16,3 7 1-16,-1 2 0 16,2 1 1-16,0-4-1 15,0-3-1-15,3-6-4 0,4-8 1 16,3-4 0-16,2-7 3 15,5-2 3-15,2-4 1 16,4-7-3-16,3-1-11 16,-1-6-1-16,-6 4 8 0,0-1 3 15,-9 5 0-15,-5 2 1 16,-5 5 4-16,0 3 1 16,-1 3-9-16,-6 8 1 15,0 5 1-15,0 2 1 16,0 2-1-16,7 1 2 15,0-5-4-15,0-1 0 16,12-9 1-16,2-4 1 0,6-2 2 16,2-3 5-16,2-12 0 15,1-2-2-15,2-8 2 16,-1-2 7-16,-4-5 0 16,-7 1 1-16,-4-1-5 15,-5 6-7-15,-6 2 0 0,0 7-6 16,-12 8 1-16,-1 7-13 15,-6 2-31-15,0 7-28 16,-1 9-70-16,2 2-139 16</inkml:trace>
  <inkml:trace contextRef="#ctx0" brushRef="#br0" timeOffset="-8746.37">29523 15323 767 0,'-10'-10'40'0,"1"1"-35"15,1 4 17-15,1 5-20 16,-3 0-3-16,1 10-1 16,2 8-1-16,-1 5 2 15,2 4 0-15,-1 3 3 0,3 2-2 16,2-3 1-16,2-2-3 15,0-6-5-15,13-8 1 16,5-6 4-16,4-7 5 0,4 0 2 16,3-9 0-16,3-9-2 15,-3-3-2-15,-4-6 2 16,-5 0-1-16,-9-3 0 16,-10-1 0-16,-1 3-2 15,-17 1 1-15,-8 6 0 16,-6 7-3-16,1 2-1 0,-3 7-28 15,3 0-47-15,8-2-105 16</inkml:trace>
  <inkml:trace contextRef="#ctx0" brushRef="#br0" timeOffset="-8183.92">29569 14487 594 0,'7'-18'39'15,"-4"0"39"-15,2 8-9 0,-3 2-21 16,-2 5-16-16,0 3-16 15,0 3-19-15,0 12-8 16,1 5 9-16,-1 5 3 16,0 1-1-16,0 5-29 15,0-1-18-15,0-3-25 16,-1-2-41-16,-3-7-41 0,-2-11-182 16</inkml:trace>
  <inkml:trace contextRef="#ctx0" brushRef="#br0" timeOffset="-7543.3">29618 14615 101 0,'0'-8'362'16,"7"-5"-330"-16,5-1 35 0,10-2-31 15,0-2 1-15,5 0 2 16,-1 0-20-16,1 4-10 16,-7 0-5-16,0 7-4 15,-6 1 0-15,-7 5-11 16,-1 1-39-16,-6 0-28 0,0 0-24 16,-6 5-27-16</inkml:trace>
  <inkml:trace contextRef="#ctx0" brushRef="#br0" timeOffset="-7355.81">29635 14546 43 0,'0'2'424'0,"0"-2"-356"16,0 2-2-16,15 1-23 16,3 1-5-16,3 1 2 15,6 2-17-15,0 4-16 16,-1 1-5-16,-4 3-1 0,-3 1-25 15,-4-2-37-15,-5 3-46 16,-5-7-57-16</inkml:trace>
  <inkml:trace contextRef="#ctx0" brushRef="#br0" timeOffset="-7043.38">29399 14336 582 0,'-8'-10'21'15,"4"2"-2"-15,3 6 40 0,1 2-22 16,0 12-26-16,0 10-12 15,5 6 11-15,3 8 2 16,1 7-5-16,-2 3-2 16,-7 4-3-16,0 1 1 15,0-5-15-15,0-7-30 16,0-6-28-16,5-11 4 16,10-11-30-16,5-11-73 0</inkml:trace>
  <inkml:trace contextRef="#ctx0" brushRef="#br0" timeOffset="-6809.03">29835 14273 589 0,'2'-18'47'16,"3"4"7"-16,7 7 0 15,7 5-19-15,9 2-21 0,5 9-8 16,4 11 1-16,5 10 0 15,-3 11-3-15,-6 7-1 16,-12 9-2-16,-12 11-1 16,-9 7 0-16,-22 0 1 15,-10-6-11-15,-7-6-38 0,-3-11-62 16,3-15-147-16</inkml:trace>
  <inkml:trace contextRef="#ctx0" brushRef="#br0" timeOffset="-6527.77">30126 15293 686 0,'1'16'4'16,"-1"4"18"-16,0 7 21 0,0 3-14 15,0 6-11-15,-7 5-12 16,-5 3-3-16,-3-1-2 16,-7-2-2-16,-4-7-35 15,-1-10-75-15,-2-11-150 16</inkml:trace>
  <inkml:trace contextRef="#ctx0" brushRef="#br0" timeOffset="-5762.22">30682 14994 507 0,'0'-17'140'0,"0"6"-103"15,0 6 21-15,0 3-17 16,0 2-27-16,0 7-14 16,0 11-5-16,0 9 2 0,0 7 4 15,0 7-1-15,0 0 2 16,0-2-1-16,0-4 0 16,0-7 0-16,5-8-3 15,5-10-2-15,2-6 2 16,5-4 5-16,0-5 4 0,0-10-4 15,0-1 0-15,0-2-2 16,-3 2 0-16,-3 2 0 16,-4 3 0-16,-2 6-1 15,-3 5-1-15,-2 0-3 16,0 11-6-16,0 4 6 16,5 5 6-16,1 2-2 0,5-2 2 15,1-3-2-15,6-4-2 16,6-5 1-16,0-6 1 15,3-2 3-15,0-5-3 16,-1-11 4-16,-3-3-1 0,-5-5 6 16,-5-6 8-16,-4-1-2 15,-8 1-6-15,-1 2-6 16,0 3-3-16,-3 7-2 16,-6 9-2-16,1 9-24 15,3 0-39-15,3 13-65 0,2 4-66 16</inkml:trace>
  <inkml:trace contextRef="#ctx0" brushRef="#br0" timeOffset="-5621.57">31169 15271 547 0,'3'17'47'0,"1"1"14"0,4 3 16 16,-3 8-37-16,-1 3-20 15,-3 5-13-15,-1 1-5 16,0-1 1-16,0-6-18 15,-3-7-62-15,1-15-53 0,2-9-103 16</inkml:trace>
  <inkml:trace contextRef="#ctx0" brushRef="#br0" timeOffset="-5262.24">31330 14458 573 0,'0'-10'13'16,"0"6"13"-16,0 4 27 0,0 2-43 16,0 14-15-16,2 4 8 15,6 5 5-15,-3 0 8 16,2 1 2-16,-2-2 8 15,1-6-12-15,-5-6-9 0,-1-5-3 16,2-6 6-16,1-1 22 16,2-6 16-16,7-10-34 15,5 0-12-15,2-8 0 16,6 2 0-16,2 1 1 16,2 4 0-16,0 2-3 15,-6 5-17-15,-5 6-7 0,-3 4-26 16,-10 0-89-16,-5 4-50 15</inkml:trace>
  <inkml:trace contextRef="#ctx0" brushRef="#br0" timeOffset="-5090.37">31408 14569 595 0,'4'4'49'15,"8"-2"-41"-15,11 5 6 16,3 0 20-16,4 4-8 15,4 1-16-15,-2 2-5 0,-3 0-5 16,-5 1-19-16,-9-4-67 16,-9-2-25-16,-6-4-87 15</inkml:trace>
  <inkml:trace contextRef="#ctx0" brushRef="#br0" timeOffset="-4840.34">31235 14325 438 0,'-7'-9'198'0,"2"7"-153"0,5 2 7 16,-2 7-41-16,2 15-6 16,-1 6 10-16,-1 8 0 15,0 7-8-15,0 8 0 16,2 1-5-16,0 2 0 0,0-1 1 15,0-5-19-15,7-5-54 16,7-8-46-16,5-17-1 16,0-10-155-16</inkml:trace>
  <inkml:trace contextRef="#ctx0" brushRef="#br0" timeOffset="-4621.62">31636 14266 660 0,'1'-11'18'0,"18"6"27"0,10 5-9 15,6 9-7-15,6 14-10 16,8 13-6-16,-1 12-7 16,-2 9-2-16,-14 9 0 15,-14 10 1-15,-16 7-3 16,-8-1-2-16,-28 0 0 0,-9-7-3 15,-4-14-66-15,-1-17-168 16</inkml:trace>
  <inkml:trace contextRef="#ctx0" brushRef="#br0" timeOffset="-3449.86">31507 12917 372 0,'0'-16'187'0,"0"-3"-160"16,12 1 23-16,6 4 2 16,7 3-14-16,8 4-8 15,6 7-3-15,10 0-7 16,8 9-5-16,11 15-4 0,6 9-1 16,3 11 1-16,7 17-1 15,-1 14-1-15,0 18-1 16,-6 15 3-16,-8 19-4 15,-5 14-1-15,-9 9 3 0,-6 5-1 16,-10 9 0-16,-5 0 4 16,-5-1 7-16,-5-5-3 15,-8 1 3-15,-7 0-2 16,-7-6-3-16,-2-5-14 16,-14 0 0-16,-13-5 0 15,-14-2 0-15,-3-12 0 0,-5-5 0 16,-4-10 0-16,-5-10 0 15,4-8 0-15,-2-14 0 16,1-16 0-16,-8-18 0 16,-12-21 0-16,-17-29-84 15,-16-46-192-15</inkml:trace>
  <inkml:trace contextRef="#ctx0" brushRef="#br0" timeOffset="1878.31">9659 16022 406 0,'-6'-3'7'0,"0"-4"32"16,3 6-8-16,1-2-3 15,2 1-20-15,0 2-5 16,0 0 0-16,0 0 1 0,0-1 4 16,5 1 4-16,10 0 0 15,-2 0-1-15,3 0-1 16,5 0-2-16,4 0-2 15,4 3-1-15,3 7 1 16,2-2-1-16,7 0-2 16,1 4 0-16,3-2-1 0,5 0 1 15,6-3 1-15,4-2-1 16,4-2 0-16,2 0 1 16,4-3-1-16,8 3 0 15,0-1-1-15,5 2 1 16,5-3-1-16,2 3 2 0,4-1 0 15,1 2 1-15,7-1-3 16,2-1 2-16,5 0-3 16,8-3 1-16,4 0 0 15,6 0-2-15,2-8 1 16,5 0 1-16,4-1-3 0,0 1 1 16,4 0 1-16,0-1-1 15,1 1 1-15,1 1-1 16,2 0-1-16,-5 2 2 15,-1-1-1-15,3-1 2 16,-7 0-2-16,-2 2 2 16,-4-3 2-16,-4 2 3 0,-4-1-3 15,-6 0-2-15,-6-1 0 16,-8 2-2-16,-5-4 1 16,-8 2 0-16,-4 0-1 15,-13 1 0-15,-11 2-8 0,-9 1-41 16,-13 0-42-16,-13 0-49 15,-15-4-262-15</inkml:trace>
  <inkml:trace contextRef="#ctx0" brushRef="#br0" timeOffset="2690.76">9703 16330 349 0,'9'12'31'0,"8"-5"-23"16,6 2 13-16,9-2 9 0,8 2-13 15,4-3-9-15,10-3 5 16,7-3-4-16,2 0 0 15,7 0-1-15,8 0 2 16,1 0-1-16,6 0 7 16,9 0-8-16,4-2 2 15,7-1-3-15,2 3-1 0,9 0 0 16,-1-3 0-16,9 2 1 16,0 1 0-16,6 0-1 15,-1 0 2-15,7 0 0 16,-2 0-2-16,5 0-1 15,-3 0-4-15,3 1 0 16,0 4 1-16,0-2-2 0,0 1 1 16,0-4-1-16,-1 0 0 15,-3 0 1-15,-2 0-1 16,-1-4 0-16,-4-5 1 0,-3 0-1 16,-1-1 1-16,-5-1-1 15,-6-3 2-15,-1 1 7 16,-8-2-1-16,-6 1-1 15,-4-1-1-15,-6-2-1 16,-5 1 0-16,-10-1 1 16,-7 2 1-16,-12-1 4 0,-6 5-2 15,-14 3-3-15,-17 2-7 16,-17 1-25-16,-19-9-204 16</inkml:trace>
  <inkml:trace contextRef="#ctx0" brushRef="#br0" timeOffset="12534.73">18141 15664 492 0,'0'0'11'0,"0"-7"26"0,0 4-11 15,0-1 3-15,-3 4-10 16,1-1-4-16,2 1 6 16,-2 0-2-16,2 0-7 15,0 0 0-15,0 0-5 16,11 0-1-16,14 3 6 16,9 0 8-16,22 1-5 0,12-1-5 15,15-1-4-15,10 0-2 16,8-2-3-16,8 2 0 15,4-2 1-15,6 2-2 16,4 0 0-16,5-2 1 16,5 0 0-16,0 0 0 15,0 0 0-15,-6 0 1 0,0-4 3 16,-12-2 3-16,-5 1 1 16,-15 2 1-16,-6-1-4 15,-16 1-2-15,-12 1-3 16,-14 0 0-16,-11 2-2 0,-13 0-5 15,-10 0-25-15,-13 2-32 16,-4 3-26-16,-25 0 22 16,-10 2-53-16,-12 1-101 15</inkml:trace>
  <inkml:trace contextRef="#ctx0" brushRef="#br0" timeOffset="13003.44">18080 15944 574 0,'0'0'55'16,"11"0"-18"-16,19-8-22 16,14 0 11-16,12 2-11 15,15-7-9-15,14 2-2 0,6 0-3 16,10 0 1-16,6 3-3 16,3-1 2-16,5 4-1 15,-2 1 0-15,5 4 3 16,1 0 6-16,1 0 8 15,4 4 0-15,-3 3-1 16,-1 0-1-16,-1 0-1 0,-9-2-3 16,-3 2-1-16,-14 0-4 15,-5-1-1-15,-9-2-3 16,-11-1 0-16,-12 1-1 16,-13-3-1-16,-10-1 1 15,-14 2-1-15,-9 3 0 16,-10 1-26-16,-15-3-53 0,-19-1-59 15,-14-2-326-15</inkml:trace>
  <inkml:trace contextRef="#ctx0" brushRef="#br0" timeOffset="31612.72">24772 15978 466 0,'0'0'17'0,"0"0"13"0,0 0-9 16,12 0-2-16,2-2-5 16,6-1 0-16,7 2-1 15,7-2-7-15,5 2-2 16,10-1 0-16,2 0-2 15,7 0-1-15,3 1 0 0,10-1 2 16,4 2 5-16,4-3 7 16,10 2 2-16,4 1-4 15,9 0-4-15,3 0-1 16,9 0 0-16,4 1-2 16,3 7 0-16,4 0 1 15,5 0 4-15,-1 3 0 0,1 0-4 16,6 5-4-16,0-3 0 15,6 4-4-15,1-1 2 16,3-2 1-16,3 1-2 16,0-3 0-16,0 1 0 15,-6-1 2-15,8-4 2 0,-7 4 6 16,2-2 1-16,0 5-2 16,-2-3-2-16,0 2-3 15,-1 0-2-15,0 4 0 16,-7-1-2-16,-4-2 1 15,-9 3 0-15,-4-1-1 16,-6-4 1-16,-10 4-1 0,-10-3 0 16,-11-3 0-16,-6-1 1 15,-13 3 1-15,-12-4-2 16,-11-1 0-16,-11 2 0 16,-13 0-20-16,-16 2-34 15,-7 1-37-15,-26-1-2 0,-19-2-48 16,-19 0-101-16</inkml:trace>
  <inkml:trace contextRef="#ctx0" brushRef="#br0" timeOffset="32237.66">26270 16531 290 0,'-68'-11'30'16,"6"-2"15"-16,6 1-5 0,7 1-13 15,3 2-15-15,6 3-6 16,4 0-1-16,5 1 0 15,7 3 0-15,4 0 1 16,6 2 0-16,8 0 4 16,4 0 5-16,2 0-11 0,10 0 4 15,12 2 33-15,10 4-2 16,14 1-14-16,10-1-4 16,12 3-1-16,15-1-5 15,10-1-3-15,11 1-1 16,9 0-1-16,11-1-3 0,7 2 0 15,10-2-2-15,3 2-4 16,7 0 1-16,2 2 0 16,6-3 0-16,3 3 2 15,0-3 0-15,-2 2 4 16,-2-1 1-16,-7 0 2 16,-1 0-1-16,-8-4 2 0,-7 3 0 15,-6-3 0-15,-8 0 2 16,-5-2-3-16,-13 1-4 15,-8 0 3-15,-9-2-5 16,-9 0-1-16,-8-1 0 16,-10 1-2-16,-9 0-1 0,-8-1 2 15,-10 1-1-15,-8 0 0 16,-5 0-2-16,-9 2 0 16,-5-3-1-16,-5 3-13 15,-1-4-36-15,-15-4-45 16,-11-25-133-16</inkml:trace>
  <inkml:trace contextRef="#ctx0" brushRef="#br0" timeOffset="33362.58">17759 3239 676 0,'0'0'9'16,"0"0"-7"-16,0 0-6 0,2 0-4 15,3 7 5-15,2 0 2 16,0 7 0-16,3 3 0 16,-2-2 1-16,1 5-1 15,1 4-1-15,-3-1 1 16,-2 2 0-16,0 0 0 15,-1 0 1-15,1-4 2 0,-3-2 0 16,-1-1 2-16,4-3 2 16,-3-3-1-16,3-4-2 15,0-3 3-15,4 0 2 16,4-5 8-16,4 0 11 0,7-10-5 16,8-7-4-16,7-7-8 15,7-7-5-15,8-10-3 16,5-4 2-16,7-5-2 15,4-5 0-15,2-4 3 16,2 0 1-16,1 1 1 0,-4 2 0 16,4 5-1-16,-11 4-2 15,-1 7 1-15,-5 7-2 16,-9 6-1-16,-5 6-1 16,-7 7-1-16,-3 1 0 15,-1 13-2-15,-1 0-27 16,-10 3-36-16,-14 5-98 0</inkml:trace>
  <inkml:trace contextRef="#ctx0" brushRef="#br0" timeOffset="36549.87">24994 16138 93 0,'-6'-5'118'0,"2"-2"-116"15,1 3 17-15,-1-5 0 16,1 4-13-16,0-2-5 15,-3 0-1-15,0-3 1 16,1 4-1-16,-4 0 0 0,2-2 1 16,-2 0 8-16,0 2 10 15,-2 0 0-15,0 1 7 16,2 0-4-16,-1 1-3 16,3 0 1-16,1 1-2 15,1 2-5-15,1-2 1 16,4 3 9-16,0-1 0 0,0 1-1 15,2-2-11-15,9 2-7 16,1 0-4-16,10 0 4 16,3 0-2-16,5 0 1 15,2 0-2-15,9 2 3 16,0 2 1-16,6-3 2 0,1 2 2 16,4 1-1-16,7-1-1 15,2 3 1-15,6 1 0 16,2-1-1-16,6 4-3 15,3 1-1-15,3-3-1 16,6 0-1-16,0 1 0 0,4-1-1 16,-1-2 1-16,5 0-1 15,-1 1 0-15,2-2 1 16,-1 2-1-16,-3 2 1 16,1 0-1-16,0-1 0 15,-1 4 0-15,1-3 0 16,2 3 0-16,2 0 2 0,2 2 2 15,-1-5-1-15,2 5-1 16,-2 1-1-16,1 0 0 16,1 0-1-16,3 0 2 15,1 0-1-15,3 2-1 16,-2-2 2-16,2 0-2 0,0-1 0 16,-2-3 0-16,2-2 0 15,-4 2 1-15,1-3 3 16,-2-1 4-16,-6 0 2 15,3-1 1-15,-6-1-2 16,2 2-3-16,-1-1-2 0,-3 1-2 16,-3 0 0-16,1 0-1 15,-1-2 0-15,-6 3 0 16,-1-1 0-16,-2-2 2 16,-4 3 1-16,-3-1 3 15,0-1 1-15,-6 2-1 16,-3-1-2-16,-5 2-1 0,-8 1-4 15,-7-2 0-15,-9 2 0 16,-10-1-20-16,-12 2-30 16,-12-4-32-16,-7-2-43 15,-24-3-27-15</inkml:trace>
  <inkml:trace contextRef="#ctx0" brushRef="#br0" timeOffset="37346.69">25298 16167 392 0,'-19'-12'2'0,"6"-3"13"16,4 6 7-16,4 3-3 15,5 0-12-15,0 3-4 16,5-1-4-16,12 2 1 16,7 0 3-16,10 0 3 0,8 2 3 15,11 0-1-15,3 0 3 16,12 0 2-16,1 4-5 15,13-1 0-15,0 6 0 16,6-3 2-16,10 0-1 16,7 4 2-16,7 2-2 15,9-1 2-15,6 5 0 0,7 1-6 16,4-2-1-16,6 3 1 16,3 0-3-16,-1 0 1 15,4 1 0-15,-1-1 0 16,2 0 1-16,-4 2 0 15,-2-4-1-15,4-1 0 0,-7 2-1 16,1-1 0-16,-4 0-1 16,0-2 0-16,-5 2 0 15,1 0 0-15,-5 2-1 16,-5-2 0-16,-1 0 3 0,-6-2-1 16,-5 1 1-16,-4-1 2 15,-4 2 3-15,-8-5 1 16,-5 3 0-16,-8-1 2 15,-3 1-3-15,-4-3 0 16,-9 1-3-16,-7-1-2 16,-8-1-1-16,-7 0-1 15,-6-3 0-15,-13 2-1 0,-6 1 0 16,-8 1-1-16,-11-2-21 16,-2-2-53-16,-22-7-62 15,-9-9-270-15</inkml:trace>
  <inkml:trace contextRef="#ctx0" brushRef="#br0" timeOffset="42658.82">25308 16064 257 0,'-34'-12'31'15,"4"-1"-15"-15,-3 0 27 0,6 3-12 16,0-1-13-16,4 4-4 16,-3 2 1-16,7 1-7 15,1 1-3-15,2 3-2 16,6 0 0-16,4 0 1 16,4 0 3-16,2 0 0 15,2 0-5-15,11 0 10 0,9 3 9 16,7 1-1-16,9 1-8 15,12-1-3-15,6 2-2 16,14 0 1-16,9-2 7 16,15 0 2-16,8-3 1 0,9 1-4 15,12-1-2-15,9 1-3 16,4 1-3-16,6 3-3 16,6 3-1-16,-3 0-1 15,4 2 0-15,0 1-1 16,-2 1 0-16,1-2 1 0,-5 5 0 15,4-4 2-15,1 2 3 16,-4-3 0-16,4 1 2 16,1 1-1-16,2-1-2 15,0-2 1-15,2 3-3 16,-1-2 0-16,-1 1 0 16,0 1-2-16,0 1 1 0,-6-1-2 15,-1 1 1-15,-8-1-1 16,-6-1 1-16,-3 1-1 15,-10 1 1-15,-6-2 2 16,-8 1 4-16,-6-1 3 16,-7-1-1-16,-8-1-4 0,-8 0-3 15,-8-2 0-15,-5 2-2 16,-11-3 1-16,-6-4 1 16,-10 2-1-16,-6-1 0 15,-6-1 1-15,-6-1-1 16,-7-2 0-16,-1 2-1 0,-7-2-1 15,1 2 0-15,-2 0-3 16,0 0-15-16,-13 1-21 16,-6-1-40-16,-10-2-66 15</inkml:trace>
  <inkml:trace contextRef="#ctx0" brushRef="#br0" timeOffset="43611.87">26272 16330 440 0,'-18'0'5'0,"7"-2"0"16,11-2 16-16,0 2-8 15,13 0-17-15,12 1 6 16,7-1 4-16,14 0-5 15,9 0 0-15,10 2 0 16,6 0-2-16,11 0 2 0,4 0 3 16,6 0 3-16,4 0 2 15,5 6 2-15,1 3 3 16,9 1-1-16,5 1 3 16,1 0-4-16,12 1-2 15,1-1 0-15,7 0-1 0,3 0-2 16,6 1-3-16,-1 1-2 15,4-1-2-15,0 2 0 16,-2-1 1-16,1 1 0 16,-3-2-1-16,-3 5-1 15,-3-4 3-15,-2 2-2 0,-4-1 2 16,-2-1 2-16,-3 3-1 16,-4-5 0-16,-8 2 1 15,1 0 1-15,-9 2 0 16,-2-5 0-16,-11-1 0 15,-7 0 0-15,-9 0 3 16,-9-4 1-16,-9 1 0 0,-7-3-2 16,-11 3 0-16,-7-4-2 15,-8 1 1-15,-6-1-3 16,-4-2 4-16,-7 0 5 16,-4 0 4-16,-2 0-3 15,-1 0-4-15,-4 0-2 0,1 0 1 16,-1 0-1-16,0 0-2 15,0 0-3-15,0 0-1 16,0 0-1-16,0 0 1 16,-1-2-1-16,-1 0 0 0,0 2 1 15,2 0 0-15,0-1 1 16,0 1-3-16,0 0 2 16,0 0-2-16,0 0 2 15,0 0-2-15,0 0 1 16,0 0-1-16,0 0 1 15,0 0 0-15,0 0 0 16,0 0 0-16,0 0 0 0,0 0 0 16,0 0-1-16,0 0 1 15,0 0-1-15,2 0 1 16,0 0-4-16,-1 1-4 16,1 1-3-16,0 2-10 0,2-3-7 15,0 3-18-15,3-4-39 16,-2-2-83-16</inkml:trace>
  <inkml:trace contextRef="#ctx0" brushRef="#br0" timeOffset="46955.49">7362 15905 88 0,'0'-1'191'0,"0"-3"-138"15,0 2-12-15,0 0-17 16,0 2-12-16,0 0-8 0,0 0-4 16,0 0-2-16,1 0 2 15,3 8-3-15,-1 4 0 16,1 4 5-16,0 6-1 16,2 2 2-16,-3 6 2 15,1 5 0-15,1 3 0 16,0 4-1-16,3-2 0 0,-3 2 1 15,6-5-1-15,-3-6 1 16,2-4 3-16,-1-7 1 16,3-3 4-16,-1-7-1 15,0-2 1-15,1-7 1 16,3-1 5-16,-1-4 11 16,4-15-7-16,4-9 1 0,0-12-13 15,7-10-3-15,8-13 1 16,2-8 4-16,7-9-1 15,7-2 0-15,3-1-4 16,5 1-4-16,-4 5-1 0,1 4-2 16,-5 8 1-16,-6 12-1 15,-6 8 0-15,-3 15-1 16,-3 14-1-16,-18 7-69 16,-15 0-148-16</inkml:trace>
  <inkml:trace contextRef="#ctx0" brushRef="#br0" timeOffset="49892.78">8488 5868 459 0,'0'-2'7'0,"0"-3"8"16,-4 1-1-16,2 2-2 0,2 2 3 15,0-1 4-15,0 1-13 16,0 0-9-16,6 0 3 15,1 0 1-15,3 5-1 16,2 4-1-16,0 2 0 16,0 1 1-16,0 4 0 15,-2 4-1-15,0 3 1 0,0 8 0 16,-5 1-1-16,1 3 3 16,-1 1-1-16,-3 0 3 15,1-3 1-15,2-2 3 16,0-4-2-16,2-4 2 15,0-5-2-15,3-2 5 0,5-7-3 16,2-2 3-16,5-6 3 16,9-1 10-16,6-10 8 15,12-13-5-15,10-13-6 16,11-9-8-16,8-10-3 16,10-4-6-16,2-3-1 15,3-4-2-15,-1 2-1 0,-5 3 1 16,-6 9 0-16,-1 9-2 15,-11 13 0-15,-19 12-30 16,-28 2-132-16,-24 0-349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5-11T05:03:16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3393 3850 594 0,'0'-5'15'16,"0"0"1"-16,0 5 42 16,0 0-28-16,0 10-26 0,0 10 5 15,5 9 7-15,3 10-1 16,1 2-2-16,1 7-6 16,-3 0-3-16,0-3-3 15,-4-4 2-15,-3-7-3 16,0-5-18-16,0-8-27 15,0-9-43-15,0-8-59 16,0-4-150-16</inkml:trace>
  <inkml:trace contextRef="#ctx0" brushRef="#br0" timeOffset="187.48">3318 3806 633 0,'-11'-14'14'15,"7"2"10"-15,4 2 11 16,10 0-25-16,11 3-7 16,11-1 1-16,8 0-3 0,6 2 1 15,3 5-5-15,-2 1 4 16,-5 1-36-16,-8 11-62 16,-12 5-46-16,-10 3-141 15</inkml:trace>
  <inkml:trace contextRef="#ctx0" brushRef="#br0" timeOffset="359.33">3442 4012 455 0,'-10'6'87'15,"5"-6"-47"-15,5 0 15 16,5 0-11-16,17-8-25 0,7-3-17 16,3-1 0-16,9-1 2 15,-2 6-4-15,-7 2-28 16,-5 5-45-16,-11 0-12 15,-11 10-69-15</inkml:trace>
  <inkml:trace contextRef="#ctx0" brushRef="#br0" timeOffset="499.95">3488 4281 545 0,'0'3'88'15,"2"-3"-44"-15,18-5-2 16,12-6-14-16,9-3-10 0,8-3-13 15,7 0-6-15,0-3-26 16,-3 1-137-16</inkml:trace>
  <inkml:trace contextRef="#ctx0" brushRef="#br0" timeOffset="1296.78">4199 3653 602 0,'-10'-25'17'0,"-1"3"45"15,2 4 1-15,3 8-23 16,5 3-13-16,-1 7-7 16,2 5-10-16,0 20-19 15,3 16-1-15,4 18 17 0,1 18 2 16,-6 9-5-16,0 8-2 15,-2-2 1-15,0 0-1 16,2-14 2-16,3-11-4 16,5-13-15-16,9-11-15 15,8-18-19-15,1-16-36 0,1-9-31 16,2-27-125-16</inkml:trace>
  <inkml:trace contextRef="#ctx0" brushRef="#br0" timeOffset="1765.48">4523 3834 518 0,'-9'-6'171'16,"0"6"-156"-16,-5 0 10 15,5 15-18-15,3 14-4 16,1 5 1-16,3 6-3 16,2 2 0-16,2-1 0 15,11-6-1-15,1-4 1 0,1-9-2 16,0-7 3-16,-1-8-4 15,-1-7 4-15,-1-2 2 16,0-15 7-16,-3-3-5 16,-3-6-3-16,1-2-1 0,1 4-2 15,-4 4 5-15,-2 5 4 16,-1 5 2-16,1 5-1 16,0 5-3-16,0 0-9 15,1 7-10-15,2 9 9 16,5 2 3-16,0 1 1 0,4-1-1 15,3 0-1 1,-2-5-4-16,6-6 1 0,-1-7 6 16,-1 0-2-16,1-11 3 15,-3-7 1-15,-2-4-1 16,-2-8 1-16,-4-3-2 16,-4-3 0-16,-5-3 3 0,0 3-2 15,-1 4 0-15,-8 6-2 16,-1 8-3-16,3 7-4 15,-1 11 3-15,2 4-36 16,5 12-73-16,1 6-55 0,0 2-326 16</inkml:trace>
  <inkml:trace contextRef="#ctx0" brushRef="#br0" timeOffset="2109.23">5049 4084 665 0,'0'0'92'16,"-10"4"-90"-16,2-4 0 15,2 11-6-15,1 1 3 16,0 6 1-16,2 3 3 16,3 3-1-16,0 2 5 0,0 1 0 15,0 0-5-15,5-2 0 16,2-4-2-16,3-5-1 15,5-5-5-15,-1-7 4 16,1-4 3-16,2-10 5 0,0-9 3 16,-5-6-3-16,-1-3-2 15,-5-8 8-15,-6 2 0 16,0 0-2-16,-2 3-6 16,-11 9-3-16,1 4-1 15,-2 11 0-15,-1 7-4 16,3 3-2-16,2 17-33 0,5 3-26 15,3 1-83-15,2 0-270 16</inkml:trace>
  <inkml:trace contextRef="#ctx0" brushRef="#br0" timeOffset="2281.08">5373 4249 721 0,'5'7'115'16,"-5"0"-89"-16,0 7-1 15,0 8-10-15,-6 10 4 16,-5 8-12-16,-3 10-4 0,0 4-2 16,-2 1-12-16,-6-5-35 15,4-7-51-15,4-14-189 16</inkml:trace>
  <inkml:trace contextRef="#ctx0" brushRef="#br0" timeOffset="2921.66">5809 3814 431 0,'7'-1'332'0,"-5"1"-331"16,-2 0-8-16,0 11-10 15,-2 14 11-15,-3 7 8 0,-3 11 0 16,1 7-1-16,2 1 0 15,3-1 1-15,2-5-1 16,0-8 1-16,0-12 0 16,7-7-2-16,0-12 0 15,4-6 2-15,1-7 6 0,1-13-2 16,-2-7-2-16,-1-1-3 16,0 0 1-16,-5 2 2 15,-3 5 12-15,0 4-2 16,-2 9-6-16,0 4-5 15,0 4 0-15,3 4-10 0,-1 12-8 16,3 5 14-16,5 6 1 16,2-1 1-16,2 2 0 15,8-7 0-15,-2-7-2 16,2-9 2-16,2-5-1 16,1 0 3-16,-3-14-2 0,-3-9 1 15,-2-8 0-15,-5-4 0 16,-4-4-1-16,-6-6 2 15,-2 0-1-15,-2 7 0 16,-6 0 1-16,-1 13 1 16,1 7-2-16,1 13-2 15,-1 5-8-15,4 12-67 0,4 12-73 16,0 1-44-16</inkml:trace>
  <inkml:trace contextRef="#ctx0" brushRef="#br0" timeOffset="3140.38">6293 4150 854 0,'0'0'37'0,"0"0"-8"16,0 0-20-16,0 0-10 15,0 9-5-15,0 13-4 16,0 6 6-16,0 8 0 15,0 1-9-15,0 0-11 16,0-4-24-16,0-8-27 0,0-11-71 16,0-14-111-16</inkml:trace>
  <inkml:trace contextRef="#ctx0" brushRef="#br0" timeOffset="3421.62">6306 3441 770 0,'0'-10'3'0,"7"2"-3"16,18 6-12-16,11 4 10 0,10 19 4 16,8 15 2-16,4 14 4 15,-4 14 0-15,-4 15-1 16,-10 8-1-16,-11 9-1 15,-13 2-4-15,-13 0 1 16,-3-1-1-16,-9-14 1 16,-13-8-1-16,-5-11 1 15,-5-8-1-15,-5-12-18 0,-4-15-56 16,1-13-193-16</inkml:trace>
  <inkml:trace contextRef="#ctx0" brushRef="#br0" timeOffset="3765.39">7247 3840 782 0,'0'0'21'15,"14"0"-28"-15,6-5 5 0,15 0 4 16,0-3-2-16,5 0-4 15,1 6-40-15,-6 0-29 16,0 2-19-16,-10 0-47 16,-12 7-228-16</inkml:trace>
  <inkml:trace contextRef="#ctx0" brushRef="#br0" timeOffset="3890.34">7363 4031 724 0,'-5'3'41'0,"5"0"-39"15,12-3-15-15,17 0 12 0,13 0 7 16,11 0-5-16,16-10-77 16,5-4-113-16</inkml:trace>
  <inkml:trace contextRef="#ctx0" brushRef="#br0" timeOffset="4593.41">8841 3387 652 0,'-5'-21'22'15,"0"3"28"-15,0 4 9 16,5 4-25-16,0 7-18 15,0 3-6-15,0 3-16 16,0 16-12-16,3 7 16 16,1 12 5-16,1 8-1 0,0 2-2 15,-1 0 3-15,1 1-2 16,1-9-1-16,-3-4-11 16,3-5-17-16,1-5-28 15,0-6-56-15,-1-5-49 16,1-11-121-16</inkml:trace>
  <inkml:trace contextRef="#ctx0" brushRef="#br0" timeOffset="4765.32">8779 3788 684 0,'-19'2'67'16,"7"-2"-35"-16,5 0 1 0,4 0-2 15,3 0-14-15,12 0-13 16,13-3-10-16,7-3 7 15,13 3-3-15,9-1 5 16,7 4-18-16,-5 0-32 0,-4 7-80 16,-9 2-160-16</inkml:trace>
  <inkml:trace contextRef="#ctx0" brushRef="#br0" timeOffset="5140.25">8789 4099 767 0,'-12'3'21'16,"5"-3"-24"-16,7 0 1 15,7 0-5-15,15-3-5 16,6-4 11-16,6 3 0 16,2-2 2-16,-2 5 4 0,-7 1-3 15,-5 0 2-15,-8 0-5 16,-5 3 1-16,-1 6-1 15,-5-2-4-15,-1 0-1 16,-2 3 4-16,0 0-1 0,-10 5 2 16,-4-1 3-16,-6 2 0 15,3 1-1-15,-5 3 2 16,2 0 5-16,4 0-7 16,3 0-1-16,1 2 1 15,7 0 2-15,1-1 1 16,4-3 2-16,5-2 0 0,16-2-2 15,13-3 0-15,12-8-1 16,13-3-9-16,9-1-81 16,6-19-193-16</inkml:trace>
  <inkml:trace contextRef="#ctx0" brushRef="#br0" timeOffset="5921.46">10365 3517 411 0,'8'-19'120'16,"-1"-5"-90"-16,-3 3 25 15,-1-1 23-15,-3 5-32 0,-1 2-11 16,-15 7-20-16,-15 6-16 15,-4 2-3-15,-13 2 3 16,-4 12 3-16,1 4-5 16,-2 2 2-16,6-1 3 15,10-1-3-15,6-2 2 16,10 2 0-16,6-4-3 0,8 1-3 16,7-2 2-16,4 5-1 15,14-5 2-15,10 1 2 16,5-3 1-16,8-2 0 15,0-2 0-15,-2-4 0 0,-5 1-1 16,-12 3 1-16,-7 2-2 16,-10 2-1-16,-5 3-2 15,-7 3-3-15,-13 6 8 16,-7 3 1-16,-8 0 0 16,-3 1 0-16,2-2-1 0,4-3-1 15,5-2 2-15,9-8-2 16,7-1 1-16,11-3 0 15,9-2-2-15,21-6 4 16,21 0 15-16,15 0-11 16,17-7-4-16,11-4-1 15,2-6-14-15,-6-1-96 0,-11-2-391 16</inkml:trace>
  <inkml:trace contextRef="#ctx0" brushRef="#br0" timeOffset="8468.27">11205 3407 604 0,'-2'-9'8'0,"-3"0"12"0,0 7 17 15,5 2-13-15,-1 0-16 16,-1 12-15-16,2 12 0 15,0 6 6-15,0 10 6 16,0 1 3-16,0-1-4 0,0-1-2 16,0-6 0-16,6-8 0 15,-1-11-2-15,2-3 0 16,0-8 0-16,2-3 2 16,1 0 6-16,0-7 4 15,0-9-2-15,2-2-7 16,-5-3-1-16,0 1-1 0,-2 4 2 15,-2 2-3-15,0 7 0 16,-1 3 0-16,-2 4-3 16,0 5-8-16,2 10 5 15,1 5 5-15,2 1 1 16,1 4 0-16,5-3 1 0,-1-1 0 16,3-3-2-16,3-7 2 15,2-3-2-15,0-7 0 16,-1-1 1-16,0-6 4 15,0-8 3-15,-4-8-2 16,1-5 1-16,-6-3 3 16,-2-6 1-16,-5-3-5 15,-1 0-2-15,0 2-1 0,-1 5-1 16,-3 6-1-16,-3 12 0 16,-3 10-5-16,3 4-10 15,-1 18-70-15,3 5-40 0,1 8-92 16</inkml:trace>
  <inkml:trace contextRef="#ctx0" brushRef="#br0" timeOffset="8827.64">11741 3835 641 0,'0'0'70'0,"0"0"-74"15,-5 0 12-15,0 7-10 0,-2 7 0 16,-1 4 1-16,-1 3 6 16,4 4 1-16,2 4-1 15,3-3 0-15,0 1-4 16,0-5 0-16,3-1-2 16,6-7 2-16,4-5-1 0,-1-5-1 15,6-4 2-15,3-5 10 16,-1-12-6-16,0-4-1 15,-2-6-1-15,0-8 1 16,-9-3 10-16,-2 1 1 16,-5 3-4-16,-2 2 6 15,-4 5-9-15,-6 12-5 0,-7 7-5 16,0 8-3-16,-3 0-24 16,0 11-46-16,-1 5-47 15,2-5-129-15</inkml:trace>
  <inkml:trace contextRef="#ctx0" brushRef="#br0" timeOffset="9202.64">12060 3603 723 0,'0'0'25'0,"5"0"-34"15,12 0 0-15,10 0 11 16,9 0-3-16,8 0-1 0,4 0-39 16,-3 0-35-16,0-5-14 15,-8-5-51-15,-8 2-173 16</inkml:trace>
  <inkml:trace contextRef="#ctx0" brushRef="#br0" timeOffset="9390.1">12309 3443 510 0,'-9'-8'188'0,"0"3"-153"16,4 3-9-16,1 2-18 15,4 15-16-15,0 6 1 16,0 8 5-16,0 6 2 0,2 6 1 15,5 7 1-15,2 1 1 16,0-3-33-16,-2-5-112 16,2-10-211-16</inkml:trace>
  <inkml:trace contextRef="#ctx0" brushRef="#br0" timeOffset="9890.04">12679 3344 621 0,'4'-3'146'0,"-4"-15"-143"16,0 18-1-16,-6 7-28 15,0 14 26-15,-2 10 0 16,1 6 0-16,1 8-2 16,6-3 1-16,0 0-1 15,0-6-3-15,4-7 0 16,5-8-2-16,-1-9-9 0,5-7-3 15,0-5 11-15,3 0 14 16,-2-14-2-16,1-2-7 16,-1-6 2-16,-3 1 2 15,-4 1 0-15,-2 5 7 16,-1 2 21-16,-2 4-4 0,-2 5-7 16,0 4-10-16,0 0-11 15,0 7-11-15,0 10 10 16,0 2 5-16,0 6-2 15,1 2 2-15,8-4-7 0,2 0-7 16,3-5-2-16,3-7 4 16,2-6 9-16,0-5 3 15,1-4 4-15,-3-11-1 16,0-5 2-16,-2-7 9 16,-2-7 3-16,-2-5-2 15,-6-4-5-15,-3 0 0 0,-2 2 0 16,0 8-3-16,-4 7 1 15,-4 12-9-15,-1 12-3 16,-6 2-15-16,5 16-48 16,1 8-22-16,-1 4-58 15</inkml:trace>
  <inkml:trace contextRef="#ctx0" brushRef="#br0" timeOffset="10093.18">13083 3749 822 0,'0'4'71'16,"0"1"-73"-16,0 3 0 15,2 7-3-15,0 7 4 16,-2 6 2-16,0 9 0 16,0 5 0-16,0-2-1 0,-6 0-8 15,-1-6-37-15,-1-6-29 16,3-12-102-16</inkml:trace>
  <inkml:trace contextRef="#ctx0" brushRef="#br0" timeOffset="10655.63">13336 3424 563 0,'-2'-8'80'16,"2"-5"-86"-16,0 3 2 16,2 4 7-16,10 4-4 15,3 2 7-15,1 2-1 0,2 14-6 16,2 9 3-16,-6 9 2 16,-5 2-4-16,-5 3 0 15,-4 0 2-15,0-5-1 16,-2-7-1-16,-5-9 1 0,1-6-1 15,5-6-1-15,-3-6 2 16,4 0 8-16,0-18 22 16,7-6-11-16,10-11-21 15,0-8 2-15,8-4 3 16,-1-1-2-16,-2 7-1 0,-6 8 0 16,-4 8 4-1,-6 10 13-15,-6 10 1 0,0 5-10 16,-5 4-11-16,-7 14 1 15,2 5 0-15,-2 9 0 16,2 8 0-16,3 3 3 16,5 4-8-16,2-2-26 0,7-5-48 15,12-5-86-15,3-11-198 16</inkml:trace>
  <inkml:trace contextRef="#ctx0" brushRef="#br0" timeOffset="10999.35">13792 3778 707 0,'0'2'39'0,"0"-1"-40"15,0 8 3-15,0 6-5 16,4 4 3-16,-4 3-1 0,2 6 2 16,-1-3 0-16,1 0 0 15,0-4-2-15,-2-6 3 16,0-5-1-16,0-5-3 15,3-5-1-15,1 0 4 16,4-12 6-16,4-6-7 16,0-9 4-16,6-4-3 0,1-1 13 15,2-1 3-15,-1 4 5 16,0 8-6-16,-6 7-13 16,2 9 0-16,0 5-3 15,-3 7-5-15,-2 18 2 16,-3 8 0-16,-3 12-1 0,-5 5 4 15,0 1-4-15,-8-2-48 16,-6-8-94-16,-6-14-249 16</inkml:trace>
  <inkml:trace contextRef="#ctx0" brushRef="#br0" timeOffset="12811.91">10871 3214 385 0,'-4'-13'13'0,"1"-1"36"15,-1 2 24-15,4 1-26 16,-2 0-4-16,2 6 4 16,0 2-7-16,0 3-8 15,0 3-12-15,6 16-25 16,-1 19 5-16,-3 12 10 15,-2 23 4-15,0 15 1 0,-2 10-1 16,-3 7-7-16,3 0-3 16,2-1-2-16,9-14 0 15,16-8-3-15,12-10-26 16,16-17-46-16,10-18-113 16,13-20-286-16</inkml:trace>
  <inkml:trace contextRef="#ctx0" brushRef="#br0" timeOffset="14171.19">13823 3212 586 0,'-9'-7'13'16,"1"-4"22"-16,6 4 1 15,2 0-12-15,0 2-19 16,14-3-1-16,3 7 0 16,8 1 1-16,8 0 2 0,6 14 6 15,5 11-4-15,7 9-3 16,0 12-4-16,4 12 1 16,-4 11-2-16,-6 8-1 15,-8 7 1-15,-10 6-1 16,-12 3-1-16,-10-6 4 15,-5-1 2-15,-3-9 2 16,-12-8-2-16,-4-10-2 0,-1-12 0 16,3-10-1-16,1-9 1 15,5-8-7-15,4-12-52 16,7-8-54-16,2-17-183 16</inkml:trace>
  <inkml:trace contextRef="#ctx0" brushRef="#br0" timeOffset="14483.72">14773 3787 402 0,'-10'-6'100'15,"5"3"-20"-15,2-1-7 16,3 2-28-16,0 2-40 0,16 0-11 16,7 0 13-16,11 0-2 15,8-2 0-15,6 2-4 16,6-2-13-16,2-3-75 15,1-2-69-15</inkml:trace>
  <inkml:trace contextRef="#ctx0" brushRef="#br0" timeOffset="15155.5">15509 3366 567 0,'-6'-4'27'15,"4"-1"-2"-15,2 3-15 16,0 2-2-16,0 2-8 16,0 8-9-16,2 5 5 15,11 1 7-15,1 2 10 16,4 1 5-16,4-3-3 0,-1-1-10 15,1-7-2-15,0-4-5 16,-1-4 6-16,-3-2 9 16,-4-10 17-16,1-6-13 15,-6-4-8-15,-2-1 0 16,-6 2-1-16,2 0 1 0,-3 1 1 16,0 5 3-16,0 3 0 15,0 5-7-15,0 5-1 16,0 2-8-16,3 9-8 15,4 14 4-15,0 11 5 16,7 13 2-16,-2 10-2 0,0 4 2 16,1 4 1-16,-6-1-1 15,-2-7 0-15,-3-5 1 16,-2-10-2-16,-2-6 0 16,-8-11 0-16,-5-8-1 15,3-9 4-15,-5-8 2 16,3-5 7-16,-1-15-2 0,3-6-5 15,2-5-3-15,4 0 1 16,4 0-4-16,2 5-7 16,2 6-11-16,9 8-32 15,1 4-121-15,5 6-167 0</inkml:trace>
  <inkml:trace contextRef="#ctx0" brushRef="#br0" timeOffset="15546.12">15937 3993 622 0,'5'6'-1'0,"0"-1"-8"16,-3 3 14-16,5 2 8 16,-4 0 4-16,3 3-3 15,-5-4 0-15,4 4 6 0,-2-5-1 16,-1-1-11-16,-2 1-7 15,2-5 2-15,-1 3-2 16,-1-5 1-16,2-1 0 16,0 0 5-16,0-8 7 0,5-10 12 15,1-7-19-15,0-7-5 16,4-4-1-16,2 1 3 16,-1 6 13-16,-2 4-1 15,-1 7 0-15,-3 8-6 16,-1 10-5-16,1 0-3 0,1 10-9 15,1 9 1 1,-2 10 3-16,0 5 1 0,1 3 2 16,-5 2-1-16,-1 3-17 15,-2-7-28-15,0-10-50 16,0-10-139-16</inkml:trace>
  <inkml:trace contextRef="#ctx0" brushRef="#br0" timeOffset="16342.91">10684 2971 493 0,'-4'-20'6'16,"1"1"27"-16,1 7 0 15,2 2 10-15,0 5 9 16,0 5-8-16,0 4-30 0,0 17-25 15,0 15 8-15,-3 19 23 16,-9 17 0-16,2 15 3 16,-7 22 0-16,2 11-6 15,-4 10-4-15,4 5-5 16,5 4-3-16,10 0-2 16,3-7-1-16,26-7-1 15,18-10-6-15,25-14-22 0,18-13-20 16,21-22-66-16,17-20-105 15</inkml:trace>
  <inkml:trace contextRef="#ctx0" brushRef="#br0" timeOffset="16967.92">15720 2955 569 0,'37'-2'-11'0,"9"2"18"16,10 11 0-16,9 20 5 0,4 11 3 15,7 14 6-15,-1 17 5 16,1 14-9-16,-4 17-6 15,-9 10-8-15,-13 7-1 16,-12 7-1-16,-13 8 1 16,-13 1 6-16,-12-5 6 0,-3 0-3 15,-21-10-4-15,-1-12-3 16,-6-19-3-16,-4-12 1 16,1-20-1-16,1-17 1 15,3-17-2-15,3-23-39 0,9-12-97 16,9-35-307-16</inkml:trace>
  <inkml:trace contextRef="#ctx0" brushRef="#br0" timeOffset="17358.47">16653 2950 550 0,'3'-9'19'0,"6"6"-15"16,6 3 1-16,2 0-1 15,4 10-5-15,2 3 3 0,-2 4 1 16,-3 3 5-16,0 3-2 15,-10 4-3-15,-7 2-4 16,-1 1 1-16,-13 0 3 16,-4-3 2-16,0-6 0 15,3-6 0-15,5-6 12 16,5-6 6-16,4-3-7 0,19 0 10 16,13-7 17-16,10-5-7 15,18-6-28-15,12-2-7 16,3-2-1-16,-1-8-109 15,-4-5-352-15</inkml:trace>
  <inkml:trace contextRef="#ctx0" brushRef="#br0" timeOffset="20295.76">2192 5809 511 0,'-12'0'11'16,"2"0"7"-16,7 0 22 0,3-5-8 16,18 0-22-16,12-1 1 15,15-1 18-15,11 2 0 16,5-3-10-16,3 7-9 15,-1 1-4-15,-5 0-4 16,-8 3 0-16,-7 6 0 16,-9 6-4-16,-12 1-30 15,-10 0-39-15,-12-2-53 0,-9 0-138 16</inkml:trace>
  <inkml:trace contextRef="#ctx0" brushRef="#br0" timeOffset="20701.98">2185 5900 552 0,'-11'-5'3'0,"4"-2"11"16,1 5 12-16,6 0-5 0,0 0-1 16,0 2-3-16,4 0-5 15,9 0-1-15,8 2 4 16,6 11-3-16,9 3 9 15,2 7-9-15,5 7-5 16,-4 4-3-16,-1 7-3 0,-4 4 0 16,-6 3 0-16,-4-4 0 15,-2-2 0-15,-6-9 2 16,-3-9-2-16,-3-8-1 16,-2-9 1-16,1-5 1 15,-2-2 0-15,3-7 4 16,0-13-3-16,0-7-2 0,-1-6-1 15,0-12 2-15,-3-5-1 16,-1-2-2-16,0 2 3 16,-3 3-2-16,0 8 0 15,1 11 1-15,-3 8 1 16,3 9 1-16,2 6-1 0,2 5-4 16,7 0-10-16,-1 4-67 15,3 1-108-15</inkml:trace>
  <inkml:trace contextRef="#ctx0" brushRef="#br0" timeOffset="21264.45">3086 5834 571 0,'-5'-9'23'0,"1"7"17"0,1 2 7 16,3 15-42-16,0 6-5 16,0 8 13-16,5 6 1 15,7 7 0-15,1 4 0 16,1 2-5-16,-2-2-6 15,0-5 0-15,-5-5-6 0,0-9-20 16,-3-9-17-16,2-11-22 16,-3-7-59-16,-1-9-303 15</inkml:trace>
  <inkml:trace contextRef="#ctx0" brushRef="#br0" timeOffset="21451.97">3108 5852 646 0,'-7'-14'4'0,"5"-6"7"16,2 2 2-16,9 4-9 15,11 1-8-15,6 3 4 0,3 2 6 16,1 5-7-16,4 3-41 16,-5 0 0-16,-2 11-4 15,-8 5-17-15,-11 2-63 16</inkml:trace>
  <inkml:trace contextRef="#ctx0" brushRef="#br0" timeOffset="21639.42">3221 6059 285 0,'0'0'352'15,"0"-7"-319"-15,7-4 10 0,9 1-29 16,6 2-9-16,0 3-1 15,5 2-2-15,-3 3-1 16,-2 0-19-16,-5 12-39 16,-9 9-24-16,-8 2-49 0,-2 4-277 15</inkml:trace>
  <inkml:trace contextRef="#ctx0" brushRef="#br0" timeOffset="21795.65">3183 6348 541 0,'0'0'65'0,"13"-5"-46"16,8-8 0-16,12-3-6 16,6-5-10-16,8-1-1 15,3-3-20-15,-1 2-49 16,-4 0-59-16,-6-4-289 16</inkml:trace>
  <inkml:trace contextRef="#ctx0" brushRef="#br0" timeOffset="22076.9">3603 5515 682 0,'-3'-30'11'16,"-7"8"37"-16,3 15-13 0,7 7-15 15,0 22-32-15,0 17 5 16,4 14 9-16,7 17 4 16,3 13 2-16,1 10 3 15,2 9-4-15,2 5-3 16,-1 1-1-16,0-9 0 16,0-6-13-16,4-15-22 15,2-17-26-15,1-23-66 0,2-23-66 16</inkml:trace>
  <inkml:trace contextRef="#ctx0" brushRef="#br0" timeOffset="22561.22">3999 5870 735 0,'-7'-5'47'0,"-3"1"-43"16,3 4-4-16,2 9-7 15,3 10 4-15,0 7 2 16,2 5-2-16,0 7 3 16,7 1 0-16,4 3 1 15,2-9-1-15,-3-3 1 0,-1-8 1 16,1-9-4-16,-3-11-1 16,0-2 4-16,0-8 10 15,-1-10-4-15,2-3-5 16,-1-4-2-16,0 3 3 15,0 3-5-15,-6 3 3 16,1 5-1-16,2 6 0 0,-4 3 2 16,0 2-1-16,1 2-8 15,3 12 2-15,1 0 4 16,2 8 0-16,4-4 3 16,3-1-4-16,1-4-10 15,1-4 0-15,0-9 7 16,-2 0 6-16,3-7 5 0,-5-11 1 15,5-1-3-15,-9-7-1 16,-1-2 7-16,-1-1-6 16,-6-3-3-16,0 0-2 15,0 5 1-15,-6 4-2 16,1 3-5-16,-4 6-6 0,-2 3-19 16,4 4-52-16,0-2-131 15</inkml:trace>
  <inkml:trace contextRef="#ctx0" brushRef="#br0" timeOffset="22826.84">4219 5497 729 0,'0'-15'26'16,"0"7"23"-16,2 4-23 0,18 4-22 15,3 20-9-15,10 10 5 16,5 13 0-16,2 16 2 15,0 12 2-15,-6 11-1 16,-7 8-2-16,-9 2 2 16,-7 5-1-16,-10-6-1 15,-1-4-13-15,-7-7-8 0,-8-7-1 16,-7-6 6-16,-7-13-3 16,-3-11-28-16,-6-12-106 15</inkml:trace>
  <inkml:trace contextRef="#ctx0" brushRef="#br0" timeOffset="23483.03">5311 5877 521 0,'-14'0'26'0,"2"0"17"16,2 0 7-16,6 0-5 15,3 0-2-15,1-2-8 16,3-1-19-16,12-1-17 0,1-1 2 16,9-3-1-16,4 5 1 15,3 0-1-15,2 3-39 16,-3 0-11-16,-4 3-40 15,-9 11-42-15,-9-1-136 16</inkml:trace>
  <inkml:trace contextRef="#ctx0" brushRef="#br0" timeOffset="23639.32">5329 6098 635 0,'-7'7'71'15,"7"-7"-50"-15,0 2-15 16,9-2 1-16,11 0-6 0,12 0 13 15,9-2-6-15,8-3-2 16,2-2-21-16,2-3-79 16,-4-2-135-16</inkml:trace>
  <inkml:trace contextRef="#ctx0" brushRef="#br0" timeOffset="24232.98">6550 5223 45 0,'-3'-10'468'0,"1"3"-441"0,2-1 1 16,2 4 6-16,14 4-13 15,7 2-11-15,6 13-3 16,5 6 8-16,4 12 9 16,-1 4-3-16,0 7-1 15,-3 2-10-15,-5 2-5 0,-7 0 0 16,-5-4-2-16,-10-2-2 15,-7-6 1-15,-7-4-1 16,-17-7 1-16,-5-6 1 16,-3-6-1-16,-2-7 1 15,4-6 0-15,-1-5 4 0,9-14-2 16,7-10-2-16,5-3-2 16,3-2-1-16,7 2 3 15,0 2-2-15,11 6-1 16,10 3-3-16,8 7-48 15,5-1-93-15,4 3-87 16</inkml:trace>
  <inkml:trace contextRef="#ctx0" brushRef="#br0" timeOffset="24467.33">7179 5326 627 0,'-2'-3'81'15,"-2"-3"-58"-15,-1 6-10 16,3 0-10-16,2 7-3 16,0 9 4-16,0 5 2 0,0 6-2 15,0 5 5-15,0-2-4 16,0 5-3-16,0-7 0 16,4-5-4-16,-1-3-29 15,3-8-40-15,-3-10-43 16,4-2-120-16</inkml:trace>
  <inkml:trace contextRef="#ctx0" brushRef="#br0" timeOffset="24654.87">7173 5276 628 0,'-7'-20'39'0,"2"0"8"0,5 1-31 15,0 5-2-15,11-4-11 16,6 6-3-16,7 0 0 15,-1 5-2-15,2 5 4 16,1 2-4-16,-4 1-28 16,-3 12-25-16,-9 3-26 0,-5 5-59 15,-5 0-140-15</inkml:trace>
  <inkml:trace contextRef="#ctx0" brushRef="#br0" timeOffset="24811.07">7218 5411 532 0,'-2'0'86'0,"2"-1"-27"16,0-9-9-16,13 2-15 16,1-3-19-16,8 3-13 15,3 2-1-15,4 2-2 16,-2 4-16-16,-1 0-40 16,-6 10-36-16,-8 7-43 0,-10 4-60 15</inkml:trace>
  <inkml:trace contextRef="#ctx0" brushRef="#br0" timeOffset="24982.94">7180 5618 359 0,'-8'4'197'15,"4"-4"-147"-15,4 0 2 16,0 0 3-16,12 0-11 16,10-7-27-16,9 0-8 15,3-2-5-15,10-2-1 0,0 2-5 16,-1 2-27-16,-8 2-49 15,-8-1-38-15,-10 5-144 16</inkml:trace>
  <inkml:trace contextRef="#ctx0" brushRef="#br0" timeOffset="25311.04">6651 5920 228 0,'-17'3'367'16,"1"-3"-362"-16,6 2-4 16,0 0-1-16,9 0 0 15,1-2 1-15,20 0 12 0,14 0 56 16,18-9-5-16,16-4-35 15,19-5-14-15,4-1-2 16,6-6-8-16,2 2-4 16,-6-2-1-16,-7 5 2 15,-12 0-3-15,-17 10 1 0,-14 3-6 16,-21 7-51-16,-21 0-139 16,-9 12-76-16</inkml:trace>
  <inkml:trace contextRef="#ctx0" brushRef="#br0" timeOffset="25701.62">6907 6007 177 0,'0'-7'435'16,"0"0"-434"-16,2 2-5 15,8 5 4-15,0 0 4 16,4 0 4-16,3 12 12 16,-2 6-6-16,4 3-7 15,-5 11-2-15,-1 2-1 0,-8 4-3 16,-5 3-1-16,-2 2 1 16,-12-5-1-16,-4-7-12 15,-6-2-4-15,-1-9 9 16,-1-8 10-16,2-9-1 15,2-3 2-15,7 0 0 0,3-12 0 16,7-6-1-16,5-3-4 16,7-3 0-16,13-1-1 15,7-1 0-15,7-1 8 16,0 4-4-16,0 2 0 16,-1 4-3-16,-6 7 0 0,-7 2-54 15,-8 5-63-15,-7-1-160 16</inkml:trace>
  <inkml:trace contextRef="#ctx0" brushRef="#br0" timeOffset="26826.54">7260 6105 464 0,'-5'-9'20'0,"-2"1"16"16,4-2 28-16,-1 5-17 16,3 2-14-16,-1-1-4 15,2 4-14-15,-2 0-11 16,2 11-10-16,0 7-1 15,0 8 6-15,0 6 0 16,0 4 3-16,0 3 0 16,4-2-1-16,-1-7 0 0,4-5 0 15,-1-4-2-15,1-6 0 16,2-11 0-16,0-4-2 16,0 0 9-16,2-12 3 15,-1-4-3-15,-2-4-3 0,1-1-1 16,-6 1 4-16,2 2 5 15,-3 4-2-15,2 2 1 16,-3 5-1-16,-1 5-6 16,3 2-4-16,-1 0-6 15,1 10-5-15,1 3 9 16,3 6 4-16,1-2 0 0,2-1-1 16,-1-6 2-16,1-3-2 15,2-3 1-15,-2-4-2 16,2 0 7-16,1-12 0 15,-4-5 0-15,2-2-3 16,-4-6 1-16,-1-1-4 0,-5-9 1 16,-1 3 1-16,0 0-2 15,-1 0 0-15,-8 9-1 16,-2 5-1-16,-2 11 0 16,0 7-5-16,5 7-39 15,-1 15-33-15,4 1-37 0,5 5-79 16</inkml:trace>
  <inkml:trace contextRef="#ctx0" brushRef="#br0" timeOffset="27217.15">7691 6285 499 0,'0'0'123'0,"0"-3"-88"15,-6-1 23-15,0 4-29 0,-1 0-17 16,0 0-5-16,0 7-3 16,-2 8-7-16,2 5 2 15,0 3 0-15,2 5 1 16,-2 3 0-16,4-1-1 16,3 0-7-16,0-3-5 15,3-6-1-15,5-6-3 0,3-6-6 16,4-9 6-16,-1 0 14 15,2-16 14-15,0-5-5 16,2-8-3-16,-6 0 1 16,2-7 6-16,-7 3 13 0,-4-2-2 15,-3 7-2-15,0-1 0 16,-5 8-8-16,-10 5-10 16,-3 7-3-16,-7 9-6 15,-4 0-38-15,-1 13-57 16,-6 7-111-16</inkml:trace>
  <inkml:trace contextRef="#ctx0" brushRef="#br0" timeOffset="27873.37">6681 7024 573 0,'-10'-9'29'0,"5"2"17"16,2 3-7-16,3 4-11 16,6 0-17-16,8 11-22 15,13 5 10-15,7 4 5 16,5 7 0-16,8 3 2 0,-6 5-4 15,-5 7-1-15,-9 2 1 16,-8 1-3-16,-18-4-1 16,-1-5-7-16,-11-8 1 15,-10-8 10-15,-2-12 2 16,-5-6 0-16,1-2 4 0,4-8 6 16,2-12 0-16,4-4 3 15,7 0-1-15,6-7-12 16,4 4-5-16,9 1-2 15,11 2-7-15,9 5-28 0,7 4-49 16,1 3-45-16,1 0-96 16</inkml:trace>
  <inkml:trace contextRef="#ctx0" brushRef="#br0" timeOffset="28263.96">7192 6968 192 0,'1'-10'416'0,"1"-1"-378"15,-2 4 10-15,2 5-4 16,0 2-25-16,-1 9-23 15,1 11-1-15,2 4 6 0,-1 9 1 16,1 3 2-16,-3-1 0 16,3-2-3-16,-2-5 1 15,-1-10-1-15,-1-4 1 16,3-9-2-16,-3-3 4 16,0-2 7-16,0 0-1 15,0-4-7-15,0-2-7 0,0 0-11 16,0 1-4-16,-3 1-10 15,0 1-12-15,-2 3-4 16,-1-2-38-16,-2 2-62 16,1-4-147-16</inkml:trace>
  <inkml:trace contextRef="#ctx0" brushRef="#br0" timeOffset="28545.18">7195 6924 612 0,'-6'-11'69'15,"1"1"-51"-15,1 3 4 0,4-3 2 16,2 3-12-16,11-1-10 15,3 0-2-15,6 1-2 16,-3 4 4-16,4 3-1 16,-3 0-2-16,2 7-61 15,-10 7-38-15,1-2-59 0,-4 5-160 16</inkml:trace>
  <inkml:trace contextRef="#ctx0" brushRef="#br0" timeOffset="28732.69">7260 7061 424 0,'-15'15'26'0,"3"-3"-5"16,5-1-10-16,1-1-9 15,6-1-4-15,0-3 2 16,9-2 8-16,5-4 37 16,4 0 2-16,3 0-13 0,5-3-10 15,-5-4-7-15,3-2-13 16,-5 3-14-16,-2 2-46 15,-8 4-95-15,-9 0-178 16</inkml:trace>
  <inkml:trace contextRef="#ctx0" brushRef="#br0" timeOffset="28888.95">7189 7324 283 0,'-5'5'284'0,"5"-5"-233"16,0 0-15-16,9 0-30 0,9-7 6 15,5-2-6-15,4-2-2 16,4 2-26-16,0-3-35 16,-6 1-90-16</inkml:trace>
  <inkml:trace contextRef="#ctx0" brushRef="#br0" timeOffset="29420.16">6742 7589 628 0,'0'0'46'0,"6"0"-37"16,17 0-21-16,18-7 20 15,15-1 3-15,12-5 0 16,8 1-3-16,4-5-7 16,-2 5 1-16,-5 1-1 15,-5 4-3-15,-12 4 2 0,-11-1-53 16,-11 4-94-16,-16 0-78 16</inkml:trace>
  <inkml:trace contextRef="#ctx0" brushRef="#br0" timeOffset="29810.71">6819 7750 670 0,'0'0'27'0,"8"-5"-18"16,8-1-2-16,2 5 7 15,6 1-2-15,-2 0-1 16,4 12-8-16,1 9 3 16,-4 6 0-16,2 7 0 0,-5 11-4 15,-5 3 0-15,-10 4-1 16,-5-1-1-16,-2-5 0 16,-13-6 0-16,-2-8 2 15,-7-9-1-15,1-9 1 16,2-11 2-16,1-3 0 15,3-8 0-15,5-13 0 16,5-10-2-16,5-3 0 0,2-4 1 16,4-1-2-16,9 4-2 15,2 5 0-15,4 7-9 16,-2 6-26-16,2 10-61 16,1 7-61-16,-5 0-235 0</inkml:trace>
  <inkml:trace contextRef="#ctx0" brushRef="#br0" timeOffset="30310.67">7220 7878 636 0,'0'-8'30'0,"0"1"-24"15,0 4 8-15,-6 3-15 16,-1 4 7-16,0 9 5 0,0 3 1 15,-1 7-2-15,3 6 0 16,4 1-3-16,1 3-4 16,0 1-3-16,0-2 2 15,3-6-2-15,4-9-6 16,3-6 2-16,-2-9 2 16,1-2 1-16,2-11 13 0,-2-5-7 15,2-7-2-15,0-4-2 16,-2 0 1-16,-4 4 11 15,-2 3 1-15,-1 7-1 16,-2 3-2-16,2 7-4 16,0 3-5-16,-2 1-6 0,1 12-3 15,2 2 5-15,2 3 2 16,2 6 0-16,0-6 1 16,6-2-2-16,-4-3-4 15,1-8-3-15,5-5 4 16,-4 0 5-16,1-11 4 0,-1-4-3 15,0-3 0 1,-3-1-2-16,0-2-4 0,-2 2-5 16,-5-1-7-16,1 5-3 15,-2 0 9-15,0 4 6 16,0 5 2-16,0 3 2 0,0 3-39 16,4 0-114-16,-3 0-270 15</inkml:trace>
  <inkml:trace contextRef="#ctx0" brushRef="#br0" timeOffset="30498.19">7577 7958 548 0,'2'6'236'16,"-2"1"-190"-16,0 4-18 16,2 10-23-16,-1 8 11 15,1 6-4-15,3 10-8 16,2 5-2-16,-4 7-1 0,-3 1 0 15,0-4-17-15,-7-8-63 16,-8-15-116-16</inkml:trace>
  <inkml:trace contextRef="#ctx0" brushRef="#br0" timeOffset="31138.75">6053 5091 536 0,'-11'-17'15'16,"-1"-1"18"-16,0 6-1 0,2 5 9 15,1 7-13-15,-4 0-10 16,-1 15-13-16,-1 12-4 15,1 18 2-15,4 17-1 16,2 23 6-16,4 17 1 16,4 22 4-16,0 14-4 15,2 13-5-15,8 9-1 16,-3 10-1-16,3 2 3 0,2 2 18 16,0 10-3-16,2 5-14 15,4-2-3-15,2-1 0 16,3-3-2-16,4-3 2 15,5-8-1-15,10-13-2 0,2-11-5 16,5-12-42-16,3-21-84 16,0-22-139-16</inkml:trace>
  <inkml:trace contextRef="#ctx0" brushRef="#br0" timeOffset="31701.22">7706 4917 566 0,'-8'-5'1'16,"1"3"2"-16,3 2-2 16,4 6-7-16,4 10 2 15,8 9 11-15,11 5 11 0,11 11 4 16,17 10 5-16,8 14-1 16,13 14-7-16,6 11-13 15,4 12-1-15,-3 10-3 16,-9 1-1-16,-7 4 0 0,-11 3-1 15,-11 5 19-15,-9 6 10 16,-12 4-9-16,-6 9-7 16,-10 8-3-16,-4 1-4 15,-19 2-1-15,-8-7 0 16,-8-5 0-16,-6-9-1 0,-2-11-1 16,-10-11-2-16,-2-19 0 15,-6-22-19-15,-11-22-127 16</inkml:trace>
  <inkml:trace contextRef="#ctx0" brushRef="#br0" timeOffset="33654.19">2399 9344 312 0,'-14'-6'278'16,"4"-1"-274"-16,3 2 20 0,7 5-8 16,4 0-4-16,14 6-30 15,5 12 21-15,9 7 7 16,6 5 5-16,2 11 3 15,2 6-4-15,0 4-2 16,-8 1-4-16,-8-2-3 16,-7-4-2-16,-8-6-1 0,-11-7-1 15,0-8 1-15,-11-8 6 16,-5-9 9-16,-6-8-4 16,-3 0-1-16,1-14-6 15,2-11-3-15,2-3 0 0,6-5-1 16,4 1-1-16,6 0-2 15,4 6 0-15,7 2-3 16,10 6-4-16,3 7-28 16,3 5-43-16,0 3-50 15,-1 3-65-15</inkml:trace>
  <inkml:trace contextRef="#ctx0" brushRef="#br0" timeOffset="33982.3">2879 9394 617 0,'0'-1'28'16,"0"1"23"-16,0 0-31 15,3 10-26-15,2 9 7 0,2 7 10 16,0 6-2-16,3 4-5 16,0-1-1-16,1 1 1 15,-3-2-5-15,2-4-23 16,-3-6-48-16,-2-7-41 15,-5-8-89-15</inkml:trace>
  <inkml:trace contextRef="#ctx0" brushRef="#br0" timeOffset="34169.76">2889 9396 571 0,'-10'-16'21'0,"3"2"0"16,6 1 3-16,1 6-6 15,5 1-13-15,11 5-7 16,8-2 2-16,5 3-34 16,3 0-9-16,0 2-27 15,-3 6-11-15,-8 2-16 0,-6 2-91 16</inkml:trace>
  <inkml:trace contextRef="#ctx0" brushRef="#br0" timeOffset="34341.65">2901 9625 513 0,'0'0'60'16,"13"-6"-25"-16,10-6-6 15,9-6 7-15,7-2-11 16,2 1-13-16,3 1-7 0,-4 2-4 16,-6 5 0-16,-10 9-2 15,-10 2-22-15,-9 11-33 16,-5 14-9-16,-12-1-57 15</inkml:trace>
  <inkml:trace contextRef="#ctx0" brushRef="#br0" timeOffset="34529.14">2986 9815 513 0,'0'0'54'15,"0"0"26"-15,0 0-22 16,12-5-49-16,6 0-9 15,6-1 4-15,3-1-3 16,5 2-1-16,-3 1 1 0,-1 1-1 16,-3-1-3-16,-6 1-68 15,-6-1-23-15,-6 0-103 16</inkml:trace>
  <inkml:trace contextRef="#ctx0" brushRef="#br0" timeOffset="34857.21">2509 10013 566 0,'-3'0'54'16,"-11"0"-2"-16,9-1 2 16,5-1-15-16,12-2-29 15,18 1-20-15,16-5 14 16,17 0 5-16,8-5-2 0,16 1-5 16,4-3-1-16,4 3-1 15,-8 6-3-15,-7 5-27 16,-14 1-20-16,-10 0-27 15,-22 7-25-15,-21 3-79 16</inkml:trace>
  <inkml:trace contextRef="#ctx0" brushRef="#br0" timeOffset="35247.84">2701 10226 704 0,'-7'0'3'15,"2"-8"-5"-15,2 3 7 0,3 5-3 16,13 4 2-16,4 8 13 16,7 12 5-16,6 2-7 15,4 10-10-15,2 7-4 16,-4 7 0-16,-10 3-1 15,-3 3-8-15,-14-3-10 16,-5-3 5-16,-7-8 6 0,-13-5 6 16,-2-11 1-16,-5-10 0 15,-2-8 4-15,2-8-3 16,4-6 3-16,3-15 2 16,5-5 0-16,3-9 7 15,5 3-1-15,7 0-8 0,0 5-5 16,11 6-2-16,9 2 2 15,2 6-6-15,5 4-52 16,0 0-69-16,2 2-92 16</inkml:trace>
  <inkml:trace contextRef="#ctx0" brushRef="#br0" timeOffset="35904.01">3069 10310 611 0,'-8'0'44'0,"4"0"9"0,3 5-35 16,1 13-18-16,0 5 3 16,5 6 4-16,6 3 1 15,1 0-5-15,0 4 0 16,-2-6-2-16,-3-2 1 0,-2-6-4 15,-1-9-9-15,-1-9 0 16,2-4 8-16,-2-7 9 16,-1-11-2-16,1-3-5 15,1-5 2-15,-1 2 3 16,-1 5-2-16,-2 2 10 16,2 9 1-16,-2 2-5 15,0 6-3-15,2 0-7 0,3 11-5 16,1 5 6-16,1 4 0 15,5 2 1-15,1 2 1 16,1-3-1-16,-1-3 0 16,3-7-6-16,-1-6 1 0,1-5-1 15,-2-6 6-15,-1-11 6 16,-3-4-2-16,-2-4 1 16,-3-2 2-16,-5-1 4 15,0 1 2-15,-3-4 4 16,-9 3-5-16,0 1-6 15,3 4-4-15,-2 7-3 16,4 11 0-16,4 5-12 0,1 7-49 16,2 11-35-16,0 3-57 15,3 4-287-15</inkml:trace>
  <inkml:trace contextRef="#ctx0" brushRef="#br0" timeOffset="36247.75">3507 10649 40 0,'-6'0'672'0,"-2"3"-658"15,-2 6-6-15,5 4-3 16,1 2 4-16,3 4 2 16,1 7-3-16,1 2-3 15,8 3 1-15,4 5 0 16,-1-4-4-16,2 1-1 0,1-4 1 15,-1-8-2-15,1-7-1 16,-3-10-1-16,1-4 0 16,-1-11 10-16,-1-8-1 15,0-9-4-15,-6-7 0 16,-3-2 1-16,-2-4 5 16,-2-4-2-16,-12-2-3 0,-4 0-3 15,-4 10-1-15,1 2-1 16,-4 12-2-16,2 13 2 15,1 10-23-15,4 0-30 16,0 3-85-16,4 4-88 16</inkml:trace>
  <inkml:trace contextRef="#ctx0" brushRef="#br0" timeOffset="36497.75">3768 9973 613 0,'-5'-11'10'16,"-4"2"33"-16,9-2 17 16,0 4-11-16,0 0-12 0,0 2-16 15,11 3-17-15,4 0-7 16,2 2 3-16,8 0 0 15,1 7-8-15,3 0-41 16,-2 0-35-16,0-2-41 0,-8 3-65 16</inkml:trace>
  <inkml:trace contextRef="#ctx0" brushRef="#br0" timeOffset="36653.98">3860 10163 629 0,'-2'4'65'0,"2"-4"-2"15,5 0-9-15,15-4-24 16,8-4-19-16,7-3-9 16,6-2-1-16,1-1-46 15,-4-2-125-15</inkml:trace>
  <inkml:trace contextRef="#ctx0" brushRef="#br0" timeOffset="37513.31">5551 9378 607 0,'-8'-14'27'0,"1"3"38"15,2 4-8-15,3 4-24 0,2 3-15 16,0 3-11-16,0 14-13 16,5 8 4-16,2 9 6 15,0 13 1-15,0 3 0 16,-4 2-3-16,2-2-1 15,-3 0-1-15,-1-9 3 16,3-5-11-16,-1-8-35 0,3-9-54 16,0-6-80-16,1-9-172 15</inkml:trace>
  <inkml:trace contextRef="#ctx0" brushRef="#br0" timeOffset="37700.76">5487 9789 568 0,'-14'0'71'0,"1"0"2"16,8-7-9-16,5 0-26 16,5-3-9-16,17 0-23 15,8 0-5-15,8 2 2 16,7 3-4-16,5 1-4 0,0 2-30 16,-3 2-24-16,-5 0-50 15,-12 7-70-15</inkml:trace>
  <inkml:trace contextRef="#ctx0" brushRef="#br0" timeOffset="38232">5526 10103 589 0,'-7'-11'39'16,"2"0"23"-16,2 4-8 15,3 4-12-15,0-1-16 16,0 4-8-16,10 0-21 0,10 0-2 16,7 4 5-16,4 1 1 15,3 5 1-15,-4 1-2 16,-6 9 1-16,-10 5-5 15,-11 7-6-15,-3 4 7 16,-17 3 1-16,-5-2 0 16,-5-3 2-16,2-5 1 15,4-6-1-15,4-5 0 0,8-6 1 16,8-3-2-16,1-5 5 16,19-4 0-16,11-4 7 15,11-7-6-15,8-4-2 16,7-9-31-16,2-4-99 15,1-9-284-15</inkml:trace>
  <inkml:trace contextRef="#ctx0" brushRef="#br0" timeOffset="39169.42">9659 4266 590 0,'-8'-7'15'0,"4"2"4"0,3 5 3 15,1 0-6-15,0 10-26 16,5 8 8-16,6 7 9 16,-4 5 4-16,2 4-2 15,-2 4 1-15,-1 0-3 16,-1-3-3-16,-1-6-2 16,-4-4 0-16,0-8 0 0,0-7-2 15,0-9 6-15,-4-1 5 16,-1-11 29-16,-1-8-19 15,2-10-17-15,4 1 0 16,0-6 1-16,0 2-2 16,8 2-4-16,1 5 4 0,2 8-3 15,0 7 2-15,-1 8 3 16,4 2-5-16,-1 7-2 16,0 11 1-16,1 9-1 15,-3 3 4-15,-1 4-2 0,-2 3 5 16,-1-1-1-16,-3 0-1 15,-1-9-3-15,1-4 2 16,1-7-2-16,6-7-8 16,1-9-28-16,9-2-19 15,-1-16-32-15,1-5-54 16,-1-8-122-16</inkml:trace>
  <inkml:trace contextRef="#ctx0" brushRef="#br0" timeOffset="39356.92">9931 4313 603 0,'-9'-7'42'0,"6"0"-2"16,1 3-9-16,2 0 1 15,0 0-12-15,10 1-25 16,5 1 2-16,1 1 4 16,6 1-6-16,0 0-35 15,-5 0-10-15,0 5-17 0,-9 8-36 16,-2 2 14-16,-6 8 42 15,-11 1-77-15</inkml:trace>
  <inkml:trace contextRef="#ctx0" brushRef="#br0" timeOffset="39481.91">9948 4473 333 0,'-11'9'75'0,"5"-2"-19"0,6-3-5 16,0-4 3-16,13 0 15 16,4-4-2-16,11-6-43 15,0 0-21-15,8-3-3 16,4 2-30-16,-4-2-77 15,-2 0-39-15,-7 3-181 16</inkml:trace>
  <inkml:trace contextRef="#ctx0" brushRef="#br0" timeOffset="39638.14">10243 4314 132 0,'-7'-3'429'16,"2"-1"-374"-16,3 4 20 15,1 0-39-15,1 7-30 0,0 11-10 16,0 4 6-16,1 8-1 15,6 5 2-15,1 5 1 16,-3 3-1-16,1-2-13 16,-3-5-95-16,1-15-86 15</inkml:trace>
  <inkml:trace contextRef="#ctx0" brushRef="#br0" timeOffset="40403.72">9788 2964 388 0,'0'-11'116'16,"0"6"-78"-16,0 2 15 16,0 3-16-16,0 8-34 15,0 12-15-15,0 7 13 16,0 8 4-16,2 5 1 16,-1-3 0-16,3-1 2 0,-2-7-2 15,-1-8 0-15,1-7-2 16,0-9 2-16,-2-3-2 15,0-2 7-15,0-8 24 16,0-10-10-16,0-8-24 16,0-6-1-16,0-5 2 0,0-4-2 15,0 2 1 1,0 3-1-16,0 5 0 0,0 8 1 16,0 8 2-16,0 3 2 15,0 9-5-15,0 3 2 16,3 0-8-16,5 12-7 15,1 5 9-15,5 6 4 0,3 4-2 16,1 5 4-16,1-2-4 16,3 1 4-16,1-6 1 15,2-3-1-15,4-6 1 16,-2-6-1-16,0-8 1 16,-2-2 9-16,0-17 8 0,-4-6-3 15,-1-5-6-15,-5-8-6 16,-6-5 4-16,-6 0-4 15,-3-2 1-15,0-2 2 16,-8 8 1-16,-6 3-2 16,2 9-3-16,-3 9-6 15,-2 11-2-15,0-1-75 0,5 1-190 16</inkml:trace>
  <inkml:trace contextRef="#ctx0" brushRef="#br0" timeOffset="43278.62">7353 9380 409 0,'0'0'20'0,"0"0"11"0,0 0 34 15,0 0 15-15,0-2-24 16,-7-4-14-16,-4 0-13 16,-5 1-8-16,-8 0-11 15,-4 2-6-15,-5 3-1 16,-8 0-3-16,-4 0 2 15,2 8-2-15,0 2 1 0,3 1-1 16,8 1-1-16,5 1 0 16,11-1 2-16,7 1-3 15,7-2 0-15,2-1-3 16,13 3 4-16,8-1-1 16,8-1 1-16,7 3 3 0,2 1-1 15,0 2 0-15,-4-1-1 16,-6 4 0-16,-2-1 0 15,-11 1 0-15,-8 0-2 16,-2 0 1-16,-5 1 0 16,-12-2 1-16,-7 3 0 15,-1-2 1-15,-2 1 0 0,3-5 2 16,4-3-2-16,5-1 1 16,5-3-1-16,3-5 0 15,2-1-2-15,15-3 4 16,14 0 7-16,9 0 12 0,11-11-6 15,5-3-10-15,5 2-6 16,-6-3 2-16,-4 1-4 16,-6 5-33-16,-11 2-44 15,-14 7-57-15,-12 0-183 0</inkml:trace>
  <inkml:trace contextRef="#ctx0" brushRef="#br0" timeOffset="43762.98">6877 10138 462 0,'-11'-10'204'16,"4"-1"-176"-16,2 2 16 16,1 4-4-16,4 5-18 15,1 0-18-15,11 5-15 0,2 11 10 16,2 6 1-16,6 5 2 16,-6 6 0-16,0 4-1 15,-7 1 0-15,-4-2-1 16,-3-4 2-16,-2-7-1 15,0-9 0-15,0-10 1 0,0-6 2 16,-2-4 5-16,2-14-3 16,0-9-7-16,2-2 0 15,7-3 0-15,0 2 1 16,0 5 1-16,0 5-1 16,0 10 8-16,-2 8-2 15,2 2-3-15,2 7-4 0,3 13 1 16,2 3 1-16,2 4 0 15,-1 3-1-15,-1-1 1 16,-1-3 0-16,-1-2-14 16,-1-9-38-16,2-7-75 15,1-8-93-15</inkml:trace>
  <inkml:trace contextRef="#ctx0" brushRef="#br0" timeOffset="43950.48">7351 10123 520 0,'-9'0'140'16,"2"0"-113"-16,1 0 18 16,6-2-8-16,0 2 0 15,6-2-17-15,9-4-16 16,4 3 0-16,3-1 0 16,5 3-2-16,-4 1-24 15,-5 0-42-15,-10 10-100 0,-3 6-136 16</inkml:trace>
  <inkml:trace contextRef="#ctx0" brushRef="#br0" timeOffset="44091.06">7351 10346 466 0,'-1'5'130'0,"1"-5"-74"16,1 0-15-16,17 0-30 16,7-8 11-16,7-4-17 15,8-2-5-15,5 0-55 16,-2-3-15-16,-3-1-66 0</inkml:trace>
  <inkml:trace contextRef="#ctx0" brushRef="#br0" timeOffset="44262.93">7701 10111 611 0,'-5'0'66'0,"1"0"-32"15,4 13-23-15,0 9-5 16,2 6-3-16,9 8 0 15,2 3 1-15,1-2-1 16,-2 1-3-16,-1-7-72 16,-6-16-125-16</inkml:trace>
  <inkml:trace contextRef="#ctx0" brushRef="#br0" timeOffset="46200.3">6954 8849 678 0,'0'0'17'0,"-3"0"3"15,1 5-21-15,2 11-5 16,0 11 11-16,0 8 14 15,0 7 0-15,0 2-8 16,0 1-1-16,0-6-6 16,0-7-2-16,0-10 0 0,0-10-1 15,0-11 0-15,0-1 2 16,2-17 7-16,1-8-6 16,4-5-4-16,0-4 1 15,-2-7 0-15,2 3 0 16,-4 3 0-16,-3 4 0 0,0 10-1 15,0 3-1-15,2 8 2 16,0 8-1-16,1 2-4 16,2 8-3-16,4 14 6 15,4 1-1-15,3 9 2 16,2-2 0-16,6 3 0 0,-3-6 0 16,2-6-2-16,-1-10 4 15,3-8 0-15,1-3 0 16,-4-10 5-16,-2-12-2 15,1-5 0-15,-11-5-2 16,-5 0-2-16,-5-4 1 16,0 0 0-16,-9 1 1 0,-5 3 0 15,-4 4 1-15,0 6-3 16,0 7-2-16,5 12-1 16,3 1-17-16,6-1-96 15,4-6-448-15</inkml:trace>
  <inkml:trace contextRef="#ctx0" brushRef="#br0" timeOffset="47278.33">11008 4805 515 0,'-20'2'16'16,"1"-2"-15"-16,5 0 7 16,6 0 0-16,7 0-1 0,1 0-6 15,0 0-2-15,16 0-6 16,10 0 29-16,13 0 2 16,11 2-11-16,15-2-10 15,6 0 0-15,12 0-1 16,9-2-1-16,7-2 3 0,6-5 6 15,10 4 3-15,9-4-2 16,9-1-4-16,11-1-1 16,3-1-4-16,4 2-1 15,5 2 0-15,2 0-1 16,0-1 0-16,0 2 4 0,6-1 6 16,3-2 5-16,4 0-1 15,2-3-2-15,3 1-5 16,8-1 0-16,1 3-2 15,0-1-1-15,-1-2-2 16,-2 3-1-16,-2-1-2 0,-9 0 3 16,-1 1-1-16,-11 0-1 15,-6 0-1-15,-2 1 2 16,-15 0-1-16,-3 0 0 16,-11 0 1-16,-7 2-1 15,-10 0 0-15,-14-2 0 0,-10 2 0 16,-15-1 0-16,-10 0 2 15,-15 0-2-15,-14 3 0 16,-11-2-18-16,-16 2-21 16,-3-2-33-16,-28-1-67 15,-14 3-135-15</inkml:trace>
  <inkml:trace contextRef="#ctx0" brushRef="#br0" timeOffset="48059.56">10810 4964 434 0,'-26'10'3'0,"12"-2"3"15,5 1-5-15,9 2-1 16,0 1-1-16,15-2 4 16,10 0 20-16,9-5 8 15,10-2-12-15,10-3-1 0,11 0-10 16,5 0-6-16,11-7-1 15,4-2-1-15,11 0 0 16,6-3 2-16,12 1-3 16,5-1 4-16,8-3-2 0,5 0 1 15,7 0-2-15,-1-1 1 16,6 0 0-16,3 2-1 16,4-2 1-16,-1 3 3 15,5-1 2-15,-1 1-2 16,7-1 0-16,-2 3 0 15,-1-1 3-15,2-1-2 16,0 5-1-16,2-5-2 0,-2 2-1 16,-3 3-1-16,3-3 1 15,-2 0 0-15,0-2-2 16,-4 1 2-16,-1-1-1 16,-4 1 1-16,-5-1-1 0,-4 0 0 15,-5-2 1-15,-6 2 2 16,-5-3 1-16,-4 4 1 15,-4-2 2-15,-7 0-1 16,-6 1 0-16,-8 0 4 16,-2 3 1-16,-9-1 1 0,-5 0-3 15,-7 3-4-15,-6 2-1 16,-5 2-3-16,-9 3-3 16,-12-6-55-16,-15-6-180 15</inkml:trace>
  <inkml:trace contextRef="#ctx0" brushRef="#br0" timeOffset="49731.3">8777 8731 355 0,'-2'-23'39'0,"-5"-2"19"0,-4 7 8 16,2-2-12-16,0 4-12 15,0 6 6-15,2 1-4 16,0 7-11-16,0 2-9 15,2 14-9-15,-3 22-18 16,-1 19 2-16,-3 24 9 0,-1 28 8 16,-3 21-1-16,1 19-2 15,5 8-2-15,6 4-2 16,4-3-3-16,9-11 1 16,16-11-4-16,7-20-3 0,8-13 0 15,-3-21 1-15,5-20-11 16,-3-25-12-16,1-20-14 15,0-17-49-15,-3-31-120 16</inkml:trace>
  <inkml:trace contextRef="#ctx0" brushRef="#br0" timeOffset="50653.11">9518 9068 526 0,'-1'-12'77'16,"-6"-2"-43"-16,1 4 31 0,0 5-17 16,3 5-23-16,-1 4-16 15,1 14-9-15,1 10-3 16,-3 13 4-16,3 9 4 16,2 4 0-16,0 3-4 15,0-7 0-15,2-7 0 16,3-10-1-16,2-6-1 0,0-16 1 15,3-10 0-15,-2-1 0 16,3-12 8-16,4-10-3 16,-3-4-3-16,3-1-1 15,-5-1 0-15,1 5-1 16,-3 5 1-16,-2 5-1 0,-4 4 1 16,2 6-1-16,-1 3-2 15,-1 1-3-15,3 13-1 16,1 2 5-16,3 4 0 15,1 2 2-15,7-1-1 16,-1-3-2-16,0-5-3 0,6-7 3 16,-3-6 1-16,5 0 0 15,-1-8 3-15,-5-10 0 16,2-4 1-16,-6-3-1 16,-3-3 0-16,-5-2 0 15,-6-1 0-15,-2-1 3 16,-11 1 3-16,-3 5-3 0,-1 3-6 15,2 7 1-15,-4 7-2 16,9 9 0-16,1 2-24 16,7 12-60-16,2 2-95 15,0 2-332-15</inkml:trace>
  <inkml:trace contextRef="#ctx0" brushRef="#br0" timeOffset="50981.25">10043 9438 697 0,'0'0'77'0,"0"0"-75"15,-9 0 2-15,0 5-7 16,1 10 6-16,1 5-2 16,0 7 1-16,2 7 2 15,3-4 7-15,2 4-2 0,0-4-4 16,2-1-5-16,5-8 3 15,4-6-5-15,5-6 2 16,3-9-1-16,3 0 5 16,4-15 2-16,1-6-2 15,-4-8-2-15,-2-3 0 16,-6-6-2-16,-8 5 3 0,-7-5-2 16,-2 8 0-16,-16 3 4 15,-5 9 4-15,0 10-4 16,-4 8-6-16,-1 0-15 15,8 7-48-15,5 2-113 0</inkml:trace>
  <inkml:trace contextRef="#ctx0" brushRef="#br0" timeOffset="51371.8">10370 9248 445 0,'-13'0'206'15,"6"0"-148"-15,3-2-2 16,4-1-17-16,11-1-11 16,11 3-18-16,6-3-6 0,6 1 2 15,6-1-3-15,2-2-2 16,-3 3-1-16,-3-1-19 15,-6 1-24-15,-6-2-61 16,-10-1-64-16,-11-1-224 16</inkml:trace>
  <inkml:trace contextRef="#ctx0" brushRef="#br0" timeOffset="51543.67">10489 9111 55 0,'-7'-11'551'16,"4"3"-478"-16,1 4-5 0,2 4-30 15,0 9-30-15,4 12-8 16,5 8 4-16,2 6-1 16,-1 8 1-16,5 1-2 15,1 3-3-15,0 1-21 16,0-11-75-16,4-10-157 16</inkml:trace>
  <inkml:trace contextRef="#ctx0" brushRef="#br0" timeOffset="52028.01">10937 9025 559 0,'0'-23'179'15,"0"9"-164"-15,-7 8 15 16,-2 6-23-16,1 10-2 16,3 9-5-16,2 12 1 15,1 4 1-15,2 6-1 16,0-2 0-16,5 0 0 0,2-6 0 15,1-8-1-15,1-11 0 16,-1-7 1-16,-1-4-1 16,5-3 3-16,-4-7 3 15,3-7-5-15,-1-3-6 16,-4-1-4-16,1 2-1 0,-3-2 7 16,-2-1 1-16,-2 6 2 15,0 4 1-15,0 2 6 16,0 7 3-16,0 3-13 15,0 11-1-15,6 4 3 16,-1 6 0-16,4-2 1 16,1 1-1-16,3-4-1 0,5-3-2 15,-2-9 1-15,3-5 0 16,-4-2 2-16,2-9 7 16,-1-10-1-16,-4-3 5 15,-3-6 2-15,-2-7 3 0,-3 0 2 16,-4 2-7-16,0 0 1 15,0 2-5-15,-4 8-4 16,-3 9-3-16,2 8-2 16,-1 6-11-16,3 11-49 15,-1 10-45-15,1 7-73 16</inkml:trace>
  <inkml:trace contextRef="#ctx0" brushRef="#br0" timeOffset="52199.86">11275 9432 728 0,'1'14'48'0,"-1"3"-10"16,0 6-16-16,2 5-3 15,-2 6-15-15,2 0-3 16,-1-3 0-16,6-4-21 16,-2-5-29-16,4-15-52 15,3-7-82-15</inkml:trace>
  <inkml:trace contextRef="#ctx0" brushRef="#br0" timeOffset="52621.71">11531 8917 729 0,'-4'-4'48'0,"-1"-2"-40"16,4 6-10-16,1 0 0 15,3 10-5-15,8 5 3 0,3 7 3 16,0 6 3 0,1 5 1-16,-4 4 3 0,-6 3 1 15,-5-5-2-15,0-2-3 16,-4-5-1-16,-4-6 3 16,-1-11-3-16,4-5 1 0,0-6 0 15,5-5 6-15,0-11-3 16,5-11-4-16,5-7-2 15,1-5 3-15,2-4-2 16,-1-3 2-16,-3 3-1 16,-3 7 0-16,-1 9 3 15,-5 9 22-15,0 10-9 0,0 8-8 16,0 0-12-16,0 14-3 16,0 5 3-16,0 13 4 15,0 6-10-15,0 8-21 16,7 2 5-16,0 1-14 15,3-1-50-15,0-8-55 16,4-7-72-16</inkml:trace>
  <inkml:trace contextRef="#ctx0" brushRef="#br0" timeOffset="52965.44">11792 9266 404 0,'2'-12'239'0,"3"-2"-152"15,-2 6-10-15,-1-2-28 16,-2 9-21-16,2 1-20 15,0 1-12-15,4 13 0 16,-1 2 3-16,0 4 1 16,4 4 0-16,-4 1 0 0,1-2-4 15,-2-4-3 1,-3-6 3-16,1-5 3 0,-2-4 0 16,2-4 4-16,0 0 5 15,3-12-5-15,4-3-4 16,2-7-5-16,-1-6 1 15,4 1 3-15,-1-1 0 0,-2 4 2 16,-1 3 2-16,-3 9 14 16,-4 6-1-16,1 6-9 15,-1 9-8-15,0 11-3 16,3 12 4-16,-2 8 1 0,0 6-1 16,-3 4 2-16,1 0-1 15,-2-7-37-15,0-12-52 16,4-19-180-16</inkml:trace>
  <inkml:trace contextRef="#ctx0" brushRef="#br0" timeOffset="53481.02">9184 8824 521 0,'-8'-24'29'0,"2"3"25"15,1 7-9-15,3 9-5 16,2 5-9-16,0 12-10 16,0 22-24-16,4 16 12 15,1 23 26-15,2 23-7 16,0 19-4-16,-2 13-4 0,5 4-10 16,4 0-4-16,6-11-5 15,12-11-5-15,9-18-23 16,13-18-7-16,11-20-27 15,14-22-74-15,11-23-159 16</inkml:trace>
  <inkml:trace contextRef="#ctx0" brushRef="#br0" timeOffset="53902.88">11899 8719 575 0,'-2'0'89'0,"2"0"-34"16,12 0-29-16,12 12-26 15,13 11 2-15,11 11 6 16,8 11 8-16,3 15-8 16,0 14-1-16,-3 11 3 15,-8 8 3-15,-12 10-1 16,-11 5 0-16,-10-6-6 0,-13-3-3 15,-2-16 0-15,-12-11-1 16,-5-19-4-16,-1-15-21 16,2-20-11-16,3-18-19 15,8-9-55-15,5-23-125 16</inkml:trace>
  <inkml:trace contextRef="#ctx0" brushRef="#br0" timeOffset="54106.01">12700 9131 736 0,'-2'-4'29'15,"-5"-5"-25"-15,4 5 7 16,3 3 4-16,2 1 12 16,11 0-19-16,11 0-2 0,7 0-1 15,4 0-3-15,11 0-1 16,0 0-18-16,1-2-50 15,4-7-91-15,-7-1-186 16</inkml:trace>
  <inkml:trace contextRef="#ctx0" brushRef="#br0" timeOffset="54543.45">13271 8874 664 0,'0'-4'137'16,"-3"-5"-129"-16,1 8-8 15,2 1-7-15,0 3 7 0,0 8-2 16,5-3-1-16,6 5-1 16,6-2 3-16,2-4 2 15,3-3 2-15,-2-3-1 16,-1-1 0-16,-1-3 1 16,2-6 1-16,-6-9 0 15,-1-3-1-15,-1-1-1 0,-3-1 1 16,-2 3 1-16,-2 1-2 15,-4 8-2-15,3 2 4 16,-4 9 6-16,0 0-4 16,1 11-12-16,1 12 3 15,3 5 2-15,1 12 1 0,-1 8 1 16,-2 7-1-16,2 4 0 16,-3 0-1-16,-2-5 3 15,0-5-2-15,-2-9-1 16,-10-12 2-16,4-10-4 0,-6-5 2 15,-5-11 5-15,3-2 1 16,-2-4 0-16,4-14-1 16,1-6-1-16,8-4-3 15,5-7-23-15,4-6-56 16,11-2-209-16</inkml:trace>
  <inkml:trace contextRef="#ctx0" brushRef="#br0" timeOffset="55949.6">13647 9314 465 0,'0'-7'86'16,"0"0"-32"-16,0 1 26 16,0 2-25-16,0 3-24 0,0 1-12 15,5 0-16-15,0 11-6 16,1 5 3-16,3 4 3 15,0 5-1-15,-2 0 1 16,-1 0 0-16,-3-4-3 16,1-3 1-16,-3-5 1 15,-1-7 0-15,0-4-3 0,0-2 5 16,4-7 8-16,-2-7-6 16,5-6-6-16,1-7-2 15,0-1 2-15,3-1 1 16,-3 1 0-16,4 6-1 15,-5 5 0-15,0 6 2 0,1 9-1 16,0 2-2-16,3 6-2 16,0 15 0-16,5 2 3 15,0 9-2-15,0 2 0 16,-1 3-3-16,-1-3-14 16,1-5-37-16,-5-10-107 0,1-12-146 15</inkml:trace>
  <inkml:trace contextRef="#ctx0" brushRef="#br0" timeOffset="56355.87">13696 8142 537 0,'0'-12'66'0,"12"-3"-20"0,16 7-12 16,13 2-7-16,15 6-5 15,11 6-2-15,7 17 1 16,8 14-6-16,1 20-2 15,0 18-1-15,-8 22-2 16,-7 18-4-16,-13 16-4 0,-14 4 0 16,-15 3 0-16,-17-4 0 15,-9-8 0-15,-9-8-1 16,-17-10-1-16,-5-6-2 16,-13-12-1-16,-5-8 0 15,-4-9 2-15,-4-14-5 16,-1-9-40-16,1-15-77 15,2-15-296-15</inkml:trace>
  <inkml:trace contextRef="#ctx0" brushRef="#br0" timeOffset="57949.47">9763 10015 218 0,'-9'4'10'16,"1"-2"-1"-16,1 0 13 16,-2 1-4-16,2-1 48 0,2-1-16 15,-1-1-11-15,3 0-13 16,3 0 2-16,0 0-6 16,0 0-15-16,0 2-10 15,5 0-4-15,8 0 9 16,4-2 7-16,5 2 4 15,7-2-3-15,3 0 3 0,2 0-1 16,4 0-6-16,4 0-3 16,-5 0 1-16,4 0-1 15,1 0-2-15,-1 0-1 16,2 0 0-16,0-2 1 16,-2 0 0-16,3 0-1 0,0 0 0 15,-3 1-1-15,1-1 1 16,-1 0 0-16,-1 1 1 15,0-1-1-15,-4-2-1 16,3 2 2-16,-2-1 0 16,3 1-2-16,-5-2 1 0,4 3 0 15,-4-1 0-15,1 0 1 16,0 0-2-16,1-2 1 16,-3 1 1-16,0 0-1 15,1-5 0-15,-1 3 0 16,1 2 0-16,-3-3 0 15,-2 2 1-15,1 3-1 0,-4-3 12 16,0 4 1-16,-3-3-4 16,1 1-3-16,-3-2-3 15,4 0-1-15,-3 1 0 16,1-2 1-16,-1 1 2 0,0 0 0 16,1 1-4-16,-2 1 1 15,0 2 1-15,2 0 2 16,-2 0 0-16,5 0 3 15,-2 4 0-15,-2-3-3 16,4 2-1-16,0-3-1 16,1 0 1-16,0-3-3 0,-3 2 1 15,4-3-1-15,-5 1-1 16,1 1 0-16,-1 0 0 16,-2 2-1-16,0 0 2 15,-3 0-2-15,1 2 1 16,-1 0 0-16,1 0 0 15,4-2 1-15,1 0 0 0,1 0 0 16,1 0-1-16,2-4 0 16,-2 0 0-16,0 1-6 15,0 1-10-15,-3 0 4 16,-5 1-1-16,1-1 0 0,-6 0-6 16,-3 0-24-16,-9-4-100 15,-2 0-163-15</inkml:trace>
  <inkml:trace contextRef="#ctx0" brushRef="#br0" timeOffset="58855.67">9888 10160 181 0,'-8'0'189'16,"-1"0"-163"-16,-1 0-9 15,2 0-11-15,1 1-5 0,0 1 0 16,2 0 7-16,3-2 4 16,1 2-2-16,1-2 7 15,1 0 10-15,14 0-4 16,4 0 3-16,10-6-5 15,7 3-2-15,9-2-9 0,4 1-7 16,1 2-3-16,2 1 0 16,6 1 2-16,-5-4-2 15,6-2 0-15,2-1 0 16,2-1 2-16,-2 0-2 16,2 1 1-16,0 0-1 15,-5 2 0-15,-4 1 0 0,0 0 0 16,-5 1 1-16,4-1-1 15,-6-1 0-15,1 2 0 16,1-1-4-16,-1-2 2 16,-3 3-1-16,1-2 3 0,0 1 0 15,-5-1-2-15,-2 1 4 16,-1 1 1-16,-5-3 3 16,-1 1 4-16,-3 2-3 15,0-1-5-15,1 2 0 16,-1-2-1-16,-1 1 1 0,0 1-2 15,1 0 3-15,4-1 14 16,-3-1 3-16,1 2-3 16,1 0 3-16,0 1-1 15,3-1-4-15,-4-1-4 16,-1-3-3-16,-1-1 0 16,-5 2-1-16,0-3-3 0,-7 3-2 15,-5 0-1-15,-2-1 0 16,-6 3-22-16,0-2-54 15,-4-2-120-15</inkml:trace>
  <inkml:trace contextRef="#ctx0" brushRef="#br0" timeOffset="59605.6">15282 8283 543 0,'-1'-21'27'16,"-3"5"22"-16,2 9 14 15,-1 7-4-15,-1 7-38 16,-1 18-24-16,-3 12 6 16,1 13 6-16,0 14 5 0,2 13 4 15,0 11-6-15,0 2 0 16,4 5-2-16,1 0-8 16,0-1 0-16,16-8-2 15,8-13-5-15,10-12-21 16,7-20-29-16,6-13-38 15,1-22 4-15,1-8-48 16</inkml:trace>
  <inkml:trace contextRef="#ctx0" brushRef="#br0" timeOffset="59855.6">15638 8599 597 0,'0'-16'64'0,"0"7"-6"16,-1 4-5-16,1 5-21 16,0 5-21-16,0 11-17 0,3 11 6 15,2 3 3-15,4 13 0 16,-1 2 0-16,-1 1-1 16,-2 2 1-16,-3-5-1 15,0-5-1-15,1-10-10 16,-1-9-36-16,1-8-44 15,5-11-63-15,3-7-262 0</inkml:trace>
  <inkml:trace contextRef="#ctx0" brushRef="#br0" timeOffset="60355.55">15895 8290 493 0,'0'-16'35'0,"3"2"20"16,7 3 9-16,6 2-4 15,5 5-15-15,7 4-18 16,6 6-10-16,3 12-12 16,6 14-2-16,0 9 4 0,-3 13-2 15,-8 10 1-15,-7 12-2 16,-6 8 1-16,-16 4-1 16,-3 3-1-16,-22 6-1 15,-10-5-1-15,-9-1-2 16,-8-7-40-16,-7-13-63 15,-1-12-248-15</inkml:trace>
  <inkml:trace contextRef="#ctx0" brushRef="#br0" timeOffset="65605.28">4677 11578 586 0,'-21'7'11'0,"7"-3"8"16,2-2 20-16,12-1-20 0,6-1-12 16,14 0 7-16,12 0 11 15,10 0-13-15,0 0-9 16,9 0-2-16,-6 7-69 15,-6 8-54-15,-12 3-121 0</inkml:trace>
  <inkml:trace contextRef="#ctx0" brushRef="#br0" timeOffset="65761.52">4744 11897 550 0,'-26'18'49'0,"4"-4"0"0,14-2 2 15,4 0-17-15,4-4-10 16,15-3-9-16,11-3-8 15,13-2-2-15,5 0-1 16,12 0-2-16,3-8-60 16,6-9-112-16</inkml:trace>
  <inkml:trace contextRef="#ctx0" brushRef="#br0" timeOffset="66152.13">5948 11280 653 0,'-10'-5'29'0,"1"-1"12"16,1 6-8-16,3 2-18 16,3 14-5-16,1 6-4 15,1 8 3-15,0 4 2 16,0 5 4-16,3 4-3 0,4-2-6 15,1 2-3-15,-1-6-1 16,-2-4 0-16,-1-5-19 16,-1-5-21-16,-3-11-52 15,0-6-134-15</inkml:trace>
  <inkml:trace contextRef="#ctx0" brushRef="#br0" timeOffset="66323.98">5855 11788 672 0,'-3'6'41'0,"3"-6"-18"16,0 0 0-16,18 0 14 15,11-9 0-15,10-4-27 16,9-5-7-16,6 5 0 16,2 0-10-16,-2 0-46 15,-11 4-54-15,-11 7-122 16</inkml:trace>
  <inkml:trace contextRef="#ctx0" brushRef="#br0" timeOffset="66652.09">5950 12060 641 0,'-7'0'30'15,"7"0"-20"-15,0-2-6 16,11-6 16-16,11 1 2 15,3 2-7-15,4-1-4 0,-4 3-3 16,-1 3 5-16,-2 0-5 16,-5 6-6-16,-3 7 0 15,-9 11-2-15,-3 8-1 16,-2 5 0-16,-7 2 4 16,-9 3-4-16,-2-3-9 15,4-9 5-15,2-5 5 0,4-9 1 16,4-7 2-16,4-6 9 15,2-3 1-15,15-3-4 16,12-9 0-16,11-5-6 16,10-4-25-16,11-4-54 0,5-5-99 15,5-6-199-15</inkml:trace>
  <inkml:trace contextRef="#ctx0" brushRef="#br0" timeOffset="67277.03">7548 11346 604 0,'-3'-9'27'0,"-14"0"13"15,-2 6-8-15,-8 3-19 16,-7 0-8-16,-2 8 4 15,-6 7 3-15,1 1-3 0,2 0 0 16,4 3-2-16,1-3-2 16,6 4-4-16,5-4 0 15,6 0-2-15,10 0 1 16,7 0-3-16,7-1-2 16,15-5 2-16,12 1 6 15,5-5 3-15,5-1 2 0,-1-2-5 16,-9 2 1-16,-5 3-2 15,-15 2-1-15,-8 10-3 16,-6 3 1-16,-20 11 3 16,-8 4 2-16,-4 4-2 0,-4-2-2 15,2-3 1-15,7-5-1 16,6-9-1-16,7-2 3 16,8-12-3-16,6-3 1 15,20-6-1-15,15 0 20 16,9-9 3-16,14-7-10 15,6-3-9-15,1-2-1 0,-3-1-1 16,-7 6-1-16,-14 5-8 16,-14 10-20-16,-20 1-26 15,-11 15-54-15,-23 9-80 16</inkml:trace>
  <inkml:trace contextRef="#ctx0" brushRef="#br0" timeOffset="67714.52">7053 12337 711 0,'17'-15'48'16,"0"-3"-43"-16,5 1 4 16,5 7-3-16,2 5 3 15,-1 5-5-15,0 1 1 0,-2 13-4 16,-6 6 0-16,-6 5 1 15,-3 9-3-15,-8 4 3 16,-3 5 0-16,-1-3 0 16,-12 2-1-16,0-5 0 15,0-7-1-15,-1-10-3 16,2-9-1-16,3-11 2 16,3-8 6-16,3-15 1 0,3-12-3 15,0-5 0-15,3-4 3 16,9 1 1-16,3 3 4 15,0 10-1-15,-1 10 4 16,1 8 1-16,-1 12-10 0,3 0-3 16,-7 20-1-16,6 3 2 15,-1 7 0-15,0 4-2 16,4 2 2-16,-4 1-3 16,-2-3 1-16,-2-5-4 15,-2-4-21-15,0-13-20 16,0-12-45-16,6-7-169 0</inkml:trace>
  <inkml:trace contextRef="#ctx0" brushRef="#br0" timeOffset="67917.66">7626 12220 803 0,'-8'-13'14'15,"6"-3"-2"-15,2 4 0 16,0 3 0-16,10-1 7 15,8 2-8-15,5 3-7 16,4 1-4-16,4 2 1 0,-4 2-1 16,0 2-18-16,-12 10-37 15,-8 5-43-15,-7 2-71 16,-7 6-96-16</inkml:trace>
  <inkml:trace contextRef="#ctx0" brushRef="#br0" timeOffset="68042.61">7678 12341 412 0,'-7'6'107'0,"3"-5"-26"15,4-1-5-15,2 0-40 16,12 0-14-16,6 0-3 16,7 0-5-16,7-4-11 15,2-3-3-15,-1-5-32 16,4 1-57-16,-3-3-32 0,-4-6-86 16</inkml:trace>
  <inkml:trace contextRef="#ctx0" brushRef="#br0" timeOffset="68198.85">8027 12180 328 0,'1'-15'160'15,"-1"2"-73"-15,0 2 18 0,0 5-18 16,0 4-23-16,0 2-16 16,0 5-24-16,0 12-20 15,0 7-2-15,7 6 2 16,2 5-2-16,1 5-1 16,-5 1 0-16,-3 2-8 0,-2-9-42 15,0-9-64-15,-10-13-238 16</inkml:trace>
  <inkml:trace contextRef="#ctx0" brushRef="#br0" timeOffset="69089.4">7124 10976 630 0,'-10'-18'48'0,"0"3"-53"16,-2 6 25-16,5 5 11 15,5 4-7-15,1 6-13 16,-1 15-11-16,2 13-5 15,-2 9 6-15,1 12 3 16,-5 4-2-16,0-8 0 0,3-6 2 16,-3-13-8-16,1-12 4 15,3-13 0-15,-3-7 2 16,4-12 9-16,-3-14-8 16,4-6-4-16,-3-7 6 15,3-6 4-15,0-3-1 16,3 0-5-16,2 6-3 0,2 2 0 15,-2 10 1-15,1 12 2 16,-1 7 0-16,-1 11-3 16,2 0-3-16,-3 9-4 15,2 7 6-15,6 5 1 16,2 7 0-16,2 2 0 16,6-2 1-16,-1 1-1 0,4-4 0 15,0-4 0-15,-1-9 0 16,-4 0 1-16,0-12-2 15,-3 0 3-15,2-18 5 16,-5-8 2-16,-1-5-2 16,-2-9-4-16,-3-2 3 0,-4-5 2 15,-3 4 4-15,0 2 0 16,-2 5-6-16,-3 10-5 16,2 8-1-16,2 11-1 15,1 7-20-15,8 6-99 0,9 4-186 16</inkml:trace>
  <inkml:trace contextRef="#ctx0" brushRef="#br0" timeOffset="69605.03">8658 10804 601 0,'-10'-36'15'0,"0"9"32"15,3 15 3-15,4 12-9 0,-3 14-15 16,1 25-30-16,0 20 4 16,2 23 12-16,3 25 4 15,0 18 1-15,1 19 5 16,10 12-3-16,1 1-12 16,3 0-6-16,4-10 2 15,8-11 0-15,3-18-2 0,11-23-38 16,1-24-28-16,3-28-88 15,2-25-201-15</inkml:trace>
  <inkml:trace contextRef="#ctx0" brushRef="#br0" timeOffset="70261.2">9567 11176 711 0,'0'-3'15'15,"-15"-13"-25"-15,3 10 4 16,-3 6 7-16,1 0-2 16,-2 11 0-16,2 12 12 0,-1 13-4 15,8 11 9-15,2 10 6 16,3 5-6-16,2 6-9 16,0-6-2-16,4-5-4 15,4-10 0-15,2-14 0 16,4-13-4-16,-2-16 4 0,3-4 0 15,-1-18 5-15,2-10 1 16,0-7-5-16,-1 0-1 16,-1-1 0-16,-3 4 0 15,-2 5-2-15,-4 9 0 16,-1 6 1-16,-3 6-1 16,-1 6 0-16,0 0-5 0,2 11 2 15,-2 7 3-15,5 3 0 16,0 5 0-16,3-3 1 15,5 0 0-15,3-4 0 16,4-4-2-16,0-8 0 0,1-7 0 16,3 0 1-16,-1-11 4 15,-2-8 0-15,-1-6 0 16,-4-5-1-16,-3-7 0 16,-4 0 2-16,-4-6 4 15,-3 2 4-15,-2-1 2 16,-4 4-3-16,-6 8-6 15,-3 5-3-15,2 10-4 0,-1 10 0 16,3 5-16-16,3 9-53 16,1 9-94-16,5 7-229 15</inkml:trace>
  <inkml:trace contextRef="#ctx0" brushRef="#br0" timeOffset="70605.12">10080 11669 625 0,'0'3'71'0,"0"-1"-76"15,-3 3 2-15,-3 12 0 16,0 2 11-16,-1 8 4 16,0 5 6-16,2 4-11 15,2 1 4-15,3 1-1 0,0-5-6 16,0-4-3-16,3-4-1 15,9-9 1-15,0-11-1 16,3-5-1-16,5-3 7 16,1-17 2-16,-1-7-4 15,-3-2-2-15,0-9 2 0,-10-2 6 16,-6-2 5-16,-1-1 8 16,-11 6-5-16,-5 2-2 15,-4 9-7-15,-2 8-8 16,-2 9-3-16,2 9-4 15,0 0-39-15,2 13-40 0,1-3-104 16</inkml:trace>
  <inkml:trace contextRef="#ctx0" brushRef="#br0" timeOffset="70980.08">10523 11442 624 0,'-7'-7'13'0,"4"0"27"16,3 3 16-16,3 2-22 16,17 2-27-16,8 0-1 15,6 0 4-15,6 4-6 0,2 0-4 16,-1-1-2-16,-1-1-42 15,-8-2-52-15,-9-5-94 16</inkml:trace>
  <inkml:trace contextRef="#ctx0" brushRef="#br0" timeOffset="71167.57">10679 11214 456 0,'-12'-13'175'16,"4"5"-140"-16,-1 8-11 0,7 0-18 15,2 19 10-15,0 12 5 16,0 6 0-16,11 11-10 16,2 5-3-16,-1 7-5 15,0 0 0-15,0-1-13 16,0-15-84-16,0-7-101 16</inkml:trace>
  <inkml:trace contextRef="#ctx0" brushRef="#br0" timeOffset="71667.53">11090 11105 741 0,'0'-16'11'0,"0"-2"7"16,-7 18-20-16,1 10-1 15,-2 14 2-15,5 6 4 16,-2 10 0-16,5 1-1 0,0 0 2 15,0 0-3-15,2-6 0 16,4-3 0-16,2-6 0 16,-1-8 0-16,-1-8 1 15,2-5-2-15,0-5-11 16,1 0 2-16,0-5 1 16,-2-7 5-16,2-3 4 0,-4-1 1 15,1 0 6-15,-1 5 7 16,-2-1-3-16,4 6-5 15,-4 3-4-15,0 3-5 16,4 0-1-16,0 13 0 0,0-1 3 16,3 2 0-16,0 0-2 15,1-3 4-15,4-2-2 16,-1-7 0-16,4-2 0 16,0-6 3-16,2-6 1 15,-2-8-1-15,-2-1 5 0,-3-4 7 16,-5-2 6-16,-2-1-3 15,-6-5-5-15,0 3-3 16,-7 0-5-16,-6 3-5 16,2 4 0-16,-3 9-1 15,3 8-11-15,2 6-35 16,0 11-34-16,4 8-90 16,2 8-213-16</inkml:trace>
  <inkml:trace contextRef="#ctx0" brushRef="#br0" timeOffset="71870.65">11438 11499 732 0,'1'6'51'0,"-1"-2"-34"16,3 2-13-16,-1 5 3 16,0 5 13-16,3 4-5 15,0 3-6-15,-2 6-6 0,1 3-2 16,-2 1 0-16,-2-1-2 15,0-2-31-15,0-7-47 16,0-11-106-16,0-12-355 16</inkml:trace>
  <inkml:trace contextRef="#ctx0" brushRef="#br0" timeOffset="72433.13">11711 11091 547 0,'-2'0'171'0,"2"-5"-170"16,0-5-6-16,10 3 6 15,4 4 3-15,6 3-6 0,2 0 6 16,2 7-4-16,1 11 1 16,-3 3 1-16,-6 2 3 15,-5 8 0-15,-9-3-1 16,-2 3-3-16,-6-1 1 15,-10-5 0-15,-2-6-1 16,0-4-2-16,2-8-1 0,5-7-5 16,4-4 6-16,1-15 8 15,6-8-5-15,0-7 3 16,8-10 9-16,2-1 2 16,7-4-5-16,-1 1-3 0,2 8 0 15,-2 2 3-15,-3 13 2 16,-6 11-3-16,-2 9-2 15,-2 5-5-15,-3 12-12 16,0 11 8-16,0 9 1 16,0 6 0-16,0 4 0 0,0 5 2 15,0 3-2-15,0-4-2 16,7 0-35-16,5-2-45 16,2-11-108-16,4-8-183 15</inkml:trace>
  <inkml:trace contextRef="#ctx0" brushRef="#br0" timeOffset="72792.48">12155 11394 495 0,'2'-2'142'16,"-2"2"-97"-16,0 0-1 16,0 4-25-16,-2 9-1 0,0 4-12 15,0 6-4-15,2 2-2 16,0 6 2-16,0-3-1 15,4-1 1-15,-2-8-2 16,1-1 0-16,-3-11-2 0,2-7 2 16,1 0 3-16,4-12 4 15,3-9-5-15,4-6-1 16,2-5 4-16,2-4 12 16,2 1 4-16,-3 3 7 15,0 4-9-15,-5 6-7 16,0 9-6-16,-4 8-4 15,-1 5-1-15,2 12-2 0,-1 10-2 16,2 10 3-16,1 7 0 16,-2 7 0-16,-3 4 1 15,-5 2-16-15,-1-4-47 16,-3-8-74-16,-12-11-215 0</inkml:trace>
  <inkml:trace contextRef="#ctx0" brushRef="#br0" timeOffset="73323.69">9303 10866 384 0,'-2'-14'69'0,"-1"11"-29"16,-6 3 29-16,-2 26-56 0,-5 20-7 15,1 19 22-15,-1 22 23 16,0 25-1-16,7 18-17 16,4 14-13-16,5-2-10 15,5-2-5-15,17-9-3 16,12-18-1-16,14-21-11 0,16-19-42 16,18-19-59-16,11-22-33 15,15-21-181-15</inkml:trace>
  <inkml:trace contextRef="#ctx0" brushRef="#br0" timeOffset="73761.14">12542 10705 585 0,'-5'-1'20'0,"5"1"2"0,3 1-19 16,17 14 12-16,8 11 0 16,7 7 14-16,11 9 0 15,7 13-5-15,1 15-10 16,-2 10-1-16,-7 13-5 16,-8 11-1-16,-13 6-1 15,-12 6 0-15,-12 0-1 0,-10-3-3 16,-14-13 0-16,-5-14-1 15,-7-17-7-15,4-17-21 16,0-23-31-16,5-21-43 16,8-8-152-16</inkml:trace>
  <inkml:trace contextRef="#ctx0" brushRef="#br0" timeOffset="74026.73">13287 11112 581 0,'0'2'76'16,"6"-2"-40"-16,12 0-23 15,7 0 21-15,9 0-13 16,5 0-15-16,10-3-4 16,4-1-2-16,1 2-5 15,2-4-81-15,-3 1-60 0,-4-6-69 16</inkml:trace>
  <inkml:trace contextRef="#ctx0" brushRef="#br0" timeOffset="74542.33">13981 10718 732 0,'1'0'-2'0,"-1"0"-28"16,2 14 18-16,0 8 11 0,-2 0 0 15,2 4 2-15,1 1 14 16,2-2-5-16,7-3 11 15,0 0-5-15,3-8-8 16,2-3-5-16,2-8-2 16,2-3 3-16,0-5 1 15,-1-11 1-15,-4-5-4 0,-3-2 2 16,-4-6 0-16,-6 2 0 16,-3-2 3-16,0 5 3 15,-3 1 11-15,-4 8-6 0,0 3-6 16,2 9-2-16,-1 3-6 15,4 1-7-15,2 15 1 16,0 9 3-16,0 10 2 16,3 15-1-16,9 8 3 15,-2 7-3-15,-1 5 2 16,1-2-2-16,-5-4 1 0,-2-10-2 16,-3-8 0-16,0-10 1 15,-7-11 0-15,-4-9 1 16,-3-7 2-16,-3-9 2 15,3-4 1-15,0-12 1 16,1-9-2-16,6-3-3 16,4-3-1-16,3-1-9 15,0 6-27-15,3 6-25 0,11 6-91 16,6 4-66-16</inkml:trace>
  <inkml:trace contextRef="#ctx0" brushRef="#br0" timeOffset="74886.06">14293 11287 120 0,'7'18'318'16,"3"-2"-311"-16,-3 2 36 15,-2 0 16-15,-2 1-4 16,-1-3-7-16,0-1 5 0,0-7-23 16,-1-1-8-16,1-7 2 15,2 0 2-15,3-10 10 16,2-6-13-16,2-5-12 15,3-3-6-15,2-1-1 0,2 4-5 16,-1-1 2 0,-3 3 0-16,3 4-3 0,-7 3 2 15,0 5 1-15,-3 5-3 16,1 2-1-16,-4 13-1 16,-1 6 1-16,1 10 0 15,-2 7 4-15,1 4 1 0,-3 5-2 16,0-2-2-16,0-5-10 15,2-10-33-15,-1-6-24 16,7-16-32-16,1-6 17 16,3-10-45-16</inkml:trace>
  <inkml:trace contextRef="#ctx0" brushRef="#br0" timeOffset="75214.16">14523 10372 751 0,'-8'-14'17'16,"5"3"-1"-16,3 4 1 16,2 7 2-16,13 6 3 0,12 15-14 15,8 12 6-15,15 19-1 16,6 16-2-16,2 17-3 15,-3 15-5-15,-7 14-1 16,-11 3-2-16,-16 2 1 16,-15 2 0-16,-6-1-5 15,-20-4-11-15,-5-7-1 0,-8-6 2 16,-6-8 9-16,-1-11 5 16,-6-8 1-16,-5-6-3 15,-13-5-13-15,-13-11-89 16,-16-4-493-16</inkml:trace>
  <inkml:trace contextRef="#ctx0" brushRef="#br0" timeOffset="76854.66">2519 13533 345 0,'-7'-11'269'16,"4"1"-271"-16,3 9 15 15,7 1-16-15,15 19 4 0,7 12-3 16,8 10 11-16,4 11 9 16,-2 10 0-16,-3 6 4 15,-2-2-8-15,-11-3-4 16,-6-8-6-16,-12-9-1 15,-5-8 4-15,0-11 28 0,-13-11-4 16,-3-8-14-16,-4-6-3 16,-1-4 11-16,1-17-8 15,2-12-8-15,2-4-2 16,6-8-3-16,4 0-3 16,6 1-2-16,3 4-1 15,10 8-3-15,9 6-15 0,2 10-7 16,9 7-20-16,-1 3-67 15,1 3-103-15</inkml:trace>
  <inkml:trace contextRef="#ctx0" brushRef="#br0" timeOffset="77089.07">3122 13598 687 0,'-5'-10'46'0,"-1"5"13"0,5 5-26 16,1 5-31-16,0 15-11 15,8 6 8-15,4 6 9 16,0 8-3-16,0 1-1 16,1 0-3-16,-4-2 0 0,-2-1 1 15,-1-8-20-15,-4-5-47 16,1-13-93-16,-3-10-107 15</inkml:trace>
  <inkml:trace contextRef="#ctx0" brushRef="#br0" timeOffset="77276.5">3122 13627 607 0,'-12'-30'60'0,"1"-1"0"15,8 6-9-15,3 2-28 16,10 6-14-16,9-1-8 15,5 6-2-15,6 2 2 16,-1 5-16-16,0 5-33 0,-5 0-26 16,-7 16-8-16,-9 3-8 15,-8 6-43-15</inkml:trace>
  <inkml:trace contextRef="#ctx0" brushRef="#br0" timeOffset="77432.75">3186 13715 418 0,'-3'3'92'0,"1"-3"-19"15,2 0 1-15,0 0 3 16,10-5-29-16,2-5-34 16,8 2-6-16,4-3-6 15,7 0 1-15,4 4-6 0,-1 0-29 16,0 6-31-16,-5 1-34 16,-10 0-33-16,-13 12-68 15</inkml:trace>
  <inkml:trace contextRef="#ctx0" brushRef="#br0" timeOffset="77573.4">3293 13825 363 0,'-29'27'63'16,"2"-7"21"-16,10-4-23 16,5-6-8-16,9-5-6 15,3-3-31-15,8-2-20 16,14-2 25-16,7-6 6 0,7-8-18 16,6-2-5-16,0-2-33 15,-4 1-59-15,-9 2-84 16</inkml:trace>
  <inkml:trace contextRef="#ctx0" brushRef="#br0" timeOffset="78042.09">2529 14209 690 0,'-8'4'41'0,"-1"-3"-9"16,9 3-25-16,17-3-13 15,21 1 10-15,14-2 15 16,18 0 1-16,15-7-6 0,13-7-1 15,5-6 2-15,1-1-5 16,-2-1-5-16,-5 3-3 16,-7 4-2-16,-14 5-8 15,-17 6-27-15,-21 4-36 16,-20 6-92-16,-18 6-178 0</inkml:trace>
  <inkml:trace contextRef="#ctx0" brushRef="#br0" timeOffset="78542.1">2794 14471 579 0,'-20'9'-6'0,"1"4"-2"15,4-1 7-15,6 6 3 16,6 1 24-16,3 8 3 15,12 4-5-15,13 8 4 0,7 5 8 16,6 5-17-16,1 1-9 16,-5 1-7-16,-3-3-1 15,-10-5 0-15,-6-9 2 16,-13-8-2-16,-2-8 1 16,-8-9 5-16,-9-9 22 15,-2 0-12-15,-1-13-9 0,-1-8 0 16,5-5 1-16,0-3-1 15,6-3-6-15,4 4-3 16,6 3-2-16,0 3-4 16,6 5-1-16,9 9-25 15,4 5-19-15,0 3-50 0,1 0-51 16,0 0-166-16</inkml:trace>
  <inkml:trace contextRef="#ctx0" brushRef="#br0" timeOffset="79088.89">3212 14557 749 0,'-11'-13'12'0,"4"1"0"15,-1 8 11-15,7 4-5 16,1 0 2-16,0 8-26 15,4 9-1-15,3 6 7 16,2 8 0-16,3 1 0 16,3 1 1-16,-1 3 0 15,-1-5-1-15,-1-6 0 0,-1-7-17 16,-2-8-6-16,-2-8 9 16,-2-2 10-16,-1-11 19 15,-3-7-7-15,1-3-4 16,-2-3-1-16,0-1 9 0,0 2 2 15,0 8-5-15,0 0-3 16,0 6-5-16,0 8 1 16,0 1-4-16,6 8-12 15,1 9 9-15,4 1 6 16,5 4-1-16,0-3 1 16,-1-2-1-16,2-6 0 15,0-8 1-15,-3-3-1 0,-1 0 4 16,-1-15 5-16,-5-3 2 15,-1-6-5-15,-4-1 1 16,-2-1 5-16,0-1 4 16,-11 1 1-16,0 2-1 0,1 4-1 15,0 6-6-15,3 5-8 16,2 5-2-16,3 4-2 16,2 0-8-16,0 15-41 15,5 3-20-15,6 0-54 16,4 5-196-16</inkml:trace>
  <inkml:trace contextRef="#ctx0" brushRef="#br0" timeOffset="79229.5">3591 14762 401 0,'16'20'297'0,"-1"-4"-244"0,-7 8 35 16,5 5-27-16,3 3-32 15,0 4-22-15,2 1-6 16,-4 2-10-16,-1-5-54 15,-7-11-73-15,-5-10-487 16</inkml:trace>
  <inkml:trace contextRef="#ctx0" brushRef="#br0" timeOffset="79682.61">4191 13848 688 0,'-2'2'13'0,"2"-2"-5"16,0 0-11-16,16 0 8 15,5 0 0-15,8 0-4 16,5 0 1-16,0 0-49 0,-3 0-58 16,-10 5-108-16</inkml:trace>
  <inkml:trace contextRef="#ctx0" brushRef="#br0" timeOffset="79823.23">4316 14066 614 0,'-7'18'55'16,"4"-13"-20"-16,3 2 8 15,0-3-8-15,12-1-12 16,13-3-12-16,7 0-4 16,11 0-5-16,8-7-7 0,5-2-65 15,-2-5-111-15</inkml:trace>
  <inkml:trace contextRef="#ctx0" brushRef="#br0" timeOffset="80260.68">5426 13530 583 0,'0'-15'36'16,"-5"1"36"-16,-1 4-1 15,6 10-24-15,0 2-23 0,0 17-26 16,6 14 1-16,2 6 5 16,4 11 5-16,0 4 2 15,0 3-5-15,5-4-3 16,-5-3-2-16,3-7 1 15,-3-5 0-15,-2-10-9 16,-3-6-19-16,-4-12-20 0,-3-10-106 16,0 0-300-16</inkml:trace>
  <inkml:trace contextRef="#ctx0" brushRef="#br0" timeOffset="80432.58">5392 13964 555 0,'-11'6'100'15,"3"-6"-54"-15,5 0 1 16,3-6-2-16,15-3-6 16,12 1-29-16,10-9-9 0,8 3 2 15,9-2-4-15,0 6 1 16,-1 4-7-16,-7 4-51 16,-12 2-104-16,-11 8-178 15</inkml:trace>
  <inkml:trace contextRef="#ctx0" brushRef="#br0" timeOffset="80776.25">5568 14282 694 0,'-3'0'47'0,"3"0"-18"0,0 0-11 16,3 0 14-16,8-6-18 15,7 3-11-15,7-2 1 16,3 1-2-16,3 3 1 15,-1-1 1-15,-1 2-2 16,-7 0 4-16,-2 3-1 16,-8 13-7-16,-7 9-1 0,-5 9 3 15,0 5 2-15,-1 4-2 16,-8-2 1-16,-2-2 0 16,2-8 0-16,2-5-1 15,0-8 0-15,3-7 12 16,1-2 4-16,3-5-5 15,0-4 1-15,10 0-6 0,10-10-2 16,11-2-3-16,6-8-2 16,10 1-31-16,7-6-38 15,5-6-67-15,2-6-168 16</inkml:trace>
  <inkml:trace contextRef="#ctx0" brushRef="#br0" timeOffset="81604.32">7128 13625 548 0,'8'-24'23'0,"-5"-5"16"16,-3 7 28-16,0-2-14 15,-7 6-11-15,-14 1-7 0,-8 5-15 16,-7 9-16-16,-9 3-4 16,-2 1-2-16,0 13 1 15,3 4 1-15,2 3-1 16,10 3 0-16,5-1 2 15,9 2-2-15,9-4 0 16,9-1 1-16,0-2-2 0,21-4 1 16,8-1 1-16,11-3 1 15,6-2-1-15,5-1 2 16,-3-4-2-16,-3 4 1 16,-11 0-1-16,-10 6-1 15,-12 3-1-15,-10 4-3 0,-4 4 3 16,-18 5 2-16,-4 4-1 15,-7-3 1-15,-6 2 1 16,5-6-1-16,2-2 1 16,5-6 1-16,5-6-2 0,8-3 1 15,8-4-1-15,4-3 0 16,11-2-1-16,16-2 1 16,11-8 1-16,9-3-1 15,11-3-10-15,7-2-16 16,-4 4-12-16,-4 3-17 15,-11 6-32-15,-16 1-38 16,-11 4-183-16</inkml:trace>
  <inkml:trace contextRef="#ctx0" brushRef="#br0" timeOffset="82041.81">6708 14294 763 0,'-3'-12'29'0,"1"-2"-21"15,2 5-2-15,2 5-4 16,10 4-3-16,3 6 0 16,2 9 0-16,3 10 1 15,1 8 1-15,1 2 0 16,0 6 0-16,-6 0 0 0,-1-1-2 15,-7-10 2-15,-3-7 0 16,2-9-2-16,-7-8 3 16,0-6 2-16,0-13 9 15,0-10-8-15,0-7-4 16,0-6-2-16,3-1 3 16,2 3-2-16,1 6 0 15,-1 6 1-15,0 9-2 0,1 10-1 16,-1 3-1-16,1 7 0 15,1 7 1-15,3 9 4 16,3 1-1-16,1 2 0 16,3 1-1-16,0 2-1 0,3-4-23 15,2-10-46-15,3-5-87 16,0-10-104-16</inkml:trace>
  <inkml:trace contextRef="#ctx0" brushRef="#br0" timeOffset="82229.28">7220 14248 413 0,'-11'-4'165'16,"4"1"-142"-16,0 1 4 15,5 2 2-15,2-2 37 16,0-3-13-16,16-1-33 16,4 1-13-16,6-5-5 0,1 4 1 15,7 1-3-15,-8 1-6 16,-3 4-45-16,-4 0-53 15,-12 7-34-15,-7 8-120 16</inkml:trace>
  <inkml:trace contextRef="#ctx0" brushRef="#br0" timeOffset="82369.9">7274 14380 481 0,'-11'11'83'0,"8"-6"-29"16,3-3-8-16,0 0-25 15,14-2 4-15,7 0-6 0,7-4-10 16,0-5-7-16,5-5-19 15,-1 2-60-15,-2-5-46 16,-1-1-165-16</inkml:trace>
  <inkml:trace contextRef="#ctx0" brushRef="#br0" timeOffset="82526.23">7601 14186 562 0,'0'-4'81'15,"-5"1"10"-15,1 1-16 16,1 2-29-16,3 2-28 15,0 8-20-15,0 8 0 16,12 5 1-16,-2 4 2 0,2 7-1 16,-4 3 2-16,-4 3-28 15,-4-8-42-15,-5-7-140 16</inkml:trace>
  <inkml:trace contextRef="#ctx0" brushRef="#br0" timeOffset="83307.39">6676 12903 547 0,'-5'0'29'0,"3"11"-15"0,-2 8-18 15,2 10 6-15,0 7 11 16,0 1 8-16,2 0 5 15,-3-1-6-15,3-9-6 16,0-5-3-16,0-10-1 0,0-9 2 16,0-3-1-16,0-10 22 15,0-12-4-15,5-4-27 16,-1-8 0-16,2-2-1 16,-3-1-1-16,1 5 1 0,-2 3-1 15,-1 10 0-15,-1 4 0 16,0 6 1-16,0 9 1 15,2 0-3-15,2 12-6 16,4 8 6-16,4 9 0 16,3 7 0-16,7 1 1 0,3 3 1 15,2-2-2-15,2-6 1 16,4-7 0-16,-5-7-1 16,-2-7 1-16,1-9-2 15,-6-2 6-15,-3-14 12 16,-1-7 2-16,-5-8-7 15,-4-2-3-15,-2-6-3 0,-5-4 4 16,-1-2 1-16,-1-4 1 16,-8 3-5-16,-1 3-1 15,2 7-2-15,-3 4-1 16,3 12-2-16,3 11-2 0,3 7-36 16,2 0-77-16,0 5-217 15</inkml:trace>
  <inkml:trace contextRef="#ctx0" brushRef="#br0" timeOffset="84479.19">8229 13010 506 0,'-11'-18'53'0,"3"3"-50"0,-4 5 20 16,7 10 12-16,3 4-6 15,-3 19-22-15,2 18 6 16,-1 21 21-16,3 20 5 16,1 23-4-16,0 20-6 0,3 17-10 15,6 10-2-15,1 0-9 16,7 4-2-16,2-10-1 16,6-10 1-16,6-16-4 15,9-18 0-15,6-10-2 16,5-24-12-16,2-19-33 15,-2-28-40-15,-4-19-116 0</inkml:trace>
  <inkml:trace contextRef="#ctx0" brushRef="#br0" timeOffset="85682.36">8960 13394 586 0,'-7'-15'21'16,"-3"4"15"-16,5 1 25 16,2 4-2-16,1 6-36 0,-3 0-13 15,3 16-6-15,-1 6-6 16,1 10 2-16,0 12 4 16,2 6-2-16,0 6 0 15,4 1-1-15,2-6-1 16,3-2 1-16,-2-10-1 15,6-12 1-15,-6-9-2 16,0-11 0-16,5-7-1 0,-2-5 5 16,-1-12 6-16,2-9-6 15,1-5 0-15,-3 1-1 16,-1 2-1-16,-1 4 0 16,-4 8-1-16,1 7 0 15,-1 8-1-15,1 1-7 16,1 14 0-16,1 5 5 0,1 6 4 15,2 2-2-15,2 2 1 16,-2-4 0-16,3-2 2 16,1-5-4-16,-2-4 3 0,5-7-1 15,2-5 0-15,-2-2 0 16,2-2 3-16,0-14 0 16,1 0 2-16,-2-7-3 15,-3-4 3-15,1-2 1 16,-5-4 6-16,-5-1 2 15,-5 0-4-15,0-4-1 0,0 8 0 16,-8 2-3-16,-1 8-1 16,2 5-5-16,-3 8-1 15,5 7-4-15,3 4-33 16,2 14-33-16,0 0-72 16,2 8-158-16</inkml:trace>
  <inkml:trace contextRef="#ctx0" brushRef="#br0" timeOffset="86354.19">9603 13920 521 0,'0'-4'87'0,"-5"-7"-56"16,-5 4 37-16,1 4-22 16,2 1-23-16,-1 2-17 15,-2 2 1-15,3 12-4 16,2 6-3-16,0 6 0 0,3 6 0 16,2 2 0-16,0 0 0 15,0 0 0-15,9-9 0 16,1-3 0-16,5-8-3 15,2-7-1-15,0-5-1 16,2-2 6-16,-1-9 4 0,-1-9-2 16,-1-5 0-16,-8 0-3 15,0-10 1-15,-6 1 0 16,-2-2 1-16,0 2-1 16,-11 4 1-16,-3 4-1 15,-3 7-2-15,2 4-2 16,-2 10 1-16,3 3-24 0,1 0-55 15,6 2-54-15,5 1-100 16</inkml:trace>
  <inkml:trace contextRef="#ctx0" brushRef="#br0" timeOffset="86572.9">9847 13684 682 0,'-3'-7'1'0,"3"0"2"16,3 2 15-16,13 1 12 15,8 1-24-15,4 1-2 16,5 0-2-16,-1 2-4 16,-2-2-42-16,-1-2-67 15,-9-1-98-15</inkml:trace>
  <inkml:trace contextRef="#ctx0" brushRef="#br0" timeOffset="86760.45">10075 13500 115 0,'-9'-20'583'0,"1"6"-537"0,-4 4-2 16,7 8-21-16,0 2-3 15,0 11-14-15,1 8-7 16,2 12 3-16,2 5-2 15,0 8 0-15,6 2 0 0,2 3 0 16,4-6-27-16,0-8-75 16,2-12-191-16</inkml:trace>
  <inkml:trace contextRef="#ctx0" brushRef="#br0" timeOffset="87307.25">10368 13301 733 0,'-2'-18'21'0,"-6"11"11"15,7 7-14-15,1 3-14 16,0 15-7-16,0 6 2 16,9 5 1-16,-2 1 1 15,2 2-1-15,0 0 2 16,-1-4 1-16,0 2 0 15,3-5-1-15,-2-1-1 0,0-5 0 16,2-1 0-16,-3-5-6 16,4-6-13-16,-4-6 6 15,1-1 8-15,1-3 7 16,-3-12 2-16,0-4 0 16,-2-2 11-16,1-1 11 15,-1 2-1-15,-1 7-13 0,-1 0-8 16,1 7-5-16,-1 6 0 15,1 0-5-15,-1 14-3 16,3 3 5-16,0 4 2 16,2 2 2-16,-1-1-2 15,1-5 0-15,1-2 1 0,0-6 0 16,1-6 0 0,5-3 0-16,0 0 3 0,6-10 0 15,-3-7-1-15,1-2 0 16,-1-2-3-16,-4-6 1 15,-2 0 1-15,-9-5 0 0,-3-4 0 16,0 3-1-16,-8-4 0 16,-7 8 0-16,-1 7 1 15,-1 3 0-15,-1 13-4 16,1 6-10-16,-2 0-61 16,7 7-108-16</inkml:trace>
  <inkml:trace contextRef="#ctx0" brushRef="#br0" timeOffset="87650.99">10865 13765 654 0,'0'3'151'0,"0"1"-131"15,0 4-30-15,0 9 10 16,6 2 2-16,1 12 1 15,0 2 7-15,-1 7 2 16,-1 3-2-16,-3 1-4 0,-1-3-5 16,3-7-11-16,-2-11-49 15,-1-10-110-15,6-13-176 16</inkml:trace>
  <inkml:trace contextRef="#ctx0" brushRef="#br0" timeOffset="88104.06">11169 13244 732 0,'-10'0'7'16,"5"-2"-6"-16,5 2-7 15,0 5 14-15,12 12 4 16,0-1 7-16,3 10 0 15,5 1-11-15,-1 1-1 16,-5 1 0-16,-7 0-5 0,-1-1 0 16,-6 1 0-16,0-3-1 15,-5-4 0-15,0-8-4 16,2-1-3-16,1-12-4 16,2-1 1-16,0-9 10 15,0-10 0-15,2-8-1 16,3-9 1-16,5-10 6 0,0-8 3 15,0-1 1-15,4-1-1 16,-4 9-1-16,-3 8 2 16,-4 14 3-16,2 14-6 15,-5 11-4-15,0 7-6 0,-5 18-2 16,4 9 3-16,-3 11 2 16,3 5-2-16,1 1-1 15,1 1-8-15,11-3-12 16,-2-4-3-16,2-4-10 15,3-7-59-15,1-9-106 16</inkml:trace>
  <inkml:trace contextRef="#ctx0" brushRef="#br0" timeOffset="88494.67">11533 13601 613 0,'-4'0'126'0,"2"-4"-55"0,1 4-27 15,1 0-37-15,0 1-9 16,9 10-3-16,2 5 5 16,1 2 1-16,-1 2 0 15,0 1 1-15,-4 1-2 0,-2-3 0 16,-3-1 1-16,1-2-1 16,-3-5 1-16,0-2 0 15,1-8-1-15,3-1 0 16,1 0-1-16,2-3 3 15,3-9-6-15,2-6 4 0,0-7 0 16,3-2 1-16,-3-3 1 16,0 5 8-16,-2 0 10 15,-3 8 9-15,0 5 3 16,1 10-15-16,-1 2-15 16,1 14-4-16,3 10 0 15,0 2 0-15,0 6 2 0,-1 6 1 16,-2 2-1-16,-5-5-14 15,-3 1-26-15,0-8-31 16,0-10-106-16,-3-7-346 16</inkml:trace>
  <inkml:trace contextRef="#ctx0" brushRef="#br0" timeOffset="89057.16">8721 12960 569 0,'-7'-2'23'16,"2"2"7"-16,0 17-20 0,3 15 9 15,-1 12 32-15,-2 20-2 16,3 15-10-16,0 14-8 15,1 16-4-15,1 11-4 16,1 9-9-16,13 3-7 0,5-6-4 16,11-8-2-16,12-18-14 15,10-10-4-15,20-19-3 16,12-17-27-16,15-14-21 16,12-18-55-16,11-13-96 15</inkml:trace>
  <inkml:trace contextRef="#ctx0" brushRef="#br0" timeOffset="89588.38">11869 12953 519 0,'-2'-16'34'0,"2"2"-28"0,0-1 15 16,0 7 36-16,6 1 2 15,6 4-27-15,10 3-8 16,7 11-11-16,8 13-5 15,10 13 11-15,5 13-2 0,4 15-3 16,-5 13-3-16,0 9-4 16,-9 11-2-16,-5 6-2 15,-10 3-1-15,-11-4 0 16,-7-2 0-16,-9-6-1 16,-2-9 1-16,-17-15-2 15,-5-7-5-15,-8-16-20 0,-4-10-24 16,-2-16-59-16,2-17-124 15</inkml:trace>
  <inkml:trace contextRef="#ctx0" brushRef="#br0" timeOffset="89947.71">12842 13365 449 0,'-1'4'112'15,"-12"-4"-57"-15,7 0 12 16,4 0-7-16,2 0-14 16,0 0-25-16,10 0-15 15,7 2-5-15,11 1 7 0,6-1 2 16,11-2-6-16,5 0-4 16,2 0-3-16,2-7-36 15,-1-4-51-15,-4-5-107 16</inkml:trace>
  <inkml:trace contextRef="#ctx0" brushRef="#br0" timeOffset="90494.51">13431 13060 616 0,'-3'-2'34'0,"-3"-1"-23"15,5 3 29-15,1 0 22 16,0 0-31-16,0 0-18 16,0 0-4-16,8 5-6 15,3 4-2-15,0 5 0 0,7 0-1 16,-2 1 2-16,3 1 0 16,1-2-7-16,2-3-4 15,0-4-1-15,-1-5-3 16,-3-2 6-16,0-5 10 0,-5-8 2 15,-4-5-2-15,-4-1 0 16,-5-3-1-16,0-1 4 16,0 3 6-16,-7 3 3 15,2 2-4-15,-1 3-7 16,3 6-3-16,1 6-1 16,2 0-3-16,0 13-9 0,0 10 9 15,7 9 1-15,4 11 1 16,-3 5 2-16,2 5-1 15,-1 3 1-15,-2-2 0 16,-2 0-1-16,-3-7-1 16,-2-3-6-16,0-10-3 15,-2-5 4-15,-5-8 4 0,-4-6 0 16,0-8 1-16,-1-7 7 16,-4 0 5-16,0 0 1 15,-3-11-4-15,4-2-3 16,0-1-3-16,1-2-1 0,3 2-6 15,5-6-33-15,6 1-51 16,0-3-202-16</inkml:trace>
  <inkml:trace contextRef="#ctx0" brushRef="#br0" timeOffset="92181.92">13755 13766 585 0,'-12'0'101'0,"11"-13"-98"15,1 0 6-15,0 0 37 0,15 2-25 16,-2 1-17-16,6 2 20 16,-2 7-4-16,2 1-16 15,-4 0-3-15,2 9 0 16,-5 0-1-16,-1 1 0 15,-4 1-1-15,-1 1 0 0,-5-2 1 16,-1-5 0-16,0 0 0 16,0-5 3-16,0 0 0 15,0 0 1-15,0-5-1 16,2-6-3-16,-2-1 0 16,2-3 2-16,-2 5-2 0,2 1 3 15,-1 1 7-15,4 7 0 16,3 1-7-16,3 0-6 15,2 5 1-15,3 9 1 16,4 4 1-16,1 6-2 16,-5 4 2-16,0 1-1 15,-5 3-10-15,0-7-11 0,-4-2-26 16,-1-13-43-16,-1-6-38 16,0-4-46-16</inkml:trace>
  <inkml:trace contextRef="#ctx0" brushRef="#br0" timeOffset="92619.38">13826 12609 510 0,'-1'-22'7'0,"1"1"38"16,1-1 7-16,18 3 12 15,2 5-14-15,7 3-13 0,6 11-6 16,8 0-14-16,10 19-5 16,5 10-2-16,6 12 1 15,3 11 1-15,2 14-2 16,-4 10 0-16,-3 16-1 0,-8 13-3 15,-7 7-4-15,-14 8 0 16,-16 2-1-16,-15 5 0 16,-4 0 1-16,-20 0-2 15,-13-2 1-15,-9-2 0 16,-5-2 0-16,0-5-1 16,-4-5 1-16,0-9-2 0,0-10-2 15,6-8-1-15,1-13-2 16,9-17-9-16,11-20-13 15,10-18-21-15,7-16-60 16,10-28-143-16</inkml:trace>
  <inkml:trace contextRef="#ctx0" brushRef="#br0" timeOffset="93291.22">15306 12585 408 0,'-5'-14'121'0,"1"4"-108"16,-1 3 29-16,2 1 14 16,3 4-15-16,-3 2-12 0,3 0-1 15,-2 18-17-15,2 12-11 16,-2 15 4-16,1 21 14 16,-5 20 6-16,-1 18-7 15,-2 15 1-15,-2 7-1 0,3 6-3 16,1 2-3-16,5-4 0 15,2-3-2-15,14-11-3 16,11-13-3-16,11-12-3 16,5-19 1-16,8-21-2 15,1-15-1-15,0-20-22 0,2-16-20 16,-9-3-80-16,-3-21-224 16</inkml:trace>
  <inkml:trace contextRef="#ctx0" brushRef="#br0" timeOffset="95056.7">16367 12327 624 0,'0'-15'53'0,"0"7"13"16,16 8-17-16,13 1-20 16,9 19-13-16,12 14-1 15,11 12 5-15,2 13-3 16,2 14 3-16,-4 15-3 0,-5 14-8 15,-15 10-3-15,-14 6-3 16,-13 5-1-16,-14-2-1 16,-9-4 2-16,-20-8-1 15,-10-7-1-15,-8-11 0 16,-5-14-13-16,-7-8-11 16,-4-12-5-16,-9-12-20 0,-5-18-117 15</inkml:trace>
  <inkml:trace contextRef="#ctx0" brushRef="#br0" timeOffset="99868.99">15816 13014 122 0,'-15'-6'431'16,"2"-4"-382"-16,-2-1 14 0,4 1 13 16,4-2-30-16,6 4-23 15,1-1 2-15,0 3-11 16,12 3-12-16,8 3-3 16,2 0 1-16,7 11-1 15,0 6 4-15,-2 12-5 16,-7 5 3-16,-8 7-1 0,-6 6-1 15,-6-1 4 1,0 0-4-16,-9-5 4 0,-2-8-2 16,2-5-1-16,0-14 2 15,6-6-1-15,3-8 0 16,0-4 5-16,1-17 4 0,8-8-10 16,4-7 0-16,1-8 0 15,1-3 2-15,-3-1-2 16,-3 1 3-16,-3 6 1 15,-2 4 8-15,-4 5-4 16,0 9-1-16,0 6 0 0,-4 7-1 16,0 7-4-16,-2 3 0 15,3 10-4-15,-1 12-4 16,1 8 4-16,1 11 2 16,2 1 0-16,0 7-1 15,0 1 1-15,5-2 0 16,2-5 2-16,3-2-5 0,0-6-29 15,3-7-17-15,2-10-41 16,2-8-124-16,0-7-306 16</inkml:trace>
  <inkml:trace contextRef="#ctx0" brushRef="#br0" timeOffset="100275.22">16137 13340 647 0,'0'0'79'0,"0"0"-24"15,0 0-15-15,0 0-9 0,7 2-22 16,3 8-8-16,2 3 1 16,-1 2 1-16,-2 6 4 15,0 0-2-15,-4 3-1 16,-1-1-3-16,-4-4 0 16,0-1 0-16,0-6 0 15,0-1 0-15,0-6 0 0,0-1 1 16,-4-4 3-16,2 0 2 15,2-11 0-15,0-5-2 16,0-2-1-16,0-6 3 16,7-5-4-16,7-2-2 15,-1 1 4-15,4 1 2 0,0 0 0 16,0 5 4-16,2 3-3 16,-4 7 0-16,-1 6-1 15,-1 8-5-15,-1 4-1 16,-1 17-3-16,-2 8 0 0,-2 7 3 15,-1 6 1-15,-3 5 0 16,1-3-1-16,-4 3 1 16,0-5-2-16,0-6-46 15,0-9-42-15,-6-13-174 16</inkml:trace>
  <inkml:trace contextRef="#ctx0" brushRef="#br0" timeOffset="108852.84">20396 12659 578 0,'-8'-15'14'0,"1"3"2"16,5 3 36-16,2 5-2 15,10 4-37-15,16 8-13 16,6 9 6-16,9 12 6 16,3 7-2-16,0 12-1 15,-3 3-2-15,-6 6-3 0,-11 1-2 16,-7-3-1-16,-12-6 0 15,-5-9 1-15,-3-7-3 16,-14-9 2-16,-4-8 4 16,-4-9 2-16,-2-7 5 15,0 0 0-15,3-15 2 16,2-7-2-16,3-5-2 0,9-1-3 16,5 0-7-16,5-1-1 15,3 6-1-15,15 5-9 16,9 5-14-16,3 4-14 15,6 4-56-15,0 0-79 16</inkml:trace>
  <inkml:trace contextRef="#ctx0" brushRef="#br0" timeOffset="109274.69">21014 12839 514 0,'-3'-16'39'0,"1"-2"25"15,2 6 20-15,0 2-17 16,0 7-26-16,0 3-19 16,11 7-20-16,1 11-2 15,1 12 1-15,0 4 2 0,-3 11-1 16,-3 1 0-16,-7 1-1 15,0-3-1-15,0-6-17 16,-3-8-24-16,1-10-21 16,2-12-32-16,0-8-29 15,0-8-40-15</inkml:trace>
  <inkml:trace contextRef="#ctx0" brushRef="#br0" timeOffset="109446.54">21039 12783 283 0,'-10'-21'227'0,"5"3"-165"0,5 1 6 16,0 2-7-16,14 6-26 16,11-1-27-16,6 4-6 15,4 4-3-15,3 2-3 16,0 0-60-16,-7 15-26 16,-9 4-18-16,-10 3-6 0,-12 3-68 15</inkml:trace>
  <inkml:trace contextRef="#ctx0" brushRef="#br0" timeOffset="109587.16">21024 12928 408 0,'-8'0'82'0,"8"0"-3"15,8-1-15-15,13-9-25 0,11 0-6 16,6-1-5-16,7 0-17 16,2 3-9-16,-1 4-2 15,-2 4-39-15,-7 0-70 16,-10 12-4-16,-13 4-62 15</inkml:trace>
  <inkml:trace contextRef="#ctx0" brushRef="#br0" timeOffset="109759.04">21085 13201 473 0,'-10'5'58'15,"3"-3"-28"-15,7-2 25 0,0 0 16 16,11 0 1-16,12-5-35 15,6-4-21-15,10-2-10 16,10 2-5-16,5-1-6 16,-4-1-99-16,2-3-121 15</inkml:trace>
  <inkml:trace contextRef="#ctx0" brushRef="#br0" timeOffset="110133.99">20948 13490 313 0</inkml:trace>
  <inkml:trace contextRef="#ctx0" brushRef="#br0" timeOffset="110508.97">20610 13436 537 0,'-23'2'28'16,"2"1"-3"-16,6-3 20 16,3 5-1-16,10-4-6 15,2 3-12-15,24 1-9 0,15-5 18 16,20 0 5-16,21 0-12 16,20-9-13-16,12-4-11 15,7 0-1-15,1-4-2 16,-10 3 0-16,-15 3-14 15,-20 4-16-15,-21 4-13 16,-25 3-61-16,-20 2-59 16,-14 10-145-16</inkml:trace>
  <inkml:trace contextRef="#ctx0" brushRef="#br0" timeOffset="110883.93">20637 13745 555 0,'-2'2'123'0,"2"-2"-89"16,0 0 5-16,19 3-20 15,8 10 3-15,5 1-5 16,7 7 0-16,6 10-5 15,0 5-9-15,-4 6-1 0,-5 4 0 16,-9 3-3-16,-12-1 1 16,-13-5-1-16,-2-9 0 15,-22-8 1-15,-7-8 1 16,-3-10 3-16,-4-7 0 16,-1-1-1-16,2-5 1 0,8-13-1 15,6-3-3 1,12-6-2-16,9 0-5 0,0-2-6 15,21 3-7-15,8 1-4 16,11 3-41-16,1 3-42 16,1-3-73-16</inkml:trace>
  <inkml:trace contextRef="#ctx0" brushRef="#br0" timeOffset="112118.31">21168 13793 583 0,'0'-14'42'0,"-1"0"26"0,1 2 3 15,0 7-37-15,0 5-20 16,0 4-11-16,0 14-10 16,0 7 6-16,5 9 5 15,-1 7 1-15,5 2-1 16,-2-4-2-16,0 0-1 16,3-9 1-16,0-4-2 0,1-10 0 15,0-10 0-15,1-6 2 16,-1 0 4-16,2-14 0 15,-1-2-2-15,-1-2-2 16,0-3 0-16,-4 5 0 0,0 0-1 16,-3 5-1-16,0 4 0 15,-3 5 0-15,-1 1-1 16,0 1-1-16,0 0-4 16,2 1 4-16,3 8 1 15,2 4 1-15,2-1-1 0,6 1 1 16,3 1-2-1,0-5 1-15,3-2 0 0,-3-3 1 16,4-4 1-16,-4-2 0 16,-1-11 2-16,-2-6 0 15,-4-3-3-15,-6-4 2 16,-2-3 1-16,-3-3-3 0,0-2 0 16,-10 0 0-16,-2 4 0 15,0 3-1-15,2 9-1 16,1 5-9-16,1 10-20 15,5 3-34-15,-1 7-63 0,4 9-32 16,-1 2-164-16</inkml:trace>
  <inkml:trace contextRef="#ctx0" brushRef="#br0" timeOffset="112899.55">21688 14175 515 0,'0'-11'68'0,"0"0"-18"16,0 4 27-16,0 4-41 16,0 3-26-16,-4 0-10 0,-5 5-1 15,2 10 1-15,-4 2 1 16,-1 4 3-16,3 4-1 15,3 0-2-15,1-1 0 16,5-3-1-16,0-1 2 16,5-4-2-16,10-7-3 0,2-6 0 15,7-3 1-15,1 0-1 16,2-10 3-16,-5-6 3 16,-3-2-2-16,-4-2 1 15,-8-1 6-15,-7-1 10 16,0-1-7-16,-10 2-5 0,-9 5 1 15,-3 2-6-15,0 4-5 16,0 9 4-16,2 1-7 16,2 0-33-16,5 5-41 15,6-3-108-15</inkml:trace>
  <inkml:trace contextRef="#ctx0" brushRef="#br0" timeOffset="113633.82">21950 12327 195 0,'5'-23'215'0,"-3"-4"-172"16,0 4 25-16,0-1 3 15,-1 6-23-15,-1 3-2 16,0 4-2-16,2 4 1 16,-2 3-14-16,2 4-11 15,3 4-16-15,3 14-7 0,2 10 2 16,1 13 5-16,2 11 1 15,1 14 3-15,4 7 3 16,-4 7 2-16,5 8-2 16,-6 4 0-16,8 5 1 15,-3 4-4-15,-1 5-1 16,2 1 1-16,-4 2 1 0,0 4-2 16,-3-1 1-16,-1 5-1 15,-1 4-1-15,-2 1-3 16,-3 6-1-16,-3 1-1 15,-2 1 1-15,0-3 0 16,-9-12 0-16,-1-4 0 0,-1-13-2 16,-2-16 2-16,3-16 5 15,0-18 1-15,3-14 3 16,2-12 1-16,3-12-4 16,2-8-8-16,0-2 0 15,0-8 0-15,4-6 0 0,5-1 0 16,2-7 0-16,-2 2 0 15,-2 2 0-15,-2 5 0 16,-3 0 0-16,-2 1-45 16,0-3-56-16,-6-5-147 15</inkml:trace>
  <inkml:trace contextRef="#ctx0" brushRef="#br0" timeOffset="115055.6">22408 15072 631 0,'-1'-14'48'16,"-2"1"-10"-16,1 4 27 16,2 7-24-16,0 2-25 15,0 17-22-15,-2 6 2 0,2 11 4 16,0 7 3-16,0 7 0 15,0 0 0-15,2-4-2 16,4-2 0-16,-1-10 1 16,2-7-1-16,0-11-2 15,3-11 2-15,0-3 2 16,1-6 9-16,2-12 1 0,3-4-8 16,-1-1-1-16,-1 0 0 15,-1 3 0-15,-5 6-3 16,-1 1-1-16,-3 8 0 15,-2 5-1-15,-2 0-3 0,0 10-6 16,0 8 8-16,0 2 2 16,3 5-1-16,2 0 3 15,7-1-2-15,-4-5 0 16,5-5 0-16,3-7-1 16,1-5 2-16,-3-2 2 0,1-12 2 15,-2-6-1-15,0-5 2 16,-2-4 5-16,-6-7 0 15,0 0-3-15,-5-2-4 16,0 1-2-16,0 1-2 16,-6 3-1-16,-1 8 0 15,-1 7-6-15,1 5-14 16,1 8-24-16,6 3-42 0,0 0-110 16,6 1-361-16</inkml:trace>
  <inkml:trace contextRef="#ctx0" brushRef="#br0" timeOffset="115243.09">22923 15211 710 0,'-5'0'28'16,"5"0"5"-16,5-2 11 0,12-1-18 15,4-2-17-15,7 1-9 16,5 2 3-16,1 2-17 15,-5 0-33-15,-4 4-74 16,-11 6-99-16</inkml:trace>
  <inkml:trace contextRef="#ctx0" brushRef="#br0" timeOffset="115368.08">22979 15381 522 0,'-12'8'116'0,"5"-4"-61"15,7 0 1-15,1-2-34 16,17-2-7-16,5 0-4 0,8 0-4 15,8 0-6-15,5 0-34 16,-3 0-119-16,1-6-303 16</inkml:trace>
  <inkml:trace contextRef="#ctx0" brushRef="#br0" timeOffset="115899.29">23493 15118 793 0,'0'-10'41'16,"0"0"-35"-16,0 7 24 16,0 3-16-16,-2 14-5 15,-3 10-9-15,-2 4 1 0,2 10 2 16,-2 2 1-16,0 4 0 16,6-6-2-16,-1 0-2 15,2-8 2-15,0-6-1 16,0-8-1-16,9-9-1 0,3-7 1 15,3 0 3-15,-1-11 1 16,4-7-2-16,-2-5-1 16,0-2 0-16,-2 0 0 15,-4 0 0-15,-3 5 1 16,-2 6 2-16,-3 5 4 16,-2 6-4-16,0 3-2 0,0 0-4 15,0 5-5-15,0 10 6 16,3 2 0-16,2 4 1 15,2 3 0-15,0-1 0 16,5-2 0-16,-3-6 0 16,4-1 0-16,2-5 0 15,4-5 0-15,2-4 1 0,5 0 1 16,0-13 1-16,1-5-1 16,0-3-2-16,-4-8 3 15,-4-5-1-15,-5-3 3 16,-7-4 4-16,-6 2-4 0,-1 1-4 15,-6 6-2-15,-13 11 1 16,0 7-12-16,-8 9-31 16,0 5-34-16,0 0-68 15,6 0-309-15</inkml:trace>
  <inkml:trace contextRef="#ctx0" brushRef="#br0" timeOffset="116758.61">24020 15604 574 0,'-3'-11'84'0,"1"0"-51"15,-1 4 18-15,-5 4-19 16,3 3-16-16,-4 1-13 16,0 12-4-16,-2 5 1 15,2 5 2-15,2 4 1 0,0 0-1 16,3 3 1-16,4-4-1 15,0-1-2-15,11-3-1 16,8-8 1-16,8-3 2 16,6-11 2-16,5 0 1 0,1-13 0 15,-3-6-1-15,-5-4-2 16,-8-2 0-16,-11-2 4 16,-10-2 11-16,-4 3-5 15,-17 1-4-15,-11 3-4 16,-5 4-2-16,-3 8-3 15,1 2 0-15,3 3-15 0,7 3-35 16,8-3-61-16,11-6-198 16</inkml:trace>
  <inkml:trace contextRef="#ctx0" brushRef="#br0" timeOffset="117133.57">24141 14676 660 0,'9'-7'45'16,"-4"4"-3"-16,1 3-17 15,1 20-15-15,0 6-3 16,-2 7 1-16,2 8 1 0,1-1 2 15,-5 0-2-15,-3-2-5 16,0-8-2-16,0-6-1 16,-1-8-1-16,-7-11 1 15,3-5 3-15,1-3 10 16,4-17-2-16,2-9-1 16,11-4-4-16,6-7-1 0,6 2-2 15,4 4-2-15,2-1-3 16,-1 10 1-16,-1 10-2 15,-5 3 2-15,-7 11 0 16,-2 1-33-16,-8 7-28 16,-7 8-43-16,-4 8-61 0,-12-4-91 15</inkml:trace>
  <inkml:trace contextRef="#ctx0" brushRef="#br0" timeOffset="117289.82">24239 14844 327 0,'-8'1'258'16,"6"-1"-169"-16,2 0-16 0,0 0-24 15,12 2-10-15,7 3-18 16,3 3-14-16,5 2-1 16,4 6-3-16,-1-1-2 15,4 3-25-15,-5 1-53 16,0-5-126-16</inkml:trace>
  <inkml:trace contextRef="#ctx0" brushRef="#br0" timeOffset="117602.29">24628 15719 830 0,'0'0'30'16,"7"0"-30"-16,3 4 20 15,7 7 7-15,-2 5 0 16,-3 6-17-16,-4 10-5 0,-4 7-1 16,-4 2 1-16,0 3-3 15,-5 1-1-15,-2-12-32 16,1-8-45-16,6-15-56 15,0-10-140-15</inkml:trace>
  <inkml:trace contextRef="#ctx0" brushRef="#br0" timeOffset="118086.63">25127 15227 804 0,'-4'-4'41'15,"-1"-1"-32"-15,1 5 11 16,-2 2-15-16,1 14 0 16,2 9-4-16,-1 3-1 15,2 4 1-15,2 6-1 16,0-4 1-16,6-4-1 0,1-4 0 16,0-7 1-16,-1-8 0 15,-1-8-1-15,4-3 3 16,-4-1 6-16,5-12 1 15,-2-3-5-15,4 2-3 16,0-1-1-16,-4 5-1 0,-4 1-1 16,-1 7 0-16,-3 2 0 15,0 2-5-15,0 9 3 16,0 3 2-16,0 2 1 16,0 2 1-16,6-4-2 15,3-2 1-15,5-2 1 0,5-7 0 16,1-3 2-16,4 0 3 15,0-11-1-15,-1-5 7 16,-4-4-2-16,0-3-2 16,-9-2 4-16,0-5 0 15,-8-2-4-15,-2 2-4 16,0 1-1-16,-7 8-2 0,-5 5-1 16,0 10-2-16,-1 6-25 15,1 13-32-15,5 10-16 16,2 4-28-16,5 3-108 15</inkml:trace>
  <inkml:trace contextRef="#ctx0" brushRef="#br0" timeOffset="118227.25">25476 15461 619 0,'7'7'126'16,"-4"-2"-73"-16,1 10-12 16,-3 4-15-16,1 6-4 15,0 7-11-15,1 4-7 0,-1 1-2 16,0-1-1-16,-2-7-15 15,2-6-66-15,-2-14-152 16</inkml:trace>
  <inkml:trace contextRef="#ctx0" brushRef="#br0" timeOffset="118774.08">25579 14583 693 0,'6'-12'60'16,"-5"5"5"-16,-1 5-15 15,4 2-20-15,-1 4-20 0,4 13-11 16,0 5 0-16,5 5 2 16,-2 5-1-16,2-1 1 15,0 2 0-15,-2-1-1 16,-2-5-6-16,-1-4-16 0,-2-9-8 15,-1-2 4-15,-3-8 5 16,1-4 12-16,0 0 11 16,-2-3 4-16,0-8-3 15,0-1-1-15,0-4-1 16,0 0 1-16,2-6 4 16,1-2-1-16,3-5 1 0,5-3-1 15,1 1-3-15,3 1-1 16,4 3-2-16,3 5-2 15,0 7 0-15,0 5 1 16,-2 7 0-16,0 3-29 16,-7 7-66-16,-5 9-65 15,-8 4-102-15</inkml:trace>
  <inkml:trace contextRef="#ctx0" brushRef="#br0" timeOffset="118945.95">25717 14737 573 0,'0'0'56'0,"2"-5"10"16,13 3-2-16,6 2-28 16,8 0-16-16,6 9-7 15,4 3-2-15,-2 6-2 16,1 0-6-16,-8 2-3 16,-3-1-19-16,-11-1-58 0,-6-4-110 15,-9-7-259-15</inkml:trace>
  <inkml:trace contextRef="#ctx0" brushRef="#br0" timeOffset="119789.64">24049 14514 567 0,'0'-11'27'0,"0"4"43"0,0 4 8 16,0 3-30-16,-3 10-32 15,-4 15-14-15,-5 9 5 16,2 11 3-16,-8 8-7 15,0 6-1-15,0-1-1 16,9-2 1-16,2-3-1 0,7-10-3 16,2-6-5-16,17-9-6 15,12-9-15-15,9-8-44 16,1-11-87-16,5-2-281 16</inkml:trace>
  <inkml:trace contextRef="#ctx0" brushRef="#br0" timeOffset="119992.75">24331 14480 621 0,'15'-16'55'0,"4"9"-15"16,13 7-6-16,6 5-15 16,9 16-6-16,2 14-6 15,1 11 0-15,-7 13-5 16,-7 8-4-16,-13 9 2 0,-14 6 1 15,-9 1-11-15,-2-8-57 16,-9-16-163-16</inkml:trace>
  <inkml:trace contextRef="#ctx0" brushRef="#br0" timeOffset="120258.38">25360 14366 354 0,'-13'-15'390'15,"1"5"-373"1,3 6 5-16,3 4-9 0,5 16 0 16,1 13-10-16,0 8 0 15,8 13 5-15,5 11 2 16,0 9-3-16,-4 5-6 0,-5 1 1 15,-3-5 0-15,-1-6-5 16,0-12-31-16,0-16-51 16,4-13-74-16,8-14-86 15</inkml:trace>
  <inkml:trace contextRef="#ctx0" brushRef="#br0" timeOffset="120477.1">25894 14419 685 0,'5'-16'35'16,"3"13"4"-16,11 3-16 15,3 21-13-15,0 11 5 16,5 13 3-16,-3 8-8 16,-8 10 0-16,-10 6-1 15,-6 3 0-15,-19-1-6 0,-9-3-1 16,-8-10-8-16,-3-9-47 15,-2-16-55-15,9-16-174 16</inkml:trace>
  <inkml:trace contextRef="#ctx0" brushRef="#br0" timeOffset="120898.98">25676 13465 693 0,'-5'0'43'0,"5"-9"-2"15,4-3 2-15,18 1-25 16,13 0-14-16,11 1-3 0,10 2-1 16,10 5-13-16,1 2-65 15,-6 1-61-15,-12 0-106 16</inkml:trace>
  <inkml:trace contextRef="#ctx0" brushRef="#br0" timeOffset="121039.56">25834 13750 690 0,'0'0'63'16,"26"-2"-53"-16,9-12 8 0,15 0-9 15,9-3-6-15,12 0-6 16,1-4-122-16,-8-1-276 16</inkml:trace>
  <inkml:trace contextRef="#ctx0" brushRef="#br0" timeOffset="122102.33">26990 12964 660 0,'0'-34'15'16,"0"7"12"-16,0 6 45 0,0 6-14 16,8 13-32-16,1 4-18 15,3 20-9-15,3 8 1 16,-1 8-1-16,-1 12 3 16,-6 5-1-16,-5 5 1 15,-2 0-1-15,0-2-3 0,-11-4-33 16,0-8-25-16,0-10-89 15,-1-12-103-15</inkml:trace>
  <inkml:trace contextRef="#ctx0" brushRef="#br0" timeOffset="122258.55">26832 13466 325 0,'-5'3'345'0,"5"-3"-293"16,15-7 1-16,14-3-26 15,10-2 1-15,15 1-12 16,7 0-12-16,4 2-2 0,-4 6-45 16,-10 3-90-16,-12 0-81 15</inkml:trace>
  <inkml:trace contextRef="#ctx0" brushRef="#br0" timeOffset="122602.26">26847 13793 623 0,'-5'0'96'0,"5"-5"-64"15,9-8 9-15,18 3-33 0,5 3 9 16,7-1-5-16,4 5-8 16,-3 3-3-16,-6 1-1 15,-7 12 0-15,-13 3-2 16,-7 5-1-16,-7 4-1 15,-9 7 4-15,-14 6 1 16,-2 1 0-16,-3 2 1 0,-1-3 3 16,2-2 4-16,5-6 7 15,6-9 1-15,7-8-4 16,7-5-5-16,5-6-4 16,23-2 2-16,9-2 6 0,14-8-6 15,14-3-5-15,7-4-21 16,4-3-28-16,-1-7-63 15,-1-8-419-15</inkml:trace>
  <inkml:trace contextRef="#ctx0" brushRef="#br0" timeOffset="123258.47">28203 13092 76 0,'21'-12'480'16,"-5"-3"-449"-16,-4 5 25 16,-5-1-1-16,-7 6-10 15,-7 3-21-15,-20 2-22 16,-5 0-4-16,-11 7 2 0,-4 7 1 15,-9 5-1-15,-2 1 0 16,2 5-1-16,2 3 3 16,6 0 2-16,8-2-2 15,6-2 0-15,15-2-2 16,11-4 0-16,8-6-2 0,23 0 3 16,17-3 5-16,7-4-1 15,9 1 0-15,1-3-2 16,-4 1 3-16,-11 1 0 15,-13 4 0-15,-11 2-6 16,-15 4-2-16,-6 6-3 0,-25 5 4 16,-6 4 2-16,-10 3 0 15,-5 2 0-15,6-5 1 16,6-2-2-16,12-6 2 16,6-4 11-16,16-9 5 15,5-7-5-15,25-2 7 16,14 0 13-16,14-11-17 0,20-3-13 15,5 2-2-15,1 1-1 16,-1 2-3-16,-13-2-57 16,-12-4-154-16</inkml:trace>
  <inkml:trace contextRef="#ctx0" brushRef="#br0" timeOffset="124680.26">27955 13955 664 0,'0'-8'42'15,"0"-2"4"-15,-2 5 15 0,2 3-30 16,0 2-16-16,6 9-13 16,2 7-5-16,1 11 3 15,2 4 0-15,-2 4 0 16,-2-1 1-16,-2-5 0 15,0-6-1-15,-4-4 1 0,1-9 0 16,-2-9 0-16,4-1 5 16,-3-11 6-16,5-8-11 15,2-6 0-15,4-5-2 16,0-4 2-16,3 0 1 0,-1 3-1 16,1 6 0-16,-5 7-2 15,2 8 1-15,1 10 0 16,-2 0 2-16,-3 12-4 15,6 8 2-15,-4 8 0 16,-1 6 2-16,-1 0 2 16,-5 2-1-16,-1-6-2 0,0-1 2 15,-1-10-18-15,3-8-15 16,1-7-19-16,8-4-73 16,-2-4-49-16,4-13-300 15</inkml:trace>
  <inkml:trace contextRef="#ctx0" brushRef="#br0" timeOffset="124867.71">28294 13995 609 0,'-8'-4'84'0,"5"-3"-21"0,3 0 0 16,3 0-20 0,14-4-20-16,8 2-17 0,4 2-6 15,3 0 0-15,1 3-10 16,-3 4-37-16,-4 0-35 15,-12 9-59-15,-8 3-27 16,-6 6-85-16</inkml:trace>
  <inkml:trace contextRef="#ctx0" brushRef="#br0" timeOffset="124992.75">28346 14084 389 0,'-16'7'57'0,"7"-2"5"16,9-3-2-16,2-2-16 15,14 0-5-15,6 0-16 0,1 0-17 16,6-7-4-16,2 0-9 15,-5-2-33-15,1-3-27 16,-4-1-63-16,-1 0-123 16</inkml:trace>
  <inkml:trace contextRef="#ctx0" brushRef="#br0" timeOffset="125148.95">28607 13987 303 0,'5'-5'130'0,"-2"2"-30"16,3-1-16-16,-5 2-10 15,1 0-16-15,1 2-25 16,-1 0-11-16,-1 0-12 15,1 6-10-15,2 6 0 16,-3 4-1-16,3 4 2 0,-4 0-2 16,3-6-40-16,1-5-109 15,4-9-316-15</inkml:trace>
  <inkml:trace contextRef="#ctx0" brushRef="#br0" timeOffset="125992.64">27959 12639 631 0,'-4'-12'43'0,"4"1"17"0,-2 7 1 15,2 4-23-15,0 5-30 16,2 15-18-16,0 9 8 16,1 10 4-16,-3 7 2 15,0 4-3-15,0-3 2 16,-7-5 0-16,-1-7-2 0,1-14 0 16,4-10-1-16,1-11 2 15,-1-4 10-15,1-17-1 16,2-10-9-16,0-8-2 15,0-7 1-15,3-3 0 16,4 1 0-16,-3 6 0 16,1 2-1-16,1 10 1 0,-4 8-1 15,0 8 3-15,0 10 2 16,1 4-4-16,4 8-11 16,0 13 7-16,6 4 2 15,-1 5 2-15,7 3-2 0,-4-1 1 16,7 0 1-16,-2-2-1 15,3-7 0-15,0-1 3 16,1-8-3-16,0-6 1 16,-4-8 0-16,0-4 2 15,-1-12 2-15,0-9 2 16,-2-6-3-16,-5-6-1 16,1-6 2-16,-8-2-2 0,-1 2 0 15,-4 4-2-15,0 9-2 16,-9 9 0-16,-8 12-2 15,0 9-6-15,-5 0-73 16,2 7-118-16</inkml:trace>
  <inkml:trace contextRef="#ctx0" brushRef="#br0" timeOffset="127133.18">29216 12435 464 0,'-2'-24'40'0,"0"-1"-6"16,-1 5 31-16,3 6-13 16,0 3-12-16,0 7-3 15,0 4-7-15,3 4-16 16,2 19-14-16,2 11 2 15,0 16 12-15,2 14 2 16,-5 15-5-16,-4 12 4 0,0 12 2 16,-1 12-5-16,-11 7-1 15,4 6-1-15,1 0-2 16,0 2 3-16,2 0-1 16,4-2-4-16,1-4 3 0,0-1 0 15,0-9-1-15,6-5-3 16,8-6-3-16,0-6 0 15,0-12-18-15,0-6-29 16,-1-19-31-16,0-16-44 16,0-22-190-16</inkml:trace>
  <inkml:trace contextRef="#ctx0" brushRef="#br0" timeOffset="127961.25">29776 13047 602 0,'5'-5'86'0,"-2"-15"-52"15,-3 15 27-15,0 5-32 16,0 8-25-16,0 14-9 16,0 9 4-16,0 10 0 0,0 8 3 15,0 1-1-15,0-4-1 16,0-4-1-16,2-9 3 16,2-10-1-16,1-9-2 15,3-7 2-15,0-7 1 16,5 0 8-16,2-11 5 0,0-5-9 15,4-4-3-15,-4 2-4 16,0 1 2-16,-4 3 0 16,-5 3-2-16,-1 9 0 15,0 2-2-15,-5 2-6 0,2 11 3 16,0 4 5-16,1 1 1 16,1 2 0-16,1-2 0 15,1-4 0-15,1-4 1 16,2-4-1-16,3-4 2 15,1-2 1-15,3-4 8 16,2-9 0-16,0-5-4 0,0-2-1 16,0-7 2-16,-6-7 1 15,0 0-2-15,-7 0-3 16,0 2-3-16,-5 4-1 16,0 8 0-16,0 5-3 15,-5 12-7-15,-3 3-37 16,1 12-34-16,0 8-51 15,0 4-71-15</inkml:trace>
  <inkml:trace contextRef="#ctx0" brushRef="#br0" timeOffset="128336.22">30261 13474 698 0,'-13'0'9'15,"2"-2"17"-15,-2 2-2 16,1 0-20-16,2 8 6 0,-2 9-4 16,0 1-4-16,3 7 2 15,-2 1-1-15,6 1-1 16,1 2-2-16,4-4-1 16,0-6 1-16,7-1 0 15,8-5-1-15,4-8 1 0,3-5 3 16,3 0 2-16,2-9 0 15,0-11-2-15,-1 1-6 16,-2-5-1-16,-7 0 4 16,-5-2 0-16,-9 7-1 15,-3-1 1-15,-8 6 0 0,-11 5 4 16,-2 3-3-16,1 5-1 16,0 1 0-16,5 0-3 15,6 1-58-15,7 2-82 16,2-3-256-16</inkml:trace>
  <inkml:trace contextRef="#ctx0" brushRef="#br0" timeOffset="128523.75">30422 13308 575 0,'-13'-2'37'0,"6"-3"11"15,11 4 5-15,19-2-22 16,6 0-2-16,8-2-20 16,5 0-6-16,-4 4-4 0,-4-3-31 15,-12 1-106-15,-12-2-128 16</inkml:trace>
  <inkml:trace contextRef="#ctx0" brushRef="#br0" timeOffset="128726.85">30568 13130 592 0,'10'-23'42'16,"-3"5"48"-16,0 11-20 15,1 7-35-15,-1 5-19 16,-3 18-14-16,-3 9-2 0,1 9-2 16,-2 5 3-16,0 4 0 15,-2-1-7-15,-3-5-22 16,0-5-29-16,3-10-100 15,2-11-247-15</inkml:trace>
  <inkml:trace contextRef="#ctx0" brushRef="#br0" timeOffset="129242.43">30809 13100 570 0,'2'-28'51'16,"1"7"32"-16,0 10-6 15,-3 11-33-15,0 0-29 0,0 11-21 16,2 10 5-16,-2 7 1 16,0 7 0-16,0 2 1 15,0 5 0-15,0-5 0 16,0 1-1-16,0-8 1 0,0-3-2 16,4-8-1-16,1-8-3 15,4-7-3-15,4-4 3 16,1 0 10-16,4-6 0 15,-1-12-3-15,5-4-1 16,-2-3 0-16,-4-4 1 16,1 5 1-16,-7 3 2 0,-1 5-1 15,-6 7-1-15,0 9-3 16,-3 0-5-16,0 9-3 16,0 7 7-16,0 3 1 15,0 6 0-15,0 0 0 0,0-5 1 16,7 0-1-16,5-5 0 15,3-5 0-15,2-5 1 16,5-3 2-16,0-2-1 16,1-5 2-16,-2-10 0 15,-2-2 2-15,-2-7 3 16,-2-2 5-16,-5-7-4 0,-4 1-4 16,-3-2-3-16,-3 6-4 15,0 5 1-15,-2 5-1 16,-5 11-2-16,-3 7-12 15,-1 4-38-15,0 11-21 16,-1 7-88-16,2 1-231 0</inkml:trace>
  <inkml:trace contextRef="#ctx0" brushRef="#br0" timeOffset="129429.89">31269 13500 643 0,'4'9'53'15,"-2"4"-14"-15,-2 3 6 16,0 7-20-16,0 4-12 16,0 1-9-16,0 1-1 15,0-1-3-15,-4-4-8 16,2-8-36-16,2-9-82 0,2-7-157 16</inkml:trace>
  <inkml:trace contextRef="#ctx0" brushRef="#br0" timeOffset="129851.75">31478 13078 678 0,'-9'-6'29'0,"7"3"5"0,2 3-16 15,7 3-9-15,12 14 16 16,-2 2-3-16,3 6-12 15,-1 6-6-15,-7-1-2 16,-7 4-1-16,-5-4-1 16,-9-1 0-16,-7-4 0 15,-5-8 1-15,4-4 1 16,0-8 0-16,7-5 1 0,5 0 1 16,5-11 3-16,0-10 0 15,14-7-4-15,6-6 0 16,5-5 2-16,4-3-1 15,0 2 0-15,-5 4 2 0,-4 4-1 16,-7 8 3-16,-2 9 4 16,-8 5 0-16,-3 9-4 15,0 1-5-15,0 8-7 16,-7 12 2-16,0 7 2 16,1 7-1-16,1 5 1 0,-2 4-6 15,0 2-19-15,-1 1-12 16,-1-4-24-16,4-8-101 15,5-3-183-15</inkml:trace>
  <inkml:trace contextRef="#ctx0" brushRef="#br0" timeOffset="130226.72">31800 13493 643 0,'0'-7'78'16,"0"0"-31"-16,0 7-2 15,0 0-36-15,0 9-12 0,0 7 2 16,-5 4 1-16,2 7 0 16,-6-1 1-16,4 5 0 15,-4-5-1-15,5-1 1 16,-1-4 0-16,1-1-1 0,4-7 0 16,0-4-1-16,0-2 1 15,4-6-2-15,5-1 2 16,2 0 1-16,3-7-1 15,4-7 1-15,2-5 0 16,6-6 2-16,3 0 5 16,1-2 13-16,-1 2 7 15,-2 7 9-15,0 6-5 0,-7 5-13 16,-6 7-8-16,0 0-6 16,-8 14-6-16,-6 5-2 15,0 10 3-15,0 1-2 16,-11 2 2-16,-5 1-1 15,0-7-42-15,-2-2-39 0,7-14-147 16</inkml:trace>
  <inkml:trace contextRef="#ctx0" brushRef="#br0" timeOffset="132554.79">30198 12635 530 0,'0'-7'41'0,"0"-2"1"16,0 4 21-16,0 2-35 15,4 3-5-15,-3 0-4 16,3 6-18-16,1 11-3 15,2 4 5-15,0 8 3 0,1 3-4 16,-1 2 2-16,-2-2-4 16,-3-4 1-16,-2-5 0 15,0-5 0-15,0-5-1 16,-2-8 5-16,-3-5 1 16,0 0 12-16,3-9 3 0,2-6-8 15,0-5-4-15,0-7-1 16,8 2-2-16,9 0-3 15,2 0-3-15,5 2-2 16,6 1 1-16,-3 8-2 16,2 3-9-16,-6 4-3 15,-5 7-14-15,-6 0-30 0,-9 4-35 16,-3 5 15-16,-10 1-43 16,-7 3-233-16</inkml:trace>
  <inkml:trace contextRef="#ctx0" brushRef="#br0" timeOffset="132742.27">30226 12760 125 0,'0'0'447'16,"0"-5"-385"-16,0-2 19 0,10 2-40 16,7 3-17-1,5 2-8-15,7 0-5 0,3 3-9 16,5 8-2-16,-4 1 1 15,-3 6-43-15,-6 0-73 16,-4-4-47-16,-10-3-268 16</inkml:trace>
  <inkml:trace contextRef="#ctx0" brushRef="#br0" timeOffset="133086">30066 12514 547 0,'2'-10'24'15,"-2"2"6"-15,0 6 25 16,0 2-15-16,-2 10-27 0,-6 9-14 16,-1 6 8-16,-1 9 6 15,-4 7-5-15,2 3-3 16,-3 3-4-16,5-1 1 16,2-5-1-16,6-1-17 15,2-14-13-15,15-4-8 0,12-13-12 16,5-9-15-16,9 0-84 15</inkml:trace>
  <inkml:trace contextRef="#ctx0" brushRef="#br0" timeOffset="133320.41">30438 12443 577 0,'18'-11'12'0,"8"4"10"0,4 7 11 16,2 7-10-16,2 13-3 15,0 7-2-15,-5 5-9 16,-5 5-4-16,-9 6-4 16,-11 1 0-16,-4 6-1 15,-18 2-34-15,-9-2-45 0,-7-7-125 16</inkml:trace>
  <inkml:trace contextRef="#ctx0" brushRef="#br0" timeOffset="134023.44">31167 12598 565 0,'7'-4'27'0,"5"3"12"15,-2 1-4-15,2 5-17 16,0 9-6-16,-5 8-6 15,-4 3-3-15,-3 3 3 16,0 2-3-16,-3-3 2 16,-8-4-1-16,5-5 0 15,-3-5-2-15,7-8 4 0,2-5 6 16,0 0 6-16,4-5 10 16,9-10-23-16,4-1-5 15,7-3 2-15,1-4-1 16,6 1-1-16,-2 1 0 15,0 1 0-15,-5 4 0 0,-2 2 1 16,-12 9-9-16,-4 1-23 16,-6 4-37-16,-8 0-82 15,-9 4-77-15</inkml:trace>
  <inkml:trace contextRef="#ctx0" brushRef="#br0" timeOffset="134179.68">31318 12693 484 0,'14'0'26'16,"1"0"33"-16,4 0-4 16,-1 3-17-16,3 4-6 0,-6 1-18 15,0 0-11-15,-4 3-2 16,-5 2-14-16,-4-3-62 16,-2-1-40-16,-3-4-140 15</inkml:trace>
  <inkml:trace contextRef="#ctx0" brushRef="#br0" timeOffset="134429.66">31131 12482 604 0,'-6'-3'31'16,"-6"1"23"-16,10 5-43 15,1 17-2-15,1 7 3 16,0 5-6-16,0 7-3 0,0-2-1 16,1 3 0-16,6-4 0 15,3-3 0-15,0-4-52 16,5-8-22-16,1-7 1 16,4-8-12-16,-1-6-88 15</inkml:trace>
  <inkml:trace contextRef="#ctx0" brushRef="#br0" timeOffset="134664.04">31427 12439 599 0,'8'-10'46'15,"4"4"8"-15,7 6-9 16,3 6-26-16,4 12-6 15,2 12 3-15,1 7-2 0,-4 6-3 16,-9 3-2-16,-6 6 1 16,-10 4-7-16,-12 0-2 15,-14 5 0-15,-10-7-12 16,-5-9-72-16,1-12-208 16</inkml:trace>
  <inkml:trace contextRef="#ctx0" brushRef="#br0" timeOffset="139507.54">29639 12539 438 0,'0'-4'35'0,"0"-6"-9"0,0 6-4 15,0-1-5-15,0 1-9 16,0 1 1-16,0 1 0 16,0-1-1-16,0 3 2 15,0 0-5-15,0 0-3 16,-2 0-5-16,-2 3 2 16,1 4 1-16,-4 0 2 15,0 4-1-15,-3 1 0 0,2 1-1 16,1 1 6-16,-2 2-2 15,-1 2 4-15,2 0 1 16,-1 2 0-16,-1 1 1 16,2 2-2-16,1 1-3 15,0 4 2-15,-1 2-2 0,-3 6 1 16,3 2 1-16,-2 2-1 16,0 4-2-16,1 0-2 15,-3 4 3-15,4-2 8 16,3 4 2-16,-1 3-2 15,3-2 0-15,3 2-3 0,-2-1-2 16,2 1-1-16,0-1-1 16,4-1 0-16,3 2 0 15,1 0-1-15,5 1 1 16,3-3 0-16,1-1 0 16,2-1-1-16,4-1 0 0,3-6 0 15,3-2-1-15,3-3-2 16,2 1-1-16,-2-8 1 15,-1-2-2-15,-3-2-2 16,-2-9-32-16,-3-8-62 0,-4-7-85 16</inkml:trace>
  <inkml:trace contextRef="#ctx0" brushRef="#br0" timeOffset="140523.1">31988 12357 285 0,'2'2'229'16,"0"-2"-213"-16,-1 2-15 16,3-1 2-16,-1 5-3 0,3 1 1 15,1 0-3-15,0 4 0 16,2 1 3-16,0 2 0 16,2 4-2-16,1-1 2 15,1 2 2-15,1 2 6 16,0 2 2-16,1 1-1 15,3 1 0-15,-2 2 1 0,0-1-3 16,2 3 0-16,2 1-3 16,-4 1 0-16,4 4 0 15,-2 3-2-15,0 3 0 16,0 0 2-16,0 2-1 16,2 0 1-16,2 1 5 0,-3 2 2 15,3-1-1-15,-2 3 0 16,-5 2-5-16,0 2-4 15,-3 0-2-15,-3 1 1 16,1 1 1-16,-3-1-1 16,-4 1 0-16,-1-1 3 15,-2 1-1-15,-4-1-1 0,-9 1 5 16,-1-3 0-16,-2-2 2 16,-3-1 0-16,-5-2 3 15,0-5-1-15,2 0 0 16,-3-3 2-16,1-4-4 0,4-4-1 15,1-5-3-15,0 0-2 16,7-5-3-16,1-6 1 16,0-5-4-16,1-9-33 15,-7-6-103-15</inkml:trace>
  <inkml:trace contextRef="#ctx0" brushRef="#br0" timeOffset="143413.62">32547 13130 504 0,'-7'-6'21'16,"2"-3"17"-16,5 4 36 0,0 0-22 15,12 3-37-15,5-1-5 16,5 0-5-16,5 3-3 16,2 0 0-16,-1 0-3 15,1 4-38-15,0 0-36 16,-2-2-31-16,-1-2-97 16</inkml:trace>
  <inkml:trace contextRef="#ctx0" brushRef="#br0" timeOffset="144007.32">32850 12901 326 0,'-3'-14'215'16,"0"0"-185"-16,-1 3 29 15,4 6-21-15,0 5-25 16,0 0-9-16,0 14-12 15,0 8 6-15,7 2 2 0,-4 3 0 16,1 4 0-16,3-5 1 16,0-2-1-16,4-5 2 15,1-5-2-15,5-5-1 16,0-4 1-16,3-5 3 16,1 0 4-16,1-5-3 0,-2-7 0 15,-6-3 8-15,1 0 4 16,-3-3 2-16,-5-2 0 15,-1 4 2-15,-2-2-7 16,-1 4-3-16,-1 3-2 0,0 6-2 16,-2 1-1-16,1 4-3 15,-1 0-4-15,2 2-2 16,-2 7 1-16,0 5 1 16,0 2 2-16,0 6-1 15,0 1 1-15,2 2 0 16,1 3-1-16,1 3 2 0,1 2 1 15,3 3-3-15,-6 0 1 16,1-2 1-16,-3-2-4 16,0-3 0-16,0-4-4 15,-7-9 4-15,-4 0 3 16,-1-6 0-16,-3-7 0 0,-4-3 0 16,0 0 3-16,4-7 1 15,-2-6-2-15,5-7 1 16,2-2 1-16,7-1-2 15,3 0-3-15,0 2-6 16,11 9-27-16,3 0-48 0,3 7-83 16,-5 0-129-16</inkml:trace>
  <inkml:trace contextRef="#ctx0" brushRef="#br0" timeOffset="144491.7">33044 13500 663 0,'3'0'11'16,"6"-7"-5"-16,6 5 50 0,-1 2-42 16,2 6-5-16,-2 9-3 15,-1 7-3-15,-6 6-3 16,-3 5-3-16,-4 1 5 16,0-4-1-16,-2-1-1 15,-5-6 0-15,2-7 2 16,-1-7-1-16,4-5 0 0,2-4 4 15,0-4 10-15,10-12 1 16,2-4-11-16,6-3 3 16,0-4 4-16,7 2-3 15,-5 2-6-15,3 4-2 16,0 4-2-16,-3 6 0 0,-2 8 1 16,-2 1-1-16,-2 3 0 15,-2 12 0-15,-4 7-2 16,-4 5 3-16,1 4 0 15,-3 1-1-15,0-2-5 0,-2-5-39 16,0-7-96-16,0-9-276 16</inkml:trace>
  <inkml:trace contextRef="#ctx0" brushRef="#br0" timeOffset="146335.37">33191 12325 277 0,'-16'0'7'15,"9"0"40"-15,5 0 9 16,2-2-14-16,0 2-1 15,0-1 4-15,0 1-5 16,10 0-20-16,4 0-5 16,-1 0 2-16,4 0-2 0,-1 7-1 15,2 1-5-15,1 3-5 16,1 2 1-16,4 3 1 16,-2 0 2-16,2 5 1 15,3 0-1-15,2 1 0 16,-6 1 2-16,-1 1 0 0,-4 1-3 15,-2 0 0-15,-5 3-2 16,-4 1 1-16,2 1 1 16,2 2 0-16,-2 2 0 15,2 2-3-15,1-2 2 16,0 1-2-16,0 3 1 16,-2-1-1-16,2-1 2 0,-2-1-2 15,-5 1 0-15,2-2-2 16,-2-2-1-16,-3-2 4 15,0 2-1-15,1-1-1 16,-2-1-1-16,-1 1-2 16,0-3 1-16,0 1-1 0,-6-3 1 15,3 1 0-15,-1 0 1 16,2-1-1-16,-3 1 1 16,3-2-1-16,2 4 0 15,-3-4 1-15,1 0-2 0,-1 1 0 16,1 1 0-16,-4 0-2 15,2 1 4-15,-1-1-2 16,0-2 0-16,1 0 0 16,-1 0 1-16,-1-2-1 15,1-1 1-15,1-5-2 16,-1 1 2-16,0-1-1 0,1 0 1 16,1-1 0-16,-3 1-1 15,2-3 0-15,1 0 1 16,-1 0 1-16,1 1-1 15,-1 0 1-15,-1 0-2 16,-1 1 0-16,1 0 1 0,-1 0-1 16,1 0 1-16,-2 0-2 15,2 0 1-15,-3-1 2 16,1 2-3-16,0-1 0 16,-4-1 2-16,0 3 0 0,-1-2-2 15,-1 2 3-15,-1-1-2 16,-1 1-1-16,0 2 2 15,-2 1 0-15,0 4-2 16,-5-2 3-16,0 4-2 16,-2 2 0-16,-2-3 2 15,-1 1-1-15,0-2 5 0,-3 0-1 16,-1-2 1-16,2-1-3 16,1-5-2-16,-3-2 0 15,4-6-5-15,2-5-52 16,2-4-129-16</inkml:trace>
  <inkml:trace contextRef="#ctx0" brushRef="#br0" timeOffset="148397.72">29106 12407 281 0,'7'-10'38'16,"2"-3"-4"-16,0 1 15 16,1 1-27-16,4 2-4 15,0 0 2-15,-1 3 4 0,1-1-6 16,-1 4-9-16,2-1 8 16,1 3-1-16,1-3 0 15,-3 0-1-15,0 1 0 16,-1-1 0-16,2 1-7 15,-5-1-3-15,-1 2-3 0,0 1 0 16,-3-2-4-16,-3 3 3 16,0 0 0-16,-3 0-1 15,0 0-1-15,0 0-1 16,0 0-1-16,0 0 5 0,-8 0-1 16,1 0 0-16,-3 6 1 15,0-2-1-15,-1-1-1 16,0 1 2-16,0 1-2 15,1-1 0-15,-1 1 0 16,-2-1 0-16,-1 3 1 16,1-2-1-16,3 1 0 15,-1-1 1-15,2-2 0 0,2 4 2 16,-3-1 0-16,7-1-1 16,-2 4 0-16,-1 0 3 15,3 4-3-15,-2-1 4 16,-2 4-5-16,4 0 2 15,-2 2 0-15,0 0-2 16,1 2 5-16,-1-1-3 0,1 1 3 16,0-1 0-16,-1 1 1 15,1-1-1-15,-1 3 0 16,0-2-2-16,1-1-2 16,1 1 1-16,-3-1-2 0,2-1 0 15,1 4-1-15,-1-3 1 16,2-1 1-16,-1 4 4 15,-1-1 0-15,1 3-2 16,0-4-2-16,-4 5 0 16,2 0-1-16,0-3 1 0,0 1-1 15,-1 0 0-15,1 1-1 16,1 1 0-16,0 0 4 16,3 3 0-16,1 2 1 15,0 2 1-15,0 3-2 16,0 1 0-16,0-1 0 15,1 4-3-15,3-1 1 0,-2 0-1 16,2-4 0-16,-1 4 0 16,1-4 4-16,-1 1-2 15,1 3 2-15,-1-2-2 16,1 1 1-16,-1-1-3 0,5-1 1 16,-3-1-1-16,1 0 1 15,1-3-1-15,-2 2-1 16,3 1 1-16,-5 0-1 15,2 2 1-15,-1 0-1 16,-1-1 0-16,-3 1 0 16,2-4 1-16,0 0-2 0,-2-3 2 15,2-1 0-15,-1-1 0 16,3-2 2-16,0 2-1 16,3 0-1-16,-1-2 1 15,0 2-1-15,1-1-1 16,3 1 1-16,-1-2-1 15,-1 3 1-15,6-1 0 0,-6 2 0 16,4-3 0-16,2 1-1 16,-2-4 2-16,4 2-2 15,2-3 0-15,-2-1 3 0,6 0 4 16,1-1 2-16,4 0-1 16,0-2-1-16,5 3-4 15,1-3 0-15,2-1 0 16,4-5 0-16,2 4-1 15,1-6-2-15,2 0 1 16,-1 0 0-16,2-3 1 0,0-2 0 16,-3 3 2-16,4-3-2 15,-3 0 4-15,0-2-5 16,-5 3 0-16,-1-3 2 16,-3 1 1-16,-7 0-2 15,0-2 1-15,-7 0 0 0,-4-2-1 16,-1 3-1-16,-8-2-1 15,-2-1 0-15,-3 2 1 16,-2 0-2-16,0 0-3 16,-14-1-30-16,-11-1-47 15,-13-19-262-15</inkml:trace>
  <inkml:trace contextRef="#ctx0" brushRef="#br0" timeOffset="151678.75">20086 16384 520 0,'-18'-9'2'0,"2"1"8"16,2 1 28-16,4 2-13 15,5-3 3-15,2 5 20 0,3-3-7 16,0 2-19-16,7 3-10 15,7 1-8-15,7 0-1 16,6 4 3-16,7 8-4 16,7 8 0-16,0 5 2 15,4 5-3-15,-8 4 1 0,1 7 1 16,-9 5-2-16,-9 3-1 16,-10-1 2-16,-10-4-1 15,0-6-2-15,-16-8 0 16,-7-5 2-16,-8-11 1 15,-1-5 2-15,2-7-1 16,-3-2 5-16,10-7 10 0,4-11 3 16,11-7-1-16,6 0-12 15,2-5-9-15,17 1 0 16,12 3-4-16,10 6-14 16,2 0-19-16,3 2-86 0,-2-1-182 15</inkml:trace>
  <inkml:trace contextRef="#ctx0" brushRef="#br0" timeOffset="153366.26">20630 16462 378 0,'0'-6'52'0,"0"1"28"16,0-2 13-16,0 1-18 16,0 1-19-16,0 3-12 15,0 2-16-15,0 0-21 16,2 14-12-16,1 6 6 16,-1 5 1-16,2 7 0 15,-3 3-1-15,1 0 1 0,0-2-1 16,2-1-17-16,2-4-36 15,4-11-44-15,0-8-67 16,2-7-161-16</inkml:trace>
  <inkml:trace contextRef="#ctx0" brushRef="#br0" timeOffset="153553.72">20656 16502 495 0,'-17'-25'71'16,"5"2"-28"-16,7 3 16 15,5 3-12-15,5 1-30 0,14 3-10 16,8 0-5-16,9 5 1 16,4 3 0-16,3 3-16 15,-4 2-44-15,-2 0-10 16,-11 7-15-16,-8 6-17 16,-16-1-13-16,-2-2-59 15</inkml:trace>
  <inkml:trace contextRef="#ctx0" brushRef="#br0" timeOffset="153725.63">20703 16490 399 0,'-17'7'63'0,"6"-2"0"0,11-3-14 16,0 0-19-16,15-2 20 15,10 0 11-15,7 0-28 16,4 0-20-16,1-2-11 16,-1 0-2-16,-2 2-4 15,-8 0-37-15,-8 10-40 16,-9 3 5-16,-9 2-8 0,-4 4-16 15,-16 3-101-15</inkml:trace>
  <inkml:trace contextRef="#ctx0" brushRef="#br0" timeOffset="153834.96">20745 16707 388 0,'-18'12'80'16,"8"-4"-46"-16,6 0 15 0,4-5-25 16,2-1-16-16,15-2 14 15,12 0 5-15,5 0-19 16,10-7-8-16,2-6-121 15</inkml:trace>
  <inkml:trace contextRef="#ctx0" brushRef="#br0" timeOffset="154397.46">19901 17093 555 0,'-9'4'39'16,"6"-4"-21"-16,3 0 6 15,0 0-11-15,15 0-5 0,14 0 50 16,15-6-9-16,15-3-21 16,14-3-2-16,16 0-1 15,11-6-8-15,8 0-3 16,3-2-7-16,-8 4-4 15,-8 2-2-15,-18 3 2 16,-16 4-6-16,-22 5 4 0,-19 2-20 16,-20 4-48-16,-10 10-61 15,-24-1-44-15,-10 2-192 16</inkml:trace>
  <inkml:trace contextRef="#ctx0" brushRef="#br0" timeOffset="154866.14">19957 17298 727 0,'0'0'42'16,"0"-8"-44"-16,1 2-5 15,12 6 12-15,5 0-6 16,2 8 12-16,3 12-5 16,4 5-1-16,0 8 1 0,2 8-3 15,-4 2 0-15,-1 2 1 16,-5 5-3-16,-3-3 2 15,-2-5-3-15,-4-4 1 16,-5-6 0-16,-3-10 0 16,-2-6-2-16,-4-9 2 15,-9-4-1-15,-4-3-2 0,-5 0-2 16,0-5 4-16,1-5 1 16,3-5 1-16,6-3-1 15,4 1-1-15,8-4 0 16,0 2-1-16,9-2-2 15,9-3-1-15,5-1-42 0,3-7-120 16,1-5-268-16</inkml:trace>
  <inkml:trace contextRef="#ctx0" brushRef="#br0" timeOffset="155491.09">20476 17396 690 0,'0'-16'42'0,"0"-2"-13"16,0 4 24-16,0 7-29 15,0 7-4-15,-2 0-8 16,-1 18-17-16,1 9-1 16,0 4 5-16,2 10 1 0,0 0 1 15,0 4-1-15,0-2 0 16,7-7 1-16,0-8-3 15,2-6-6-15,2-7 4 16,0-9 1-16,2-6 3 16,4 0 5-16,-3-13-1 0,1-4-1 15,-1 1 0-15,1-2-3 16,-7 4 3-16,-2 1-4 16,0 6 2-16,-4 2-1 15,-2 5 3-15,1 0 0 16,1 3-11-16,2 11 3 15,1 1 4-15,5 4 1 0,2-1 1 16,1 0-1-16,6-2-3 16,2-7 0-16,-1-4 3 15,3-5 2-15,1-3-1 16,-3-11 3-16,2-7-1 0,-2-3 0 16,-4-5 4-16,-2-4 0 15,-6-5-3-15,-6-5-2 16,-3 2-2-16,0-1 0 15,-7 6-16-15,0 4-30 16,-1 2-30-16,6 0-114 16</inkml:trace>
  <inkml:trace contextRef="#ctx0" brushRef="#br0" timeOffset="155912.94">21321 16039 533 0,'-9'0'63'0,"3"0"7"16,4 0-29-16,2 9-26 15,0 9 14-15,3 9 9 16,6 8-12-16,6 15-1 0,-1 6-4 16,4 16-6-16,-2 14 0 15,-3 12-6-15,-4 14-2 16,-4 13-1-16,-2 9 0 16,-3 3-1-16,0 5 4 15,0-5 2-15,-3-5 0 16,-4-5-3-16,-5-7-4 0,0 0-1 15,0-13-3-15,-1-7 1 16,3-11-1-16,1-10 2 16,-1-21-2-16,3-9 1 15,4-17-1-15,-1-16-5 16,1-16-21-16,-1-9-26 0,1-29-91 16</inkml:trace>
  <inkml:trace contextRef="#ctx0" brushRef="#br0" timeOffset="156740.99">21616 18226 213 0,'7'-18'334'0,"-2"-2"-333"0,-3 4 66 15,1 4 32-15,0 3-43 16,-3 7-10-16,2 2-18 16,-2 9-27-16,0 12-3 0,0 8 1 15,0 8 3-15,0 6-3 16,0 3 3-16,0 1-2 16,0-4-3-16,0-6-5 15,3-8-4-15,1-8-4 16,3-12 8-16,2-9 8 15,2 0 3-15,1-16 18 0,5-4-6 16,-2-5-9-16,2 0-2 16,-1 2 0-16,-3 3-4 15,-4 5 0-15,-3 5 1 16,-2 7 0-16,-1 3-2 16,-3 0-4-16,2 11-1 15,0 5 5-15,2 3 1 0,-2 3 0 16,3-2 2-16,2-3-3 15,0 1 2-15,3-7-3 16,0-4 2-16,1-3 1 16,0-4 0-16,3-2 1 0,-1-10-1 15,1-5 1-15,-3-4 1 16,0-8 2-16,-4-3 6 16,-2-5 4-16,-3 0-5 15,-2-1-6-15,0 2-1 16,0 8-4-16,-2 8 1 0,-3 8-8 15,1 4-25-15,-1 8-39 16,5 0-95-16,0 0-145 16</inkml:trace>
  <inkml:trace contextRef="#ctx0" brushRef="#br0" timeOffset="157600.31">22205 18331 609 0,'-10'0'45'16,"2"0"20"-16,4-5 4 15,4 0-27-15,8 1-23 0,9 0-13 16,9 0-5-16,3 3 1 16,6 1-2-16,-1 0-5 15,2 0-23-15,-4 5-12 16,-8 3-36-16,-7-2-96 15,-12-4-249-15</inkml:trace>
  <inkml:trace contextRef="#ctx0" brushRef="#br0" timeOffset="157740.94">22215 18531 703 0,'-1'7'32'0,"1"-4"-34"15,15-3 21-15,10 0 18 16,11 0-7-16,6-3-22 15,12-12-10-15,4-2-60 16,0-12-229-16</inkml:trace>
  <inkml:trace contextRef="#ctx0" brushRef="#br0" timeOffset="158803.35">23002 18233 751 0,'-3'-11'11'0,"-2"2"12"0,0 7 6 15,2 2-26-15,-1 16-9 16,4 10 3-16,-2 7 7 15,2 8-1-15,0 4-1 16,2-2-1-16,8-2 0 16,-1-7 0-16,-2-9-3 0,1-9-2 15,4-9 2-15,-2-5 1 16,2-2 3-16,5-9 4 16,1-7 0-16,0-2-3 15,2-5-1-15,-5 2 3 16,-1 2 4-16,-4 3 0 0,-3 4-4 15,-4 5-5-15,-1 5 0 16,1 2-4-16,-3 4-5 16,0 8 5-16,0 4 1 15,3 2 2-15,1 0-4 16,1-2 1-16,4-3 4 16,4-4 0-16,3-6 0 0,2-3 0 15,3 0 3-15,1-12 2 16,5-5 1-16,-4-4-1 15,-4-2 2-15,0-6 1 16,-7-3-1-16,-4 1 1 0,-6-1-3 16,-2 6-4-16,-2 2-1 15,-8 10-1 1,-2 9-2-16,2 5-31 0,0 7-36 16,-1 9-70-16,4 2-105 15</inkml:trace>
  <inkml:trace contextRef="#ctx0" brushRef="#br0" timeOffset="159147.09">23583 18547 556 0,'8'7'278'0,"-6"-7"-305"16,-2 0 17-16,0-1 13 15,-4 1 6-15,-4 0 10 16,-5 8-7-16,0 4-1 15,5 6-6-15,-5 6-5 16,4 2-1-16,4 3 2 16,3-1-1-16,2 0-2 0,0-6-5 15,10-5 1-15,9-6 2 16,2-10 0-16,4-1 2 16,2-11 4-16,2-7 1 15,1-7 0-15,1-1-1 16,-6-5 1-16,-4 1 11 0,-6 0-2 15,-8 3 1-15,-7 4-5 16,-5 5-7-16,-15 3-4 16,-3 8 0-16,-6 4-20 15,2-4-34-15,0-5-79 0,7-8-298 16</inkml:trace>
  <inkml:trace contextRef="#ctx0" brushRef="#br0" timeOffset="159615.79">23503 17664 773 0,'9'-4'17'16,"2"-5"-7"-16,3 4 7 16,1 5-1-16,1 9-9 15,0 6-6-15,-4 13 2 16,3 4 1-16,-3-1-1 15,-1 4-1-15,-1-7-2 0,-5-3 2 16,0-7-2-16,-3-7 1 16,1-11 1-16,-1 0 2 15,3-13 8-15,3-6-7 16,1-8 0-16,3-4 0 16,6-1 2-16,6 0 0 15,3 2-5-15,2 6-2 0,-3 9-3 16,-1 8-14-16,-6 5-18 15,-4 2-14-15,-11 10-40 16,-4 8-45-16,-7 0-53 16</inkml:trace>
  <inkml:trace contextRef="#ctx0" brushRef="#br0" timeOffset="159787.65">23623 17858 682 0,'0'0'48'0,"6"2"-42"0,9-1-2 15,4 7 25-15,6 3 0 16,6 1-14-16,1 6-7 16,0 0-4-16,2 1-8 15,-2-5-38-15,1-3-88 16,-3-11-78-16</inkml:trace>
  <inkml:trace contextRef="#ctx0" brushRef="#br0" timeOffset="160834.47">24401 18753 764 0,'5'0'47'0,"-1"0"-20"15,0 6-1-15,1 5-11 16,-1 3-3-16,-3 5-5 16,-1 8-5-16,0-1 0 15,-1 3 0-15,-8-2-2 16,-1-4 0-16,3-5 0 0,2-15 0 16,5-3-3-16,0-22-33 15,14-14-37-15,11-12-104 16,6-8-385-16</inkml:trace>
  <inkml:trace contextRef="#ctx0" brushRef="#br0" timeOffset="161271.93">24830 18293 787 0,'3'-5'38'0,"-3"3"-26"0,0 2-4 15,0 13-17-15,0 12 6 16,-5 7 4-16,0 11 3 15,0 3-3-15,3 6 0 16,-1-4-1-16,3-2 3 16,0-11-8-16,1-7-7 0,6-10-4 15,-1-10 6-15,2-8 6 16,4-3 7-16,-2-15 1 16,3-3-3-16,1-6 1 15,0-1 5-15,-1-1 8 16,-1 2 1-16,0 6-5 15,-2 5-4-15,-3 5-5 0,-2 8-2 16,2 3-2-16,-6 1-2 16,1 12-4-16,-2 6 6 15,4 3 1-15,-3 5 1 16,4-2 1-16,2-2-1 16,3-6 0-16,2-2 0 15,0-8-1-15,3-7 2 0,4-4 3 16,-2-11 0-16,1-7-1 15,-2-5 0-15,-1-6 1 16,-5-5-2-16,-6-3 0 16,-4 0-2-16,-4 1-5 15,-16 3-37-15,-9-1-117 16,-8 3-340-16</inkml:trace>
  <inkml:trace contextRef="#ctx0" brushRef="#br0" timeOffset="161678.16">23371 17442 590 0,'-4'-26'38'0,"2"2"53"15,1 9-29-15,1 5-23 16,0 9-3-16,0 2-13 0,3 23-21 15,-1 12-4-15,0 13 3 16,-2 13 0-16,0 16-2 16,0 7 2-16,0-1 0 15,0-2-3-15,13-9-16 16,11-10-23-16,5-21-23 16,10-17-35-16,10-21-53 0,5-9-294 15</inkml:trace>
  <inkml:trace contextRef="#ctx0" brushRef="#br0" timeOffset="161912.5">24010 17423 690 0,'-18'-14'69'16,"9"-1"-22"-16,4 5-13 15,5 6-25-15,8 4-10 16,18 6-7-16,3 16 8 0,5 7 3 15,1 16 2-15,-4 15-1 16,-8 12-1-16,-12 13 0 16,-11 3-3-16,-2 1 1 15,-15-10-23-15,0-17-67 16,0-19-254-16</inkml:trace>
  <inkml:trace contextRef="#ctx0" brushRef="#br0" timeOffset="162662.5">25305 18702 715 0,'5'9'86'15,"4"0"-67"-15,1-6 5 0,1 10 0 16,3 1-1-16,-4 9-19 15,0 2-2-15,-4 4-2 16,-3 3 1-16,-3 0 0 16,0-6-1-16,0-8 0 15,-3-14 0-15,-1-8-1 0,1-22-34 16,3-19-60-16,1-13-153 16</inkml:trace>
  <inkml:trace contextRef="#ctx0" brushRef="#br0" timeOffset="163115.54">25327 17642 464 0,'0'11'231'0,"5"-2"-207"16,0 7-15-16,4 2 7 15,-2 9 5-15,0-2-8 16,-3 1-9-16,-1-1-3 0,1-4 0 15,-2-4 0-15,-1-6 0 16,3-6 5-16,-1-5 0 16,3 0 2-16,0-13 11 15,4-3-2-15,2-7-11 16,5-5-6-16,0-3 2 16,7 3-2-16,3-1-1 0,4 2-1 15,-1 10 0-15,2 4 1 16,-5 5-1-16,-5 7-47 15,-4 1-43-15,-10 1-35 16,-8 9-62-16</inkml:trace>
  <inkml:trace contextRef="#ctx0" brushRef="#br0" timeOffset="163287.41">25429 17776 630 0,'0'7'109'0,"3"-7"-108"0,13 0 1 15,6 2 3-15,3 0 17 16,0 1-14-16,2 5-6 16,-2-3-2-16,-2 2-3 15,-5 0-19-15,-5 0-58 16,-8-5-37-16,-5-2-107 16</inkml:trace>
  <inkml:trace contextRef="#ctx0" brushRef="#br0" timeOffset="163521.77">25087 17490 708 0,'-13'0'30'0,"6"2"6"16,4 9-27-16,3 12-6 15,0 9 11-15,0 4 1 0,0 12-1 16,0 6-4-16,0 8-7 15,0 4-3-15,2 0 2 16,8-3-2-16,12-10-21 16,5-8-57-16,9-17-55 15,8-17-8-15,7-11-280 16</inkml:trace>
  <inkml:trace contextRef="#ctx0" brushRef="#br0" timeOffset="163740.51">25641 17462 658 0,'0'-3'99'0,"7"3"-50"15,13 2-39-15,11 17-8 16,6 10-1-16,2 10 0 16,-3 9 1-16,-8 9 1 15,-9 10-2-15,-16 5-1 0,-3 3 1 16,-15 0-13-16,-4-11-41 15,-1-17-107-15,5-26-332 16</inkml:trace>
  <inkml:trace contextRef="#ctx0" brushRef="#br0" timeOffset="164193.64">25792 16923 561 0,'-10'0'54'0,"6"-8"20"16,4-1-36-16,6-2-12 15,14 1-10-15,7-2-11 16,7 2-1-16,3 3-5 16,2 2 0-16,2 5-66 15,-4 0-55-15,-8 0-75 0</inkml:trace>
  <inkml:trace contextRef="#ctx0" brushRef="#br0" timeOffset="164334.21">25921 17063 652 0,'-14'9'67'16,"13"-6"-37"-16,1 1-24 16,22-4-6-16,10 0 5 15,12 0 2-15,16-4-40 16,6-10-121-16,6-7-360 0</inkml:trace>
  <inkml:trace contextRef="#ctx0" brushRef="#br0" timeOffset="164709.19">26746 16394 753 0,'-4'0'18'0,"4"-4"3"0,2 4-7 16,11 4-4-16,-1 8 3 16,3 9-9-16,-1 3-1 15,3 8 0-15,-5 4-2 16,-3 4 0-16,-1 5 0 16,-5 5-1-16,-3 2-19 0,0-4-35 15,-3-7-97-15,-5-9-128 16</inkml:trace>
  <inkml:trace contextRef="#ctx0" brushRef="#br0" timeOffset="164896.67">26611 16991 724 0,'-3'4'72'15,"3"-4"-38"-15,10-12-22 16,16-3-11-16,10-1 2 0,5-1-2 15,9 2-2-15,2 4-11 16,3 6-8-16,-11 5-8 16,-2 4-50-16,-11 8-56 15,-16 6-164-15</inkml:trace>
  <inkml:trace contextRef="#ctx0" brushRef="#br0" timeOffset="165256.03">26657 17273 729 0,'-15'17'67'16,"3"-9"-50"-16,12-8-17 0,2 0 2 15,11-1 4-15,8-5 0 16,0 1 2-16,2-1 4 16,1 5-7-16,-4 1 1 15,-3 0-3-15,-2 5-2 0,-1 6-1 16,1 2 0-16,0 1 1 15,2 1 0-15,-6 3-1 16,-3 6-1-16,-3 2-3 16,-5 5 4-16,-5-1 1 15,-12 3 0-15,-5 2 0 16,0-5 0-16,0-6-2 0,3-1 4 16,7-10-2-16,4-1 1 15,5-7 0-15,3-2-2 16,13-3-1-16,14 0 3 15,9-3-1-15,13-8-17 16,11-5-31-16,6-7-60 16,5-15-136-16</inkml:trace>
  <inkml:trace contextRef="#ctx0" brushRef="#br0" timeOffset="165802.85">27760 16534 707 0,'2'-12'19'0,"-2"-3"2"16,-14 5-11 0,-11 3-15-16,-6 1 3 0,-8 5 4 15,-2 1-2-15,-4 0-1 16,2 11 2-16,1 1 0 16,3 6-2-16,3 2-1 15,4 1 3-15,8-2-3 0,10 3-3 16,14-3-3-16,6-4-1 15,21-4 4-15,10-3 4 16,11-2 6-16,3-6-3 16,3 0 0-16,-8 0 4 15,-6 2 7-15,-8 1-1 0,-16 2 0 16,-11 6-6-16,-5 2-8 16,-17 8-3-16,-17 4 6 15,-10 9-2-15,-4 4-3 16,-8-1 4-16,8 0 0 15,8-3 1-15,12-7-2 0,15-7 1 16,13-7-1-16,21-10 1 16,23-3 18-16,14-2-5 15,13-9-11-15,10-1-2 16,3 1-2-16,1 2-28 16,-11 4-95-16,-16 3-147 0</inkml:trace>
  <inkml:trace contextRef="#ctx0" brushRef="#br0" timeOffset="166224.7">27580 17248 683 0,'2'0'43'0,"5"0"-7"15,1 0-11-15,-1 2-11 0,3 3-12 16,0 10-2-16,-1 2 4 16,-1 5 1-16,1 5-2 15,-4 3-1-15,0 4-1 16,-3-4 0-16,0-2-2 16,-2-10-4-16,0-3-1 0,0-10 6 15,1-5 1-15,7-5 8 16,1-13-3-16,3-3-4 15,3-11 10-15,4 6 1 16,0-1 1-16,-6 6-6 16,1 5-5-16,-6 8-2 0,-3 3-2 15,-3 5 3-15,0 5-6 16,0 5 0-16,0 6 3 16,2 3 2-16,-1 5 0 15,1-3-2-15,5-1-25 16,4-3-29-16,4-5-86 15,7-11-25-15,4-1-84 0</inkml:trace>
  <inkml:trace contextRef="#ctx0" brushRef="#br0" timeOffset="166412.21">28025 17227 610 0,'-5'-9'25'0,"5"0"9"16,0 2-13-1,0 3 11-15,3-1 0 0,9 2-16 16,8 3-11-16,2 0 1 0,10 0 1 16,2 0-3-16,4 0-6 15,-4 5-55-15,-4 4-107 16,-9-1-105-16</inkml:trace>
  <inkml:trace contextRef="#ctx0" brushRef="#br0" timeOffset="166552.79">28074 17348 427 0,'-19'11'122'16,"9"-1"-88"-16,8 0 10 16,2-5-20-16,11-2-3 15,6 1 15-15,12-4-17 16,1 0-13-16,9-4-31 16,-2-3-61-16,-1-7-11 0,2-4-58 15</inkml:trace>
  <inkml:trace contextRef="#ctx0" brushRef="#br0" timeOffset="166724.7">28454 17177 657 0,'0'-7'61'15,"2"-1"3"-15,0 7-13 16,1 1-21-16,0 6-23 16,1 6-9-16,-1 9 0 15,4 4 2-15,-4 2-1 0,-1 0-20 16,-2-2-26-16,0-10-63 15,-2-7-155-15</inkml:trace>
  <inkml:trace contextRef="#ctx0" brushRef="#br0" timeOffset="167412.32">27404 16005 414 0,'0'0'247'0,"0"-3"-191"15,0 2-9-15,0 1-36 16,0 7-11-16,-4 13-4 0,-1 4 5 16,-1 7 0-16,-1 4 0 15,5-2 0-15,0-3 1 16,1-3-1-16,-1-5-1 15,2-10 0-15,0-4 3 0,0-8-3 16,0 0 5-16,0-12 12 16,3-9-2-16,1-8-11 15,3-7-5-15,1-4 3 16,-3 0-2-16,0-1 0 16,0 8 2-16,-1 8-2 15,-2 6 1-15,-1 8-1 16,1 5 1-16,3 6-3 0,0 0-3 15,2 14-2-15,1 1 5 16,6 5 0-16,-2 0 4 16,4 4-2-16,0-2 0 15,2 2-1-15,5-6 1 0,1-2-1 16,-1-1-2-16,2-9 5 16,1-3-2-16,-2-3 1 15,-2 0 4-15,-2-9 11 16,-3-6 1-16,-2-6 3 0,-3-4-5 15,-3-5-4-15,-1 1-2 16,-6-1-4-16,-2 1-2 16,0 5-2-16,-2 2-2 15,-8 6-3-15,-2 0-52 16,9-2-137-16</inkml:trace>
  <inkml:trace contextRef="#ctx0" brushRef="#br0" timeOffset="168490.39">28535 15743 516 0,'-13'-14'33'0,"6"3"22"15,4 5 18-15,3 6-40 16,0 0-16-16,7 17-17 15,3 13 3-15,5 18 7 16,-1 14 3-16,1 23 2 0,-7 17-3 16,-2 15 0-16,-5 15-5 15,-1 14-1-15,0 14-2 16,-3 10-2-16,1-4 1 16,2 4 3-16,9 0 3 15,13-5-3-15,6-12-3 16,10-7-1-16,6-10-2 0,4-15-1 15,7-19-9-15,6-28-34 16,9-27-92-16,10-29-227 16</inkml:trace>
  <inkml:trace contextRef="#ctx0" brushRef="#br0" timeOffset="170474.6">29133 16649 441 0,'-4'-14'135'0,"-1"-2"-88"0,3 3 9 16,1 8-15-16,1 3-23 15,-3 2-15-15,3 8-14 16,-4 10 9-16,3 6 1 16,-1 4 1-16,2 4 2 15,0-1-1-15,0 1 1 16,0-5-1-16,0-2 0 16,2-6 0-16,3-5-1 0,3-6-1 15,1-6 2-15,-3-2 0 16,6-4 6-16,-3-8 0 15,3-4-1-15,-1-2-3 16,-2 0 3-16,-2 5 0 0,-2 2-4 16,-2 6 1-16,2 3-1 15,-3 2-2-15,-1 4-5 16,1 10-4-16,2 1 10 16,1 4 1-16,2 1-1 15,2-3-1-15,2-4 2 16,3-4-4-16,2-3 2 15,3-6 1-15,2 0 2 0,2-8 1 16,1-6 2-16,-3-2-3 16,-1-6 0-16,-8-1 2 15,-1 2 3-15,-7-6 1 16,-4 4-5-16,0-1-1 0,-7 5-3 16,-3 3-2-16,0 5 1 15,-2 6-5-15,2 5-30 16,5 0-36-16,5 9-59 15,0 3-89-15</inkml:trace>
  <inkml:trace contextRef="#ctx0" brushRef="#br0" timeOffset="170833.96">29582 17050 445 0,'7'2'110'0,"-3"-2"-99"16,-4 0 27-16,1 0-15 16,-1 2 1-16,0 7-15 15,-3 1 0-15,-2 7 7 0,-3 1-8 16,2 3-7-16,3-2 1 16,3 1 0-16,0-6-4 15,0-1 3-15,0-3-3 16,15-6 0-16,2-4 7 15,7 0 9-15,5-4-3 16,1-10-5-16,1-2-1 0,-3-7 2 16,-8-2 3-16,-2-2 10 15,-6 0-7-15,-7 4-5 16,-5 3-8-16,-12 8 0 16,-11 5-8-16,-3 5-2 0,-9 2-13 15,1 0-19-15,-1 4-55 16,7-2-64-16</inkml:trace>
  <inkml:trace contextRef="#ctx0" brushRef="#br0" timeOffset="171208.95">29920 16847 637 0,'0'0'30'15,"0"-9"7"-15,14-2 10 0,9 1-39 16,6-1-8-16,5 2 2 16,5 2-2-16,2 2-6 15,-1 3-30-15,-4 0-23 16,-7 4-38-16,-8-4-67 15</inkml:trace>
  <inkml:trace contextRef="#ctx0" brushRef="#br0" timeOffset="171396.41">30066 16729 601 0,'-7'-4'57'0,"4"1"-22"15,3 1 12-15,0 2-35 16,0 9-10-16,0 3-6 15,2 10 4-15,1 1-1 16,4 4 2-16,-1 3-1 0,1 0-14 16,5 1-68-16,0-4-58 15,2-10-190-15</inkml:trace>
  <inkml:trace contextRef="#ctx0" brushRef="#br0" timeOffset="171943.24">30380 16667 584 0,'0'-20'52'0,"0"4"-33"15,0 5 40-15,0 10-34 16,-3 1-25-16,-2 6-5 0,-1 9 3 16,3 6 2-16,-1 6 0 15,4 4 0-15,0-1 0 16,0 2 0-16,2 0-8 15,2-4-3-15,1-2-7 16,0-8 8-16,3-3 5 16,-3-6 1-16,4-5 1 0,1-4 0 15,2-2 12-15,3-12 12 16,2-4 0-16,-1-4 1 16,0-2-1-16,0-2 0 15,-3 5-8-15,-3 3-5 16,-3 6-4-16,-3 5-5 0,0 3 1 15,-4 4-2-15,0 0-5 16,0 7-3-16,0 8 8 16,0 1-3-16,0 2 0 15,0 1 1-15,4-1 1 0,3-2 3 16,5-3 0-16,3-5-1 16,4-2 0-16,1-6 2 15,4 0 1-15,-5 0-1 16,1-8 1-16,2-4 0 15,-8-6 2-15,-1-1 7 16,-6-4-4-16,-2-4-1 0,-2 0-1 16,-3 0-4-16,0 2-1 15,-5 4 0-15,-2 3-1 16,0 9-4-16,-2 6-23 16,-2 3-47-16,4 0-45 15,-1 10-99-15</inkml:trace>
  <inkml:trace contextRef="#ctx0" brushRef="#br0" timeOffset="172177.61">30785 16954 227 0,'5'9'445'0,"-1"0"-384"15,1 2-35-15,0 3-2 0,0 7 0 16,3 2-6-16,-4 8-11 16,1 1 2-16,0 0 2 15,-3 0-7-15,-2-2-4 16,0-1-15-16,0-8-39 16,-5-7-93-16,-4-10-292 15</inkml:trace>
  <inkml:trace contextRef="#ctx0" brushRef="#br0" timeOffset="173724.93">31176 16697 496 0,'-14'-14'27'15,"5"-2"30"-15,-2 1 23 16,7 5-28-16,3-1-17 16,1 2-10-16,1 0-8 15,8 5-11-15,6 4-4 0,2 0 0 16,0 4-1-16,-1 8-1 15,-3 7-2-15,-6 6 1 16,-6 0-1-16,-1 3 1 16,-1-1 1-16,-8 1 0 15,-2-4-1-15,-2-1 1 0,3-9-1 16,2-1 1-16,3-7 1 16,3-4-1-16,2-2 0 15,5-3 1-15,9-13 4 16,3-4-5-16,3-9 3 15,4-6-3-15,-3-4 2 16,-1-3 0-16,-4 2-1 0,-4 4 2 16,-5 6 8-16,-3 6 3 15,-1 13-3-15,-3 10-5 16,0 1-6-16,0 14-10 16,-5 14 7-16,2 4-8 15,-1 12-8-15,4 0-10 16,5-3-33-16,12-5-84 0,5-11-138 15</inkml:trace>
  <inkml:trace contextRef="#ctx0" brushRef="#br0" timeOffset="174990.45">29450 16273 533 0,'-3'-6'4'0,"-1"1"-2"16,1-1 25-16,3 5 1 16,0 1-10-16,0 0-6 0,0 8-21 15,0 7 11-15,3 2-1 16,-1 3 0-16,-2 3 0 16,0-1-1-16,0-4 2 15,0-1-1-15,0-6-1 0,0-2 1 16,0-2-1-16,0-5-1 15,4-2 2-15,5-2 37 16,2-10 3-16,3-6-18 16,0-5-9-16,2-8-1 15,-1-5 1-15,-1-3-5 0,3 1-3 16,-2-3-4 0,4 8-1-16,-2 5-1 0,3 6 0 15,-5 8-2-15,2 8 0 16,-4 6-17-16,-2 2-26 15,-6 15-43-15,-3 2-12 16,-2 2-32-16,-4-1-211 0</inkml:trace>
  <inkml:trace contextRef="#ctx0" brushRef="#br0" timeOffset="175193.59">29525 16280 301 0,'0'3'256'0,"0"-2"-229"16,0 3-14-16,3 3-10 15,6 3 3-15,7 0 4 0,2 6-6 16,4 0-4-16,3 0 1 16,2 2 1-16,-3-4-29 15,-2-1-74-15,-5-4-85 16</inkml:trace>
  <inkml:trace contextRef="#ctx0" brushRef="#br0" timeOffset="175490.42">29350 15941 600 0,'-7'-11'11'0,"-3"0"50"16,3 6-30-16,4 5-23 15,-4 0-1-15,-2 11-6 16,1 8-2-16,5 12 1 0,-2 5 5 16,-1 9 2-16,5 7-4 15,-1 5-2-15,2 3 3 16,0-5-8-16,2-9-37 15,12-5-14-15,4-11 14 0,7-8-8 16,4-11-14-16,0-8-115 16</inkml:trace>
  <inkml:trace contextRef="#ctx0" brushRef="#br0" timeOffset="175740.4">29578 15925 555 0,'0'-25'29'16,"11"5"40"-16,6 8-20 15,9 5-28-15,4 7-16 0,4 1-3 16,7 17-2-16,-2 9 1 16,-4 7-1-16,0 11 0 15,-12 8-2-15,-11 10 1 16,-10 11-1-16,-5 1 2 15,-17 0-41-15,-3-6-72 0,-4-13-255 16</inkml:trace>
  <inkml:trace contextRef="#ctx0" brushRef="#br0" timeOffset="176459.11">30913 16089 573 0,'-4'-5'15'0,"-2"2"6"0,6 2 27 16,0 1-21-16,0 3-18 16,6 12-14-16,1 3 5 15,3 9 5-15,-1 5 3 0,-1-1-5 16,-1 1-1-16,-4-1 1 16,-3-5-1-16,2-8-1 15,-2-3-1-15,0-6 1 16,0-4 0-16,0-5 1 15,0 0 3-15,0-9 5 0,5-5-6 16,1-5-3 0,5-5 2-16,3-4 0 0,6 2 0 15,2-2-3-15,2 1-1 16,2 6 0-16,-3 3 0 16,-1 3-3-16,-5 8-33 15,-3 3-52-15,-9 4-20 16,-5 0-47-16,0 0-115 0</inkml:trace>
  <inkml:trace contextRef="#ctx0" brushRef="#br0" timeOffset="176631">30930 16222 448 0,'8'4'95'0,"9"-2"-76"15,5 0 16-15,7 1-9 16,5 2-5-16,-2-1-3 15,-5 2-12-15,-3 1-4 0,-9 0-27 16,-6 0-61-16,-3 0-31 16,-6-2-25-16</inkml:trace>
  <inkml:trace contextRef="#ctx0" brushRef="#br0" timeOffset="176896.58">30699 15922 649 0,'0'0'15'0,"0"0"9"16,0 4-18-16,0 18-6 15,0 3 1-15,0 7 0 16,0 9 0-16,0 6 1 15,0 4 5-15,3 5-2 16,2-1-4-16,4 0 1 0,4-9-36 16,5-7-58-16,4-12 1 15,8-12-8-15,4-14-131 16</inkml:trace>
  <inkml:trace contextRef="#ctx0" brushRef="#br0" timeOffset="177099.71">31045 15854 532 0,'0'-24'10'15,"2"8"42"-15,14 6-11 16,12 6-9-16,1 4-23 16,4 5-5-16,3 12-2 15,-2 7 0-15,-3 6-2 16,-10 12-1-16,-7 4 0 0,-8 6-21 15,-6 8-36-15,-9-3-89 16</inkml:trace>
  <inkml:trace contextRef="#ctx0" brushRef="#br0" timeOffset="177912.11">31480 17058 679 0,'0'0'42'0,"0"-8"-35"16,3-1 27-16,2 3-16 15,3 1-16-15,-1 5 2 16,4 0 4-16,-2 3-6 0,2 9-2 16,-1 4-1-16,1 3 1 15,-4 3 2-15,-1-1-3 16,-5-1 0-16,-1-4 4 15,0-7-4-15,0-2 1 16,0-5 2-16,0-2 1 0,0-5 6 16,0-8-5-16,0-6-2 15,6-4-1-15,5-4 0 16,1 0 5-16,5-1-6 16,2 6 0-16,3 2 0 15,1 6 2-15,-2 8 1 0,5 6 1 16,-3 0-1-16,-3 15-3 15,-1 6 0-15,-2 6-3 16,-7 5 4-16,-3 4-1 16,-7 0 0-16,0-4 1 15,0-4-17-15,-1-6-45 0,-6-10-85 16,0-10-272-16</inkml:trace>
  <inkml:trace contextRef="#ctx0" brushRef="#br0" timeOffset="178490.21">29034 16301 518 0,'-2'-18'17'0,"1"2"32"16,1 5 4-16,0 6-8 16,-2 5-11-16,0 11-17 0,-2 11-22 15,-3 11 8-15,-4 15 7 16,0 12 5-16,-5 14 2 16,0 10 2-16,-2 10-6 15,3 8-7-15,3 2-2 16,11-2-3-16,1-10-1 15,20-10-5-15,15-18-19 0,19-15-22 16,15-21-60-16,12-19-84 16</inkml:trace>
  <inkml:trace contextRef="#ctx0" brushRef="#br0" timeOffset="179005.83">31476 16269 603 0,'12'-14'6'0,"5"3"10"15,6 9 8-15,8 2-12 16,6 14-2-16,8 13 5 0,9 9-1 16,5 10 12-16,8 11-4 15,-10 8 2-15,1 10-4 16,-12 10-2-16,-8 11-3 16,-12 13-7-16,-11-2-2 15,-8 1-3-15,-7-8-1 16,0-12-1-16,-12-11-1 0,-4-15-3 15,-7-14-14-15,-6-14-21 16,-1-12-49-16,-3-19-61 16,3-8-215-16</inkml:trace>
  <inkml:trace contextRef="#ctx0" brushRef="#br0" timeOffset="179333.89">32338 16768 640 0,'2'0'60'15,"-1"-7"-45"-15,5-3 29 0,5 2-16 16,3 1-22-16,4 0-7 16,8 0 1-16,4 4-2 15,4-1-48-15,5 0-58 16,1 0-80-16</inkml:trace>
  <inkml:trace contextRef="#ctx0" brushRef="#br0" timeOffset="179786.99">32589 16383 704 0,'-2'-8'11'0,"2"5"5"16,0 3 1-16,0 0-16 16,0 6-3-16,4 8 1 15,3 2-1-15,-3 3 1 0,3 3 2 16,4-1-1-16,2 1 0 16,-1-2 0-16,5-5-1 15,2-4-2-15,3-4 2 16,3-5 3-16,-4-2 2 15,1-3-1-15,-2-12 1 0,-5-4-2 16,-3-7 3-16,-7 4 11 16,-1-3 3-16,-3 1-2 15,-1 5-3-15,0 6 0 16,0 6-5-16,0 5-4 16,-3 2-6-16,-2 16-6 15,1 13 4-15,-2 6 2 0,1 12 0 16,-2 6 1-16,0 2 0 15,-3-3 1-15,-2 0-2 16,0-7 1-16,-3-8 0 16,-2-8 1-16,-2-8-1 0,5-5-14 15,1-5-21-15,6-6-50 16,5-5-117-16</inkml:trace>
  <inkml:trace contextRef="#ctx0" brushRef="#br0" timeOffset="180271.33">32735 17033 491 0,'-10'14'105'0,"3"-2"-78"15,2-1 37-15,3-1-32 16,2 1-23-16,0-2 3 15,2 0 4-15,3-1-2 16,7-2-1-16,-4 0-4 16,5-3-5-16,0-1-1 0,1-2-2 15,-1 0 1-15,-5 0 1 16,3-2 14-16,-1-1 9 16,-3-3-7-16,0 3-2 15,-4 1-5-15,0 2-7 16,-3 0-5-16,4 11-4 15,-4 3 1-15,0 5 2 0,0 1 0 16,-2 2 1-16,0-3 0 16,-1-2 0-16,3-5-3 15,-2-3-3-15,2-6 4 16,0-3 2-16,5 0 6 16,7-3-2-16,0-4-4 0,3 0 0 15,-3 3 0-15,-1 1 0 16,-4 3 0-16,-1 0-3 15,-5 1-1-15,-1 6-2 16,0 3 1-16,-1-1-1 16,-6 1-20-16,1-5-19 0,4-5-72 15,2 0-273-15</inkml:trace>
  <inkml:trace contextRef="#ctx0" brushRef="#br0" timeOffset="180740.03">32728 15919 757 0,'23'0'-1'0,"4"3"-2"16,5 11 12-16,6 14 11 15,2 9-2-15,1 14-5 16,-1 16-5-16,-3 16 2 16,-4 21 5-16,-8 20 1 15,-9 13-1-15,-10 13-5 0,-6 5-4 16,-6 0-3-16,-15-3-3 16,-6-9 2-16,-4-10-1 15,-6-10-1-15,0-9 0 16,-6-14 2-16,-4-12-2 15,-1-19-3-15,-3-19-15 0,-1-23-49 16,2-23-141-16</inkml:trace>
  <inkml:trace contextRef="#ctx0" brushRef="#br0" timeOffset="183427.36">33205 16360 378 0,'2'-9'60'0,"0"0"-26"0,-2 0 38 31,3 2-27-31,-3 1-21 16,2 5 10-16,-2 1-8 0,0 0-16 0,0 15-20 16,0 7 10-16,-2 9 1 0,-5 6 0 31,2 2 0-31,0 2 0 16,1-3 0-16,4-5-1 15,0-4 2-15,2-8 0 16,7-6-1-16,7-6 2 0,0-7 1 0,4-2 2 0,-1-4 0 31,1-10-3-31,-1-4 0 16,-4-2 4-16,-2 0-1 15,-4 1 2-15,0 1-4 16,-4 5-1-16,-3 3-1 0,-2 5-4 0,0 5-1 16,0 0-3-16,0 10 2 0,-4 7 4 15,-3 2 1-15,2 6-1 16,0-2 0-16,0 0 0 15,5 1-2-15,0-5 0 16,0-3 1-16,0-5 0 16,10-2-1-16,1-6 2 0,2-3 2 15,2-2 1-15,4-11 0 16,-2-6 1-16,3-5 6 16,-4-5-2-16,0-5-3 15,1-2-1-15,-6-3 0 16,-5 0-2-16,0 2-2 0,-5 2 2 15,-1 11-1-15,0 2 0 16,0 10-2-16,-1 5 0 16,-3 7-20-16,1 0-40 15,1 8-45-15,0 9-47 16,-1 1-141-16</inkml:trace>
  <inkml:trace contextRef="#ctx0" brushRef="#br0" timeOffset="183677.34">33573 16877 576 0,'7'11'32'16,"3"-4"10"-16,2 2 29 15,0 4-45-15,-2 1-13 16,2 3 4-16,-5 5-10 16,-2 5-3-16,-5 1-2 15,0 5 0-15,-3 0-4 0,-11-4-37 16,5-9-77-16,-4-10-132 16</inkml:trace>
  <inkml:trace contextRef="#ctx0" brushRef="#br0" timeOffset="185208.58">33529 15789 449 0,'0'-3'41'15,"0"-1"18"-15,0 4-6 0,0 0-27 16,0 0-11-16,2 11-17 15,-2 8 1-15,1 8 6 16,-1 6 1-16,0 4 0 16,0 0 0-16,-1-3-1 15,-3-3-2-15,-4-5 0 16,5-7-2-16,1-7 0 0,2-4 6 16,0-6-1-16,0-2 3 15,0-2 17-15,3-8 12 16,7-4-29-16,-1-7-4 15,1-2-1-15,3-4 2 16,1 1 0-16,3-3-5 0,0 1-2 16,3 5 1-16,2 5-2 15,-1 7-1-15,-1 6-8 16,2 5-23-16,-6 0-18 16,-3 3-2-16,-4 8-8 15,-9 2-32-15,-2-1-101 16</inkml:trace>
  <inkml:trace contextRef="#ctx0" brushRef="#br0" timeOffset="185427.34">33559 15989 514 0,'14'0'29'0,"1"0"-11"16,8 0 10-16,4 4-8 0,2-1-5 15,3 3-7-15,-2 3-6 16,-1-1-8-16,-7 1-39 16,-6 0-52-16,-13-3-54 15,-3-6 151-15,-14 0 0 16,-11 0 0-16</inkml:trace>
  <inkml:trace contextRef="#ctx0" brushRef="#br0" timeOffset="185692.95">33397 15629 634 0,'-3'-2'17'0,"-11"-7"40"15,-3 9-36-15,1 13-24 16,0 13 1-16,-3 8 2 15,-3 11 2-15,5 8 2 0,8 8 5 16,6 3-3-16,3 0-2 16,0-1-2-16,12-6-1 15,7-9-22-15,4-7-29 16,8-11-4-16,3-9-17 16,3-11-22-16,2-10-79 0</inkml:trace>
  <inkml:trace contextRef="#ctx0" brushRef="#br0" timeOffset="185974.2">33656 15543 600 0,'11'-7'23'15,"7"2"43"-15,14 5-39 16,9 3-16-16,10 18 2 16,8 10 1-16,-50 14-14 15,-9 13 0-15,0 17 0 16,0 7 14-16,0 6-1 0,0 6 0 16,0 3-4-16,0-10-4 15,-34-21 0-15,-88-22-5 16,-20-26-15-16</inkml:trace>
  <inkml:trace contextRef="#ctx0" brushRef="#br0" timeOffset="195912.31">15187 14888 157 0,'-7'-1'51'16,"-1"-3"30"-16,-2 0 0 16,1 1-21-16,2 1 1 0,-1 0-7 15,0 0-12-15,4 1-17 16,1-2-5-16,3 3 2 16,0-1-1-16,3 0-3 15,16-3-9-15,9-2 9 16,15-1 2-16,9-1-15 15,10-5-2-15,2 1-3 16,-1 0 1-16,-2 2-1 0,-7 1-1 16,-13 3-11-16,-12 6-43 15,-12 0-26-15,-17 0-35 16,-3 9-65-16</inkml:trace>
  <inkml:trace contextRef="#ctx0" brushRef="#br0" timeOffset="196349.79">14965 14904 528 0,'-20'-6'6'0,"6"-2"64"15,7-3-2-15,7 4-23 16,0 0-7-16,5 2-11 15,11 3-13-15,4 2-9 0,5 6-2 16,2 11 2-16,4 8-3 16,-1 13 0-16,-1 2 1 15,-5 15-1-15,0 4 0 16,0 2-1-16,-3 0 0 0,0-6-1 16,1-7 3-16,2-8-5 15,-2-10 2-15,5-12-3 16,-3-7 0-16,3-11 1 15,0 0-1-15,0-20 7 16,-2-7 2-16,-4-9-3 0,3-10-1 16,-6-8 3-16,-4-4 1 15,-2-7 2-15,0 5-2 16,-4 2-2-16,1 11-1 16,-1 8-2-16,-1 13-1 15,-2 6-1-15,2 14-9 16,0 6-27-16,3 0-119 0,0 0-93 15</inkml:trace>
  <inkml:trace contextRef="#ctx0" brushRef="#br0" timeOffset="197115.46">15830 14904 81 0,'7'-6'462'0,"-3"2"-452"0,2 4 11 16,-1 0-16-16,-1 14-6 15,-3 11 8-15,1 12 15 16,-2 12 3-16,-2 4-6 16,-8 6-4-16,-2-1-3 15,-1-2-9-15,-1-10 0 0,1-6 0 16,1-12-7-16,5-6-17 15,2-8-22-15,5-9-42 16,0-5-102-16</inkml:trace>
  <inkml:trace contextRef="#ctx0" brushRef="#br0" timeOffset="197302.92">15822 14913 496 0,'0'-23'22'0,"7"3"-15"0,11 2 0 16,8 6 5-16,6 4 0 16,3 2-7-16,-1 6-5 15,-1 0 0-15,-6 6 0 16,-7 6-25-16,-10 6-38 0,-10-1-46 16,-8 5-111-1</inkml:trace>
  <inkml:trace contextRef="#ctx0" brushRef="#br0" timeOffset="197474.8">15798 15131 444 0,'0'0'81'15,"12"-11"-10"-15,7-1-28 16,4-1-11-16,4 1-17 16,5 1-12-16,-1 4 1 15,0 7-7-15,-3 0-8 16,-5 5-49-16,-6 14-16 0,-11 5-5 15,-6 6-22-15,-10 4-85 16</inkml:trace>
  <inkml:trace contextRef="#ctx0" brushRef="#br0" timeOffset="197599.77">15829 15391 203 0,'-17'14'111'0,"8"-3"-23"16,9-5-26-16,5-3-9 15,17-3 10-15,11 0 0 16,7 0-38-16,13-7-22 15,6-6-28-15,-3-3-122 16</inkml:trace>
  <inkml:trace contextRef="#ctx0" brushRef="#br0" timeOffset="200287.14">16168 14501 455 0,'-14'-19'10'0,"6"1"40"16,3-2 22-16,3 4-28 16,-1 4-15-16,3 1-5 15,-2 2-6-15,2 6-8 0,0 1-4 16,0 2-2-16,0 0-4 15,0 9-5-15,2 9 4 16,1 5 1-16,2 12 1 16,2 10 0-16,1 9 0 0,-3 11 0 15,1 5 2-15,-5 6 0 16,-1 4-1-16,0 8 0 16,0 0 0-16,-3 1 0 15,-6 6-1-15,1 0 0 16,1 2 8-16,2-2 3 15,2-4 3-15,-1-2-1 16,4-2-4-16,0-6-6 0,0-5 0 16,0-5-3-16,2-3 0 15,1-13 0-15,-3-6 0 16,0-19-34-16,-5-15-154 16</inkml:trace>
  <inkml:trace contextRef="#ctx0" brushRef="#br0" timeOffset="201427.84">15177 16631 622 0,'0'-27'14'16,"0"2"19"-16,-2 5 13 15,2 6-37-15,-2 9-7 16,2 5 1-16,-1 0 4 15,-4 17-13-15,2 9 3 0,1 10 2 16,0 6 2-16,-3 8-1 16,3-2 1-16,2-3 0 15,0-6 0-15,0-7-1 16,0-12-4-16,7-9-3 16,5-9 3-16,2-2 8 0,2-17 3 15,0-2-4-15,2-2-2 16,-4-6 1-16,-1 4-2 15,-4 5 1-15,-4 3-1 16,-1 6 1-16,-3 4 0 16,-1 5-1-16,2 3-8 0,-2 12 0 15,2 4 8-15,1 7 0 16,5 0 1-16,-3-2 0 16,6-6-1-16,0-1 1 15,0-10 0-15,4-5 0 16,0-2 2-16,-1-7 3 15,-1-9 2-15,1-4-4 0,-4-3 0 16,-3-4-1-16,-2-1 1 16,-3-1 0-16,-2 1 0 15,0 2-3-15,-4 4-3 16,-1 2 2-16,0 9-13 0,2 4-28 16,3 4-44-16,5-3-99 15</inkml:trace>
  <inkml:trace contextRef="#ctx0" brushRef="#br0" timeOffset="201630.95">15582 16713 598 0,'-3'7'21'0,"-6"-5"-10"15,9-2 31-15,2-2 9 16,14-3-35-16,6-3-20 0,5 3 8 15,3 0-23-15,4 3-39 16,-5 2-10-16,-5 0-27 16,-7 0-22-16,-10 9-84 15</inkml:trace>
  <inkml:trace contextRef="#ctx0" brushRef="#br0" timeOffset="201771.56">15598 16863 185 0,'-5'9'121'16,"5"-8"-46"-16,15-1-4 15,12 0-34-15,3 0-22 16,6-8-14-16,0-5-95 0</inkml:trace>
  <inkml:trace contextRef="#ctx0" brushRef="#br0" timeOffset="202833.99">16034 16692 567 0,'0'-13'37'16,"0"1"-21"-16,-5 2 38 15,-2 7-10-15,0 3-26 0,0 0-10 16,0 13-7-16,-2 10-4 16,0 6 3-16,-1 9 2 15,0 7-2-15,1 4 1 16,2-10 0-16,2-2-1 16,3-8-4-16,2-12-5 0,0-5 6 15,0-11-3-15,9-1 9 16,0-5 14-16,6-11 2 15,-2-1-9-15,4-4 2 16,-1 0-4-16,-1 1-3 16,-2 6-3-16,-4 3-2 0,-1 4-1 15,-3 5 1-15,1 2-4 16,-3 4-6-16,2 7 8 16,2 3 2-16,5 0 1 15,-2 2 0-15,7-5-1 16,-2-2-3-16,7-5-1 0,0-4 4 15,-3 0 2-15,3-8-1 16,-2-6 1-16,-4-6 1 16,-1-1 3-16,-7-4 5 15,1-4 4-15,-6-1-1 16,-1 1-2-16,-2 1-4 0,0 4-7 16,0 9-2-16,-7 4-3 15,2 7-23-15,-2 4-26 16,5 9-39-16,2 7-88 15</inkml:trace>
  <inkml:trace contextRef="#ctx0" brushRef="#br0" timeOffset="203177.71">16336 17129 563 0,'-8'9'38'0,"2"-2"-5"16,-1 3 17-16,2 3-31 16,3 1-11-16,0 6-4 15,2 0 0-15,0 5-2 16,0-2 0-16,0-1-1 16,4 0 1-16,3-4-2 0,4-6-7 15,0-4-5-15,5-8 6 16,4 0 11-16,-3-11 0 15,3-7-1-15,-4-5 0 16,-1-4 13-16,-7 1 9 0,-6-7-5 16,-2 1-12-16,0 8-6 15,-9 2 0-15,-9 4-8 16,1 8-5-16,-3 0-68 16,2 0-126-16</inkml:trace>
  <inkml:trace contextRef="#ctx0" brushRef="#br0" timeOffset="203771.43">16465 16405 366 0,'-2'7'185'16,"-3"3"-190"-16,4 5-2 15,-3 4 7-15,2 6 2 16,-3 0 5-16,3-2 1 0,1-3-3 16,1-6 7-16,0-3 10 15,0-8-5-15,1-3 18 16,6-3 24-16,0-12-23 16,6-4-21-16,1-4-2 0,1-6 1 15,4-1-6-15,3 3-1 16,0-2-2-16,0 8-4 15,-3 0-2-15,-2 8 2 16,-3 6-4-16,-6 7-22 16,-3 0-41-16,-5 11-59 0,-5 5-11 15,-9 0-217 1</inkml:trace>
  <inkml:trace contextRef="#ctx0" brushRef="#br0" timeOffset="203912.05">16480 16522 496 0,'4'5'33'0,"7"1"-18"16,6 1 13-16,5 4 11 15,4 1-28-15,1-3-10 16,-1 0-58-16,-4-7-146 16</inkml:trace>
  <inkml:trace contextRef="#ctx0" brushRef="#br0" timeOffset="204505.9">16882 16995 618 0,'0'13'80'0,"0"1"-73"15,0 4 18-15,0 9 10 16,0 3-4-16,0 7-18 15,-3 4-7-15,-4 1-5 16,-2 0 0-16,-7-9-58 0,2-11-178 16</inkml:trace>
  <inkml:trace contextRef="#ctx0" brushRef="#br0" timeOffset="205380.83">17137 16625 612 0,'3'-6'38'16,"-3"0"7"-16,0 6-2 16,0 6-35-16,2 11-10 15,-2 8 8-15,3 4 1 0,-3 3 0 16,2 2 1-16,1-2-2 15,1-3-4-15,-3-8 0 16,3-7-1-16,-2-5 0 16,1-9 0-16,3 0 3 15,-2-7 6-15,3-7-2 0,0-2-4 16,0-4 1-16,-1 4-2 16,-1 3-3-16,-1 3 0 15,-1 4 1-15,-3 6-3 16,0 0-5-16,0 11 1 15,0 4 5-15,2 2 2 0,3 5-1 16,2-3-1-16,3 1-3 16,4-6-4-16,0-5 1 15,4-4 2-15,0-5 2 16,-2 0 4-16,0-10 4 16,-3-4-3-16,-2-4 1 15,-4-6 9-15,-4-2 7 0,-3-1 0 16,0-2 1-16,0 3-7 15,0 3-10-15,-3 4-4 16,-1 9-2-16,1 6-17 16,3 4-35-16,0 9-89 0,0 7-64 15</inkml:trace>
  <inkml:trace contextRef="#ctx0" brushRef="#br0" timeOffset="205568.3">17510 16990 586 0,'-12'27'23'16,"4"4"38"-16,2 5-5 15,-2 3-34-15,5 5-13 16,-1-7-6-16,4-4-3 16,0-8-42-16,0-8-64 0,0-14-44 15</inkml:trace>
  <inkml:trace contextRef="#ctx0" brushRef="#br0" timeOffset="205958.91">17608 16320 618 0,'0'2'55'0,"0"2"-34"16,-1 4-21-16,-3 7 10 16,-2 3 6-16,4 2-6 0,-1-2-6 15,3-1-3-15,0-5 0 16,0-2 1-16,0-5 0 15,3-5 1-15,-1 0 18 16,4-9 8-16,3-4-23 0,5-6-3 16,2-2 9-16,8-3-5 15,-3 1-5-15,2 2-2 16,-1 3-1-16,-4 4 1 16,-2 5-1-16,-5 6-3 15,-4 3-27-15,-7 1-28 16,0 11-24-16,-7 1-54 0,-9-1-213 15</inkml:trace>
  <inkml:trace contextRef="#ctx0" brushRef="#br0" timeOffset="206115.15">17673 16405 437 0,'0'3'135'16,"8"1"-123"-16,3 1 12 15,4 2 16-15,3 0-6 16,0 2-6-16,0 2-16 15,-2-2-11-15,-2 1-6 16,-5-1-40-16,-5-5-67 16,-4-4-134-16</inkml:trace>
  <inkml:trace contextRef="#ctx0" brushRef="#br0" timeOffset="206349.5">17398 16198 684 0,'0'0'51'0,"0"10"-31"0,0 10-15 16,0 7 9-16,2 5 0 16,-1 1-8-16,3 7-4 15,-1 1-1-15,3-4 1 16,2 4-3-16,4-7-45 15,6-10-95-15,-1-9-152 16</inkml:trace>
  <inkml:trace contextRef="#ctx0" brushRef="#br0" timeOffset="206536.99">17768 16158 666 0,'0'9'11'0,"0"18"-21"16,2 10 10-16,1 10-1 16,-3 5 3-16,-2 2-14 15,-18-1-135-15</inkml:trace>
  <inkml:trace contextRef="#ctx0" brushRef="#br0" timeOffset="206927.63">16222 16250 623 0,'0'0'39'0,"0"5"-6"0,0 16-37 16,0 11 8-16,0 12 5 16,-3 14-6-16,3 6-1 15,0 6-1-15,5-5 1 16,18-2-6-16,10-11-61 16,4-17-42-16,6-19-84 0</inkml:trace>
  <inkml:trace contextRef="#ctx0" brushRef="#br0" timeOffset="207615.08">16567 16276 265 0,'0'-7'211'0,"0"1"-151"15,12 1-27-15,4 5-13 16,3 4 4-16,5 12 0 16,0 11 4-16,-2 5-2 15,-9 11-7-15,-1 4-8 16,-10 7-5-16,-2 3-2 0,-7 0-1 15,-1-3-44-15,-3-9-73 16,2-17-167-16</inkml:trace>
  <inkml:trace contextRef="#ctx0" brushRef="#br0" timeOffset="208052.51">16847 14934 321 0,'7'0'306'0,"11"-1"-308"0,6-8 32 16,6 0-25-16,9 2-2 15,6 1-3-15,-3 2-34 16,-3 4-28-16,-9 6-37 16,-8 10-59-16,-13 8-143 15</inkml:trace>
  <inkml:trace contextRef="#ctx0" brushRef="#br0" timeOffset="208208.75">16981 15184 499 0,'-12'13'58'16,"7"-4"-13"-16,5-4-20 15,13-1-15-15,18-4 22 0,11 0-15 16,9 0-13-16,12-7-80 16,10-10-130-16</inkml:trace>
  <inkml:trace contextRef="#ctx0" brushRef="#br0" timeOffset="208801.04">18028 13973 478 0,'-29'-12'171'16,"1"1"-152"-16,1 4-2 15,5 1-16-15,0 5 0 0,-3-1 0 0,8 2 7 0,2 0-2 16,4 3-3-16,6 10-3 16,2 5 0-16,3 7-1 15,0 7 7-15,8 6 8 16,6 6 2-16,6 12-1 16,6 6-1-16,3 6-4 0,3 8-3 15,7 5-4-15,0 5 0 16,3 4-3-16,-3 0 1 15,-1 2-1-15,-9 4 1 16,-7 2 5-16,-12 6 3 16,-10 1 2-16,-2 5-1 0,-15 7-2 15,-7-1 0-15,-1 2-2 16,0-4-3-16,4-2 0 16,4-9-3-16,7 1 0 15,2-13 1-15,8-9 3 16,0-11 2-16,11-8 2 15,5-12-2-15,4-8-3 0,4-9-2 16,1-7-1-16,7-6 1 16,2-7-6-16,12-5-11 15,7-9-20-15,4-4-55 16,8-17-153-16</inkml:trace>
  <inkml:trace contextRef="#ctx0" brushRef="#br0" timeOffset="209441.61">18995 13800 359 0,'13'-28'29'16,"11"3"19"-16,10 1-15 0,5 4-10 16,8 5 0-16,4 7 1 15,2 8-1-15,1 0-4 16,-1 17 1-16,-5 9-3 16,-1 14 1-16,-6 6-8 15,-4 13-4-15,2 10-3 0,-7 8 0 16,0 7-1-16,-5 9-1 15,-2 7-2-15,-7 3 3 16,-8 6-2-16,-2 3-1 16,-6 5 1-16,-2-2 1 15,-2 4 3-15,-6 1-1 16,1 3 1-16,1-1 1 0,0-3-4 16,-2 1 1-16,5-3 0 15,-1-4-1-15,1-4 1 16,1-6 0-16,0-2 0 15,-1-6-1-15,-2-9 1 0,-7-10-1 16,-3-8 8-16,-12-7 3 16,-9-9-3-16,-15-9-3 15,-6-6-3-15,-15-9 2 16,-4-13-10-16,-6-15-111 16,5-15-293-16</inkml:trace>
  <inkml:trace contextRef="#ctx0" brushRef="#br0" timeOffset="210754.03">20741 12500 544 0,'10'-53'7'0,"-5"-7"25"0,-7 10-17 16,-18 4-14-16,-11 2-2 15,-4 6-1-15,-11 2 4 16,-9 4 0-16,-4 5-1 16,-11 4-2-16,-6 5 1 15,-7 6 0-15,-4 5 0 16,-9 3-1-16,-11 4 1 0,-6 8 0 15,-8 11 0-15,-3 12-1 16,-5 5 4-16,0 13 2 16,7 10 0-16,9 9 2 15,9 9 0-15,19 6 4 16,17 6 2-16,17 11-5 0,19 9-2 16,17 9-1-16,8 8-2 15,7 7 0-15,0 8-2 16,3 1 0-16,-1 6 1 15,-2-1-1-15,0-8 0 16,-4-9-1-16,-1-11 0 16,-1-10 0-16,2-18 2 0,1-18 15 15,1-12 5-15,-1-15-5 16,1-11-5-16,-2-16-1 16,1-5-4-16,0-10-4 15,-4-2 1-15,4-2 1 16,-1 0-5-16,3-2-17 0,1-6-12 15,0 1-52-15,1-1-36 16,3-5-152-16</inkml:trace>
  <inkml:trace contextRef="#ctx0" brushRef="#br0" timeOffset="211160.26">18380 14583 312 0,'0'-37'310'15,"0"1"-297"-15,0 1 40 16,2 4-12-16,8 10-31 0,2 1-8 15,-2 8 0-15,6 8-1 16,2 4-5-16,1 7-7 16,3 17-6-16,-2 8 9 15,2 7 8-15,-1 8-3 0,4 3 5 16,3 3-2-16,2-6-1 16,4-7-11-16,0-9-7 15,-2-14 9-15,1-15 10 16,-5-4 5-16,-1-24 27 15,1-8 10-15,-5-11-18 0,-1-9-8 16,-3-8-7-16,1 0-8 16,-2 1-4-16,-4 4-40 15,-1 3-116-15,-5 6-362 16</inkml:trace>
  <inkml:trace contextRef="#ctx0" brushRef="#br0" timeOffset="212441.41">19699 18324 615 0,'-22'47'28'0,"-4"-3"-33"0,-1 7 6 16,2 5 0-16,-4-1 0 15,1-10-5-15,-7-8-2 16,0-10 3-16,-8-13 4 16,-4-12 1-16,-5-2-4 15,-3-20 2-15,-7-12 2 16,1-9 1-16,2-10 3 0,0-10 19 16,5-10 11-16,6-8-8 15,4-10-12-15,10-11-11 16,2-11-5-16,6-6 1 15,7-5-1-15,3-8 0 16,3 0 0-16,4 1-1 0,5 5 3 16,1 1-3-16,3 5 1 15,0 9 1-15,0 7-1 16,0 6 3-16,-2 8 4 16,0 10 1-16,-1 7-3 15,1 3-2-15,2 7 0 0,0 2 0 16,0 12 1-16,0 2 0 15,2 5 2-15,0 10-3 16,-1 7-1-16,-1 8-1 16,0 1-2-16,0 6 1 15,2 1-9-15,-2-3-9 0,2 3 1 16,0-3 2-16,-2-4 9 16,0 5 8-16,0-6-2 15,0 1 1-15,0 1 0 16,-6 3-2-16,1-3 2 15,-2 1-1-15,4 0 0 0,-2 1 1 16,2 2 0-16,1 1 0 16,2 4 1-16,0 0-2 15,0 4-1-15,0 0 1 16,0 5-8-16,-2 11 4 16,-3 9 2-16,-4 9-1 15,-9 11-2-15,-1 5-12 0,-8 3-9 16,-2 1-2-16,2-6 4 15,3-9 12-15,7-11 11 16,4-10 0-16,4-11 1 16,2-7 4-16,3-14 6 15,2-11-3-15,2-9-6 0,0-10 2 16,0-4 12-16,10-2-3 16,2 1-2-16,1 4-1 15,4 8 2-15,2 5-5 16,0 4-4-16,5 8-1 0,-1 6 0 15,-1 5 2-15,-1 5-2 16,2 6-1-16,-1 10-2 16,1 15 1-16,4 11 3 15,3 8 7-15,4 14 6 16,8 2-7-16,-1 5-6 16,3-8-7-16,-6-18-140 15</inkml:trace>
  <inkml:trace contextRef="#ctx0" brushRef="#br0" timeOffset="-210273.96">1472 16759 283 0,'-10'-12'24'0,"-2"-4"45"16,0 2 15-16,1-2-12 15,0 1-3-15,3 3 0 16,-2 1-24-16,6 5-20 0,3 6-15 15,1 4-13-15,0 16-10 16,5 6 12-16,5 8 2 16,2 11 1-16,1 4 3 15,1-1-3-15,-2 0-1 16,1-7 1-16,-2-8 0 16,-1-11-1-16,-2-6 0 15,-3-11-4-15,4-5 4 0,-4-5 3 16,5-11 12-16,-3 0-9 15,1-7-5-15,-1 2-2 16,1 1 1-16,-3 6-2 16,2 4 2-16,2 5-5 15,3 5-5-15,0 0-3 0,1 11 4 16,3 5 4-16,0 4 3 16,2-2-1-16,0 1-1 15,-4-6 0-15,2-8-2 16,0-5-7-16,1 0 12 15,-3-12 12-15,2-11-5 0,-4-4 3 16,0-2-5-16,-7-5-1 16,-3 0 4-16,-2 0 4 15,0 0 3-15,-5 4 1 16,-5 3-15-16,3 6 0 16,-2 7-6-16,4 7-28 15,1 7-15-15,4 5-84 0,0 7-34 16,0 2-97-16</inkml:trace>
  <inkml:trace contextRef="#ctx0" brushRef="#br0" timeOffset="-209899.02">1993 17080 482 0,'-2'20'2'0,"-9"0"6"15,7 5 2-15,1 2-6 16,3 1 4-16,0 2-4 0,2-1 0 16,5 3 10-16,2-6 0 15,2-2-11-15,1-4 3 16,-1-6-8-16,0-9 3 15,4-5 5-15,0-13 22 16,2-10 13-16,-2-5-11 0,6-9-13 16,-9-2 4-16,1-3 5 15,-10 3 6-15,-1-2 3 16,-2 7-4-16,-2 5-17 16,-9 4-9-16,-1 12-8 0,-7 7-3 15,0 6-28 1,1 14-55-16,-4 4-25 0,3 0-45 15</inkml:trace>
  <inkml:trace contextRef="#ctx0" brushRef="#br0" timeOffset="-208774.1">1750 16052 444 0,'-5'-9'5'15,"3"-1"24"-15,-2 7-10 16,2-1 0-16,2 4 1 0,0 0-12 15,0 4-18-15,5 10 2 16,3 4 11-16,3 4 5 16,0 12 5-16,0 0-4 15,1 4-2-15,-1 0-1 16,-4-3-3-16,-2-3 0 16,-1-8 0-16,-2-6 0 0,-2-6 7 15,0-6 4-15,0-6 5 16,-2 0 40-16,-3-13 3 15,-2-9-50-15,3-3-7 16,3-5-7-16,1-4 0 16,0 1 2-16,5 0 0 0,3 6-15 15,5 7 4-15,-2 3-4 16,3 7-2-16,3 3-5 16,2 7-2-16,-1 0 0 15,4 7-8-15,-5 4-26 16,2 5-28-16,-7-4-59 15</inkml:trace>
  <inkml:trace contextRef="#ctx0" brushRef="#br0" timeOffset="-208555.19">1908 16192 426 0,'-10'4'96'16,"-3"-4"-74"-16,6 2-14 15,3 2-11-15,4 2 1 16,0 1-7-16,6 0-4 15,6-1 16-15,4-3 19 0,4 3 13 16,5-3-8-16,-2-1-15 16,3 4-9-16,1-3-3 15,0 4 0-15,-2 2-33 16,-2-1-64-16,0 0-25 16,-4-4-205-16</inkml:trace>
  <inkml:trace contextRef="#ctx0" brushRef="#br0" timeOffset="-208117.67">2170 16194 404 0,'-7'0'16'16,"4"0"32"-16,1 0 3 15,2 0-18-15,0 0-4 0,2 0-16 16,8 0-13-16,7 0 4 16,3 0 3-16,2 0-3 15,4 0-2-15,1-6 1 16,-2 1-31-16,-5-3-1 15,-4-4-22-15,-4 4-12 0,-4-3-19 16,-8 1-51-16,0 1-44 16</inkml:trace>
  <inkml:trace contextRef="#ctx0" brushRef="#br0" timeOffset="-207977.11">2343 16105 28 0,'-16'-12'131'0,"-2"0"-19"16,-1 0 11-16,4 1-34 16,0 3-3-16,4 1-24 0,4 3-17 15,6 4-34-15,1 0-18 16,0 11-6-16,7 5 13 15,5 2-4-15,3 8 6 16,2 4 0-16,2 5-18 16,-3-2-30-16,-2-3-55 15,-5-6-125-15</inkml:trace>
  <inkml:trace contextRef="#ctx0" brushRef="#br0" timeOffset="-207758.36">2538 15926 597 0,'-5'2'0'16,"1"14"-17"-16,4 6 11 16,0 5 3-16,4 5 1 15,7 1 2-15,2 0 1 0,-3 1 0 16,5-3 1-16,-6 0 1 15,-3-12-77-15,-6-6-166 16</inkml:trace>
  <inkml:trace contextRef="#ctx0" brushRef="#br0" timeOffset="-207383.39">1423 15911 541 0,'-7'-11'18'16,"0"5"22"-16,4 6-21 16,1 11-16-16,2 10-8 0,0 9 8 15,0 8 10-15,11 7 3 16,2 7 4-16,9 1 0 16,5 5-15-16,4 0-3 15,3-5 5-15,3-1-3 16,5-11-10-16,1-9-47 0,4-16-32 15,-1-10-29-15,2-10-14 16</inkml:trace>
  <inkml:trace contextRef="#ctx0" brushRef="#br0" timeOffset="-207133.36">2276 15672 80 0,'-5'-8'627'16,"0"1"-617"-16,5 7-13 16,16 0-10-16,13 7 12 0,8 8-1 15,8 3 1-15,5 8 2 16,1 12 6-16,-2 10 2 16,-3 12 0-16,-5 12-3 15,-4 12-2-15,-5 9 1 0,-10-1-2 16,-5-2-40-16,-12-12-75 15,-5-12-135-15</inkml:trace>
  <inkml:trace contextRef="#ctx0" brushRef="#br0" timeOffset="-205446.04">2916 17095 323 0,'-8'-15'35'0,"1"2"47"16,0 1-21-16,2 4-4 15,3 2-4-15,2 6-1 16,0 2-34-16,0 14-26 0,7 7 5 15,0 10-1-15,0 6 7 16,-1 7-2-16,-2 9 1 16,-1 7 0-16,-1 5-1 15,0-5-52-15,-2-9-65 16,3-15-173-16</inkml:trace>
  <inkml:trace contextRef="#ctx0" brushRef="#br0" timeOffset="-204243">3456 16434 581 0,'-7'-9'11'0,"2"1"0"15,1 4 29-15,4 4-26 16,0 7-19-16,0 11-6 16,0 9 9-16,7 10-2 15,5 6 20-15,0 7-6 16,0 2-2-16,1-2-6 16,-1-9 1-16,-3-7 2 15,-2-13-4-15,3-7-3 0,-3-10 0 16,-2-4 3-16,4-12 27 15,-2-6-1-15,0-7-21 16,0 0 0-16,0 1-1 16,-3 5 3-16,-1 5-4 0,-2 5 4 15,1 3-1-15,0 6-4 16,1 0-8-16,2 2-8 16,2 11 11-16,5 3 2 15,-2 1 0-15,6 7 0 16,-1-3 1-16,0-1-2 0,6-4 2 15,-3-5-7-15,1-8-1 16,1-3 7-16,0 0 1 16,-2-12 4-16,-5-8-2 15,-3-3 1-15,-3-2 1 16,-3-3 9-16,-4-9-1 16,0 0 7-16,-6-2-14 0,-6 0-4 15,-1-1-3-15,1 7 0 16,1 6 0-16,0 10-2 15,4 9-19-15,4 3-47 16,1 5-109-16</inkml:trace>
  <inkml:trace contextRef="#ctx0" brushRef="#br0" timeOffset="-203492.99">4040 16906 508 0,'0'0'64'15,"0"0"-15"-15,0 0 43 0,0 0-37 16,0 0-28-16,0 9-20 16,3 5-7-16,2 5 2 15,2 8 4-15,-2 6 0 16,2 2-3-16,0 2-1 15,1 1-1-15,-1-6-12 16,-4-7-68-16,0-14-168 0</inkml:trace>
  <inkml:trace contextRef="#ctx0" brushRef="#br0" timeOffset="-202430.58">4040 15604 547 0,'-7'-13'41'0,"0"1"-19"15,1 3 33-15,2 1-11 16,2 8-20-16,2 0-5 15,0 8-18-15,0 9-10 16,10 8 6-16,2 12 3 16,3 5 0-16,1 4 0 0,-6 1 1 15,0-2-1-15,-5-6-6 16,-5-7-3-16,0-9 4 16,0-12 4-16,0-6 2 15,-3-5 3-15,1-14 9 16,2-13-8-16,0-9 0 0,2-3 3 15,8-4 5-15,8 0-6 16,1 3-5-16,7 4-3 16,1 2 1-16,2 7-4 15,-1 8-8-15,-6 4-16 0,-3 8-21 16,-5 7-28-16,-9 2-22 16,-5 10-38-16</inkml:trace>
  <inkml:trace contextRef="#ctx0" brushRef="#br0" timeOffset="-202258.75">4090 15768 583 0,'0'0'48'0,"11"0"-43"16,5 0-3-16,10 0 3 0,0 1 8 15,8 3-8-15,4 2-2 16,-4 1-2-16,0 3-6 15,-3 3-115-15,-9-4-209 16</inkml:trace>
  <inkml:trace contextRef="#ctx0" brushRef="#br0" timeOffset="-202055.65">4392 15768 518 0,'0'-2'18'0,"0"0"-18"16,11 0 11-16,9 2-11 16,2 0 5-16,5-1-2 15,6-1-1-15,-3 0-1 16,1-3-24-16,-4-3-43 16,-5 0-54-16,-7-3-229 15</inkml:trace>
  <inkml:trace contextRef="#ctx0" brushRef="#br0" timeOffset="-201524.44">4505 15620 588 0,'-6'-8'39'16,"-1"1"-5"-16,4 2 27 16,1 2-26-16,0 3-12 15,2 0-13-15,0 10-16 16,0 6 1-16,6 10 4 0,1 6 1 16,0 3 1-16,1 8 0 15,-2 2-2-15,0-3-37 16,-3-4-69-16,1-10-101 15</inkml:trace>
  <inkml:trace contextRef="#ctx0" brushRef="#br0" timeOffset="-201321.32">4674 15586 620 0,'0'-4'20'15,"-4"4"-5"-15,3 5-15 16,1 12 1-16,0 2 9 16,5 7-4-16,4 2-2 15,3-1-1-15,-1 1-2 16,1-1-20-16,-5-6-67 16,-2-7-108-16</inkml:trace>
  <inkml:trace contextRef="#ctx0" brushRef="#br0" timeOffset="-200946.34">3738 15420 408 0,'-5'0'6'16,"-8"0"35"-16,8 0 22 0,-1 7-17 16,2 11-23-16,-1 7-2 15,4 10 14-15,-3 9 0 16,4 11-6-16,0 5-9 15,10 8 4-15,9 5-12 16,6 0-6-16,9 4-4 0,4-4 0 16,4-5-3-16,6-8-30 15,0-16-60-15,-1-18-53 16,0-19-164-16</inkml:trace>
  <inkml:trace contextRef="#ctx0" brushRef="#br0" timeOffset="-200665.08">4589 15218 679 0,'-5'-2'8'16,"3"1"12"-16,2 1-6 15,6 6-14-15,14 11-1 0,8 6 13 16,10 5 3-16,5 6-8 16,4 9-4-16,-5 7-1 15,-1 6 0-15,-6 3 1 16,-10 7-2-16,-3 1 1 16,-7 3-6-16,-12 3-19 15,-3-4-56-15,-11 3-106 0</inkml:trace>
  <inkml:trace contextRef="#ctx0" brushRef="#br0" timeOffset="-200118.27">5224 16460 242 0,'0'0'371'16,"0"-9"-344"-16,-5-2 8 0,3 2-1 16,2 3-17-16,0-2-5 15,0 1-6-15,10-1-9 16,4 3-2-16,4 0-28 15,0 3-42-15,2 2-25 16,-6 0-53-16</inkml:trace>
  <inkml:trace contextRef="#ctx0" brushRef="#br0" timeOffset="-199977.67">5285 16607 446 0,'-7'22'58'15,"6"-9"-19"-15,1-3 14 16,1-1-18-16,16-5-14 0,7 1 1 15,4-5-8-15,12 0-11 16,6 0-1-16,3-9-108 16,0-7-210-16</inkml:trace>
  <inkml:trace contextRef="#ctx0" brushRef="#br0" timeOffset="-196868.52">6038 16333 411 0,'-12'-18'39'16,"1"3"29"-16,2-2 16 0,0 4-19 15,4 6-18-15,1 4-15 16,2 3-18-16,2 2-11 16,0 16-9-16,2 7 0 15,6 7 5-15,2 9 3 16,0 6 0-16,4 0 0 16,-2 0 1-16,1-9-3 0,-1-3 1 15,-3-10-2-15,2-9-5 16,-2-11 7-16,0-5-1 15,0-7 9-15,-2-11 2 16,0-5-8-16,0 0-1 16,-2-2 0-16,3 5-2 15,-4 2 0-15,-1 8 0 0,-1 4 0 16,1 6-3-16,3 0-4 16,-1 9-1-16,6 9 5 15,0 0 4-15,1 5 0 16,3-2-1-16,-1-1 0 0,2-6 1 15,0-5-1-15,-1-5-2 16,-1-4 0-16,2-9 3 16,-2-9 7-16,-1-4-2 15,-4-6 2-15,0 0 0 16,-3-7 1-16,-6 2 0 0,0-3-1 16,0 1-2-16,-6-1-2 15,-3 4-3-15,2 4-1 16,0 9-1-16,1 9-4 15,4 10-23-15,2 10-71 16,0 12-124-16</inkml:trace>
  <inkml:trace contextRef="#ctx0" brushRef="#br0" timeOffset="-196493.5">6584 16795 613 0,'-13'9'30'0,"3"0"-18"16,1 3 18-16,4 4 4 16,1 2-9-16,0 2-16 15,4 5-3-15,0 0-4 16,0 2-1-16,8 0 1 15,-1-2-2-15,3-6 0 16,2-3-1-16,-2-7-3 16,4-7-1-16,1-2 3 0,-3-14 5 15,3-6 3-15,-3-7-2 16,0-5 0-16,-2-4-4 16,-5-1 6-16,-3 0-4 15,-2 3 5-15,-3 2 2 0,-11 6 0 16,-1 10-5-16,-7 11-6 15,3 5-2-15,-5 5-42 16,2 11-64-16,1-3-159 16</inkml:trace>
  <inkml:trace contextRef="#ctx0" brushRef="#br0" timeOffset="-195071.61">6532 15461 592 0,'-9'-11'10'0,"2"6"16"15,1 5 7-15,6 4-30 16,0 15-9-16,2 8 8 15,6 7 8-15,4 3 7 16,1 1-3-16,-1-3-5 16,-1-2-4-16,0-8-1 15,-4-6-1-15,-2-4-1 0,1-7 0 16,-5-4-1-16,3-4 1 16,-1-2 3-16,4-12 34 15,-1-8-19-15,5-6-15 16,2-12-3-16,4 0 3 15,5-3-1-15,2-2-6 16,3 1 1-16,-1 6-1 0,3 8-10 16,-4 6-8-16,-3 14-14 15,-10 8-42-15,-8 2-63 16,-4 12-95-16</inkml:trace>
  <inkml:trace contextRef="#ctx0" brushRef="#br0" timeOffset="-194884.13">6612 15647 543 0,'-2'0'60'0,"2"0"-11"15,2 0-48-15,13 0-4 16,7 3 16-16,9 1 6 16,3 3-5-16,1 0-9 15,1 4-3-15,-2-1-1 16,-7 6-33-16,-12-3-77 0,-10 0-94 15</inkml:trace>
  <inkml:trace contextRef="#ctx0" brushRef="#br0" timeOffset="-194634.11">6318 15329 614 0,'-23'-14'16'0,"2"14"25"0,4 12-27 15,3 17-9-15,3 12 1 16,6 9 3-16,3 7-2 16,2 5-1-16,5 4-2 15,10 2 1-15,6 0-4 0,4-6 2 16,8-8-60-16,5-15-60 15,3-21-94-15</inkml:trace>
  <inkml:trace contextRef="#ctx0" brushRef="#br0" timeOffset="-194399.78">6680 15218 580 0,'-7'-16'55'0,"3"9"15"16,4 7-36-16,12 0-39 16,12 13 0-16,8 2 5 0,4 11 3 15,8 8-1-15,0 8-1 16,-3 16 2-16,-7 6 0 16,-9 11-1-16,-6 3 1 15,-9 4-2-15,-10-5-54 16,-2-11-141-16</inkml:trace>
  <inkml:trace contextRef="#ctx0" brushRef="#br0" timeOffset="-193446.72">7260 16674 661 0,'-5'-7'65'0,"-5"1"-64"16,-1 6 10-16,6 0-7 0,3 16-6 15,1 9 2-15,-4 9-1 16,4 13 3-16,-1 6-2 16,2 2 1-16,0 8-1 15,0-8-45-15,0-14-86 16,0-18-250-16</inkml:trace>
  <inkml:trace contextRef="#ctx0" brushRef="#br0" timeOffset="-192946.76">7457 16087 675 0,'-9'21'-2'0,"0"4"-8"15,3 9 7-15,6 12 4 16,0 3 0-16,4-3 3 15,7-3-2-15,1-6 0 0,5-6-1 16,-1-10-3-16,0-9 2 16,0-4 2-16,0-6-5 15,-2-2 2-15,1-8 9 16,-3-6-2-16,0-2-4 0,-3-6 1 16,-2 4 0-16,-4 1-2 15,-1 2 3-15,-1 7 7 16,1 4 1-16,0 4-11 15,1 5-9-15,2 10 6 16,2 3 2-16,0 5 0 16,0 0 0-16,6-2-5 0,-1-1-4 15,1-6 4-15,-1-3 3 16,2-7 2-16,-1-4 1 16,0-6 5-16,2-8 10 15,-5-6-2-15,3-3 4 16,-4-6 7-16,-6-3-3 0,1-4-7 15,-4-1-5-15,0 2-8 16,-2 3-2-16,-3 7-1 16,0 8-4-16,-3 12-18 15,6 5-37-15,2 9-65 0,0 7-118 16</inkml:trace>
  <inkml:trace contextRef="#ctx0" brushRef="#br0" timeOffset="-192774.9">8046 16545 652 0,'0'25'27'16,"-7"-9"-18"-16,2 9 23 16,1 6-6-16,4 4-13 15,0 7-9-15,0 0-3 0,2 3 0 16,0-2-36-16,-2-15-115 15</inkml:trace>
  <inkml:trace contextRef="#ctx0" brushRef="#br0" timeOffset="-192196.82">7940 15381 616 0,'0'0'3'15,"0"12"-13"-15,2 10 7 16,5 8 1-16,-4 7 4 0,4 4 3 16,0-2 5-16,-4-1-3 15,2-9 0-15,0-8 4 16,1-9 3-16,-1-10 9 16,3-2 7-16,-1-7 5 0,1-11-10 15,4-5-19-15,0-7-1 16,5-4-1-16,0 0 0 15,1-2-4-15,5 4 0 16,2 5 0-16,2 4-5 16,-3 9 5-16,0 5-31 15,-7 9-44-15,-4 0-39 0,-9 7-55 16,-4 6-150-16</inkml:trace>
  <inkml:trace contextRef="#ctx0" brushRef="#br0" timeOffset="-192024.91">8061 15557 487 0,'0'4'71'16,"0"-3"-35"-16,0 5-45 15,14 1 10-15,4 4-2 16,5 0 8-16,4 1-5 16,5 2 0-16,1-1 2 0,-5 0-2 15,-6-1-7-15,-6-1-73 16,-12-6-61-16</inkml:trace>
  <inkml:trace contextRef="#ctx0" brushRef="#br0" timeOffset="-191790.55">7739 15295 599 0,'-2'0'39'0,"-2"2"-23"16,3 19-19-16,-1 13 2 15,0 11-1-15,2 7 4 16,0 8-1-16,0 3 0 0,9-3 2 16,8-8-4-16,10-11-66 15,5-14-65-15,2-15-92 16</inkml:trace>
  <inkml:trace contextRef="#ctx0" brushRef="#br0" timeOffset="-191587.48">8285 15189 643 0,'2'2'26'0,"1"15"-28"16,2 11 4-16,10 13 4 15,1 13 12-15,9 12-5 16,2 7-6-16,2 11-4 16,0 5-1-16,-7 2-5 15,-10-6-83-15,-12-10-122 0</inkml:trace>
  <inkml:trace contextRef="#ctx0" brushRef="#br0" timeOffset="-191087.51">5780 15555 535 0,'4'-23'5'0,"-4"6"16"0,-4 6 18 16,-9 7-23-16,-1 4-8 15,-6 11-3-15,1 10 5 16,0 9-2-16,3 15 5 16,4 18 9-16,10 19 2 15,2 17-6-15,3 23 2 16,16 10-7-16,2 8-3 0,4 3-7 15,4-2 0-15,5-11-2 16,3-6 0-16,5-12-1 16,8-10-4-16,11-15-34 15,8-19-61-15,8-25-89 0</inkml:trace>
  <inkml:trace contextRef="#ctx0" brushRef="#br0" timeOffset="-190634.4">8504 15193 228 0,'-7'-12'163'16,"2"1"-64"-16,1 4-8 16,4 3-27-16,0 4-10 15,9 0-27-15,13 15-27 16,8 6 1-16,8 15 2 0,4 12 0 15,6 18-1-15,-4 12 3 16,0 17 4-16,-5 10 3 16,-3 13 4-16,-4 10-5 15,-5 8-3-15,-5 3-1 16,-12 7-1-16,-6-5-3 16,-4 2-2-16,-9-10 2 0,-11-7-2 15,-9-12 0-15,-5-14 0 16,-5-13-8-16,-5-19-26 15,0-23-62-15,6-26-155 16</inkml:trace>
  <inkml:trace contextRef="#ctx0" brushRef="#br0" timeOffset="-190118.83">9328 16301 388 0,'-13'4'111'0,"-1"-4"-92"16,4 1 2-16,2-1 5 0,6 0 5 16,2 0-4-16,8 0 0 15,13 0-3-15,9 0 2 16,4-4-14-16,8-3-10 15,1 0-2-15,4-1-46 16,-8-7-70-16,-1-5-189 16</inkml:trace>
  <inkml:trace contextRef="#ctx0" brushRef="#br0" timeOffset="-189368.87">9647 15898 543 0,'-3'-20'6'0,"1"1"22"0,2 6 17 15,0 4-18-15,12 4-16 16,7 5-5-16,3 7-3 15,5 11-3-15,5 11 3 16,-2 10 3-16,-2 8 4 16,-6 4-3-16,-7 6-2 15,-8 0-2-15,-4-6-1 0,-3-5 0 16,0-10-4-16,-3-11-4 16,0-12 1-16,-4-13 6 15,0-2 4-15,6-17 4 16,-1-12-5-16,2-8-4 15,0-9 7-15,0-2 5 16,3-5 0-16,7-3-6 0,0 6-4 16,4-1-2-16,1 9 0 15,4 9 0-15,-2 9-1 16,1 12 3-16,1 11 0 16,-2 3-1-16,5 17-4 0,-5 16 2 15,2 7 1-15,-2 13 0 16,0 8 0-16,-3 12 1 15,1 5-1-15,-7 7 1 16,1 2 0-16,-3 6 0 16,-1 3-1-16,1 8 1 0,-6 4 1 15,0 9 3 1,0 0 15-16,-6 3 2 0,-2-2 0 16,-4-5-2-16,4-7-8 15,1-12-5-15,3-6-4 16,4-13-4-16,7-11 1 15,12-18-1-15,13-15-14 16,16-26-37-16,6-16-66 0,9-35-268 16</inkml:trace>
  <inkml:trace contextRef="#ctx0" brushRef="#br0" timeOffset="-188447.04">10543 15779 344 0,'-22'-13'33'15,"2"1"1"-15,1-1 54 16,5 4-34-16,4 0-3 16,2 4-11-16,1 1 1 0,5 1-15 15,2-1-6-15,6-1 3 16,17 2-15-16,9-5-6 15,11 1 1-15,13 0 2 16,2-2-2-16,-3 0-1 16,0 2-5-16,-8 0-24 15,-6 1-6-15,-13 4-15 16,-12 2-30-16,-12 0-42 0,-6 0-105 16</inkml:trace>
  <inkml:trace contextRef="#ctx0" brushRef="#br0" timeOffset="-188072.1">10492 15759 547 0,'-5'-5'17'16,"0"-3"37"-16,4 6-10 16,1 2-7-16,0 5-26 0,6 12-17 15,6 11 5-15,4 8 18 16,4 12 2-16,3 10-5 15,3 2-8-15,-2 4-4 16,0-5-1-16,-4-6 1 16,-5-12 1-16,-3-12-3 15,-4-11 1-15,1-13 0 0,1-5-1 16,0-15 9-16,2-12 3 16,3-8-5-16,1-9 3 15,2-4 5-15,1-5 0 16,-4-4-1-16,2-1-7 15,2 3-2-15,-2 8-3 16,-5 8-1-16,-3 13-1 0,-3 9 0 16,1 16-2-16,-4 4-31 15,2 17-38-15,6 3-64 16,2 0-136-16</inkml:trace>
  <inkml:trace contextRef="#ctx0" brushRef="#br0" timeOffset="-187618.99">11228 15709 561 0,'0'-10'31'0,"0"5"26"15,0 5-16-15,0 15-40 0,6 10-2 16,-1 13 20-16,0 9 4 16,-2 6-7-16,1 3-8 15,-2-1-5-15,-2-5-1 16,1-8 1-16,4-12-20 15,0-12-23-15,2-15-17 0,0-4-42 16,0-22-116-16</inkml:trace>
  <inkml:trace contextRef="#ctx0" brushRef="#br0" timeOffset="-187431.49">11215 15694 537 0,'-3'-12'24'15,"3"-4"43"-15,5 4-46 16,15 1-16-16,7 2-7 0,4 2 0 16,4 5 6-16,5 2-7 15,-6 0-45-15,-2 9 4 16,-7 4-20-16,-10 4-32 16,-13 3-88-16</inkml:trace>
  <inkml:trace contextRef="#ctx0" brushRef="#br0" timeOffset="-187275.27">11268 15944 440 0,'0'0'68'0,"8"-3"-21"16,9-8-14-16,5 3-22 0,6-3-10 16,2 4-1-16,-3 1 0 15,2 4-25-15,-5 2-33 16,-9 0-37-16,-5 9-101 15</inkml:trace>
  <inkml:trace contextRef="#ctx0" brushRef="#br0" timeOffset="-187103.42">11281 16222 479 0,'-5'6'62'0,"4"-3"-20"15,1-1-19-15,3-1 3 16,12-1 12-16,7 0-6 15,11 0-24-15,7-1-7 16,6-7-42-16,3-9-59 16,1-7-145-16</inkml:trace>
  <inkml:trace contextRef="#ctx0" brushRef="#br0" timeOffset="-186275.35">11643 15473 238 0,'-4'-12'334'0,"-1"3"-295"15,2 7 7-15,3 6-20 16,0 19-27-16,0 11 5 0,0 9 16 16,0 14 5-16,1 11-5 15,1 8-2-15,0 10-4 16,1-1-5-16,-1 5-4 16,5-6-2-16,6-12-1 15,3-16-20-15,4-14-34 0,5-17-29 16,1-20-28-16,0-11-119 15</inkml:trace>
  <inkml:trace contextRef="#ctx0" brushRef="#br0" timeOffset="-185775.39">11856 15679 546 0,'-10'-13'32'16,"-1"9"24"-16,4 4-30 15,3 15-20-15,4 8 1 0,0 9 5 16,0 9-3-16,4 5 1 16,3 1-2-16,4-1-3 15,-2-4-3-15,-1-9-1 16,-1-8 2-16,-2-11-2 16,0-3 1-16,-3-9-1 15,3-2 3-15,-2-8 24 0,4-7-5 16,1-5-21-16,3-4-2 15,-3-4 1-15,1 3 0 16,1 2 0-16,-5 5 0 16,-1 8-2-16,-1 4 6 15,-3 6-5-15,2 2-7 16,-2 10 1-16,1 8 6 16,1 6 0-16,2 2 0 0,0 0 0 15,1-1 1-15,4-4-1 16,1-3-3-16,4-10 0 15,1-8 2-15,2-2-1 16,-1-5 5-16,-2-11 2 0,0-5 4 16,-2-4 4-16,-2-2 1 15,-3-3-2-15,-2-1-5 16,-5-1-5-16,0 3-2 16,0 1 0-16,-1 5-3 15,-6 3-11-15,0 6-17 0,0 4-18 16,2 2-79-16,-2-1-168 15</inkml:trace>
  <inkml:trace contextRef="#ctx0" brushRef="#br0" timeOffset="-185525.42">12104 15373 601 0,'-3'-1'10'15,"3"1"26"-15,0 5-37 0,15 18-4 16,5 11 26-16,8 11 13 16,2 7-9-16,-3 10-8 15,2 11-1-15,-10 11-3 16,-6 5-5-16,-9 6-6 16,-4 2 0-16,-9 3 1 0,-9-5-10 15,-6-9-36-15,-3-10-46 16,1-15-94-16</inkml:trace>
  <inkml:trace contextRef="#ctx0" brushRef="#br0" timeOffset="-184962.95">12343 15038 613 0,'0'-9'3'0,"0"0"4"16,0 8 7-16,0 1 29 15,0 0-16-15,2 10-8 16,0 13-15-16,1 13 6 15,-1 10 10-15,1 19-2 0,1 11-6 16,1 14-4-16,5 4 0 16,0 13-3-16,3 9-1 15,-2 2 2-15,4 7 0 16,-3 0 3-16,-3 1 1 0,-6-1-1 16,-3-1 2-16,0 0 0 15,-12 1 3-15,-5 0-6 16,-2 1-5-16,1-3 1 15,-4 2-3-15,3-8 0 16,2-9 0-16,0-12-5 0,0-6-10 16,3-16-12-1,-1-15-18-15,3-20-35 0,-3-21-176 16</inkml:trace>
  <inkml:trace contextRef="#ctx0" brushRef="#br0" timeOffset="-184056.76">11809 18085 620 0,'10'-30'7'16,"-3"2"28"-16,-2 9 4 16,0 8-17-16,3 11-4 15,-6 8-13-15,1 18-9 16,1 8 5-16,3 12 2 0,-2 4 0 15,0 6-2-15,0-2 3 16,0-8-3-16,-2-5-1 16,1-9 1-16,-1-9-1 15,3-9 1-15,-1-8 1 0,5-6-6 16,-2-4-3-16,3-12 9 16,2-6-1-16,-3-3 1 15,-1 0-1-15,-1 5 1 16,-3 2 17-16,-1 5 2 15,-3 6-5-15,1 7-8 16,2 0-10-16,-1 1-4 0,5 12 1 16,-1 3 4-16,3 2 0 15,1 2 1-15,2-6 0 16,1 0-1-16,4-3 0 16,-2-6 0-16,4-5 3 15,2 0 1-15,1-7-2 16,-2-9-1-16,-1-2 2 0,-4-5 0 15,-3-2 0-15,-6-2-1 16,-5-1 4-16,-2-1 2 16,0 4-4-16,-9 0-2 15,-2 2 0-15,4 7-2 0,2 5-20 16,1 6-32-16,1 5-77 16,3 0-79-16</inkml:trace>
  <inkml:trace contextRef="#ctx0" brushRef="#br0" timeOffset="-183681.78">12494 18179 678 0,'-2'0'15'0,"1"0"-14"0,1-3 13 16,0-1 0-16,10 1-12 16,2 1-4-16,3 2 6 15,4 0-6-15,3 0-10 16,-5 4-54-16,0 8-15 16,-7 0-68-16,-5 2-143 15</inkml:trace>
  <inkml:trace contextRef="#ctx0" brushRef="#br0" timeOffset="-183509.93">12552 18365 502 0,'-3'1'69'16,"3"-1"-45"-16,10-1-12 0,7-6 0 15,7-4-10-15,3-2-18 16,3-2-96-16,-1-5-297 16</inkml:trace>
  <inkml:trace contextRef="#ctx0" brushRef="#br0" timeOffset="-182103.77">12959 18188 496 0,'-5'-9'29'0,"-1"-1"29"16,2 6 17-16,3 0-24 15,-1 3-25-15,0 1-9 0,2 3-13 16,0 10-6-16,0 6 1 16,0 8 1-16,0 5 0 15,0 2 0-15,4 0 1 16,-1-3 0-16,0-8-1 15,0-8 1-15,2-3-3 0,-1-9 1 16,5-3-1-16,-1-7 7 16,2-8 2-16,0-6-5 15,3-1 1-15,-2 2-2 16,-1-4 2-16,2 4 0 16,-5 6 0-16,-2 2-1 0,-2 6 1 15,1 4-1-15,-1 2-4 16,-1 6-5-16,4 8 6 15,1 2 2-15,0 6-1 16,2-2 2-16,4-3-4 16,-2-1-3-16,-1-4 2 15,3-4 0-15,1-8 2 0,1 0 1 16,1-3 0-16,-3-10 3 16,1-5 0-16,-6-3-1 15,2-3 1-15,-3-4 5 16,-2-3 3-16,-5 1-2 15,0-2 0-15,0 1-4 0,-7 7-5 16,-1 2-2-16,-2 4-21 16,1 2-24-16,0 0-95 15</inkml:trace>
  <inkml:trace contextRef="#ctx0" brushRef="#br0" timeOffset="-181306.85">13448 18459 553 0,'0'0'17'0,"0"-1"-5"15,-4 1 10-15,0 0-7 16,-3 3-7-16,0 8 0 0,0 5 0 16,-3 5-6-16,5 1 0 15,2 3 1-15,1 0-3 16,2-6 0-16,0-3 2 16,3-5-4-16,6-7 1 15,8-4 2-15,-1-5 6 16,3-10 17-16,3-5-4 0,2-5-5 15,-7-1-11-15,0 1-2 16,-7 4-1-16,-3-1 4 16,-7 6 3-16,0 4 8 15,-10 4-9-15,-9 5-13 16,0 3 3-16,-4 5 0 0,-1 11-33 16,1-4-31-16,3 1-74 15</inkml:trace>
  <inkml:trace contextRef="#ctx0" brushRef="#br0" timeOffset="-180697.52">13205 17631 563 0,'-3'-1'20'0,"-3"-1"18"0,6 4-38 15,0 17-4-15,2 10 3 16,5 7 4-16,-2 3 1 16,1 4-2-16,-1-4 1 15,-2-7 0-15,4-11-2 0,-4-4 1 16,0-12 4-16,4-5 26 16,-1-11 36-16,3-10-32 15,2-6-29-15,1-7-1 16,5-3 1-16,-2-1-2 15,4 4-3-15,2 0-2 0,-1 8 0 16,0 2 0-16,0 8-2 16,-1 7-9-16,-1 8-29 15,-6 1-46-15,0 0-11 16,-12 5-55-16</inkml:trace>
  <inkml:trace contextRef="#ctx0" brushRef="#br0" timeOffset="-180510.04">13307 17773 578 0,'0'1'60'0,"0"-1"-45"15,12 2-13-15,5 2 6 16,5 3 16-16,0 2-6 16,4 1-13-16,1 1-3 15,-4 3 0-15,-1 3-1 16,-6-4-41-16,-7 0-54 15,-8-9-61-15</inkml:trace>
  <inkml:trace contextRef="#ctx0" brushRef="#br0" timeOffset="-180291.3">13027 17616 647 0,'-5'-2'18'16,"2"-1"25"-16,-1 3-34 0,4 8-15 16,0 11 2-16,0 9 3 15,0 5 2-15,0 6 0 16,0 6 0-16,7 5-1 16,0-2-1-16,5-7-49 15,6-7-85-15,3-16-135 16</inkml:trace>
  <inkml:trace contextRef="#ctx0" brushRef="#br0" timeOffset="-180103.81">13451 17541 548 0,'0'-29'36'16,"0"8"36"-16,4 9-40 15,3 9-12-15,1 3-8 16,7 10-14-16,4 13 1 15,3 12-1-15,5 9 1 16,0 14 2-16,-1 12-2 0,-3 4-35 16,-5-1-36-16,-4-8-94 15</inkml:trace>
  <inkml:trace contextRef="#ctx0" brushRef="#br0" timeOffset="-179838.16">13950 18540 797 0,'0'13'23'0,"0"-7"-37"16,0 5 12-16,0 7 3 15,0 7 1-15,0 7 2 16,-2 9 1-16,-3 5 0 15,-4 2-4-15,0 2 0 16,2-3-14-16,-2-14 13 0,3-15 0 16,4-18 0-16,2-19-50 15,5-22-90-15,10-18-207 16</inkml:trace>
  <inkml:trace contextRef="#ctx0" brushRef="#br0" timeOffset="-179369.48">14139 18074 761 0,'-6'-7'9'15,"1"7"0"-15,2 2-17 0,3 17 7 16,-2 8 0-16,-2 5 2 16,4 5-1-16,-2 0 0 15,2-2 1-15,0-3-1 16,0-3 0-16,0-8 0 15,8-5-3-15,-1-7-9 0,0-7-3 16,0-2-11-16,6-6 11 16,-5-10 18-16,3-3 1 15,-1-4-2-15,-2 1 2 16,1 1 15-16,-6 3-1 16,4 4-6-16,-6 5-6 15,1 5-7-15,0 4 2 0,0 6-10 16,-2 6 0-16,1 8 10 15,1 0-1-15,2-1 0 16,1-3-4-16,2-5-4 16,4-6 4-16,0-5 3 15,5-1 3-15,0-16 8 16,-1-1 0-16,-1-5-2 16,-1-2 2-16,-3-2 1 0,-5 0 6 15,-5-1-5-15,0 1-5 16,0 4-6-16,0 4-2 0,-7 6-1 15,4 6-18-15,-2 7-32 16,0 0-97-16,5 0-245 16</inkml:trace>
  <inkml:trace contextRef="#ctx0" brushRef="#br0" timeOffset="-179197.61">14505 18340 651 0,'2'21'21'0,"0"4"43"16,1 4-30-16,0 1-26 16,-1 4-5-16,-2 0-1 0,0-3-2 15,0-5-19-15,0-6-39 16,0-19-59-16,0-1-62 16</inkml:trace>
  <inkml:trace contextRef="#ctx0" brushRef="#br0" timeOffset="-178838.28">14462 17509 647 0,'4'8'-13'0,"5"11"11"16,1 4 3-16,3 6-2 15,-4 9 12-15,-4 3 12 16,-3 6 0-16,-2-5-6 16,0-2-9-16,0-8-6 15,-5-7-1-15,-2-8 3 0,3-7-3 16,2-10 3-16,1-10 5 16,1-7 17-16,0-10-4 15,0-3-11-15,7-5-6 16,5 4-5-16,1-1 0 0,4 1-2 15,5 2-2-15,0 5-9 16,1 2-12-16,-2 6-8 16,-2 4-50-16,-5 3-68 15,-7 0-134-15</inkml:trace>
  <inkml:trace contextRef="#ctx0" brushRef="#br0" timeOffset="-178666.38">14500 17746 574 0,'0'7'43'0,"2"0"-40"16,8 0 4-16,5 2 5 15,2 2 4-15,5-2-8 16,-3 0-7-16,3-3-1 16,0 0-25-16,0-6-39 15,-5 0-30-15,0-11-195 16</inkml:trace>
  <inkml:trace contextRef="#ctx0" brushRef="#br0" timeOffset="-178260.19">14451 17491 472 0,'2'-18'5'0,"-2"4"13"16,1 3 19-16,-1 3 7 0,0 4 8 15,0 4-6-15,-3 0-24 16,-2 12-15-16,-2 6-1 16,0 14 3-16,-5 11 1 15,4 12-6-15,-4 15-1 0,2 10-2 16,-1 5 1-16,4-1-1 16,7-4 1-16,0-10-17 15,7-16-27-15,15-15-22 16,7-18-48-16,2-13-41 15,4-11-34-15</inkml:trace>
  <inkml:trace contextRef="#ctx0" brushRef="#br0" timeOffset="-178025.82">14693 17505 607 0,'17'12'37'16,"-1"3"-34"-16,4 6 12 15,-1 7 4-15,3 11-1 0,-6 7 7 16,-5 8-1-16,-8 11-9 16,-3 5-9-16,-15 6-4 15,-16-1-18-15,-7-9-85 16,-12-12-140-16</inkml:trace>
  <inkml:trace contextRef="#ctx0" brushRef="#br0" timeOffset="-177510.25">12934 17587 570 0,'0'-11'30'0,"-4"4"9"15,-6 7-13-15,-5 23-28 16,-2 18 1-16,-5 20 6 16,-2 21 3-16,1 20 4 0,4 19 1 15,0 15-5-15,9 10-7 16,6 0 2-16,4-5-1 16,14-12-7-16,15-21-28 15,15-25-6-15,12-30 39 16,12-32 0-16,8-21 0 15,7-34-66-15,6-21-91 0</inkml:trace>
  <inkml:trace contextRef="#ctx0" brushRef="#br0" timeOffset="-177150.87">14683 17367 522 0,'0'20'47'16,"9"7"-42"-16,13 17 22 0,8 12 8 15,6 18 5-15,7 16 1 16,7 12-11-16,-4 10-4 16,-2 11-1-16,-8 7-4 15,-11 11-14-15,-16 4-2 16,-11 5-3-16,-30-1-1 16,-27-11-10-16,-33-22-63 0,-32-48 72 15,-34-68 0-15,-37 0 0 16,-32 0-217-16</inkml:trace>
  <inkml:trace contextRef="#ctx0" brushRef="#br0" timeOffset="-174229.22">9914 18229 438 0,'0'5'34'0,"0"-5"-28"0,1 0 12 15,5 0-6-15,4-5 12 16,8-5 8-16,4-3-7 16,5-3-11-16,4-2-8 15,6 0-3-15,2-1-2 16,5 1 0-16,2 2-2 16,2-2 3-16,-1 2-2 0,2 0-1 15,3 2 3-15,-2-1-2 16,-1 3 1-16,-3 1 0 15,-5 5-2-15,0 5-2 16,-11 1-44-16,-6 0-70 16,-16 1-72-16</inkml:trace>
  <inkml:trace contextRef="#ctx0" brushRef="#br0" timeOffset="-173994.86">10093 18461 514 0,'-5'18'33'0,"5"-11"-23"16,14-7-22-16,17-7 19 0,6-9 9 16,12-3-7-16,9-9 3 15,6-2-6-15,8-2-3 16,2 0-2-16,-3 3-1 15,3 5-1-15,-10 2-59 16,-10-1-54-16,-11 2-201 16</inkml:trace>
  <inkml:trace contextRef="#ctx0" brushRef="#br0" timeOffset="-173073.05">6652 17537 397 0,'-16'7'5'0,"2"0"12"16,0 1 1-16,3-1-5 16,2 0 0-16,5-2-4 15,1 1-2-15,3-3-5 16,0-2-4-16,0 3 0 15,12 2 2-15,8-5 0 0,3-1 9 16,10 0 12-16,12 0 5 16,5-8 0-16,11-5-5 15,11-3-2-15,4-4-3 16,9-3-4-16,5 0-4 0,7-3-2 16,1 4-2-16,2-3 0 15,-2 4-1-15,-1 1-1 16,-5 2 1-16,-4 2 0 15,-11 4-2-15,-6 3 2 16,-10 4-2-16,-13 0-1 0,-9 5 0 16,-12 0 1-16,-7 0-21 15,-13 0-21-15,-7 5-36 16,-5-2-29-16,-21-1-142 16</inkml:trace>
  <inkml:trace contextRef="#ctx0" brushRef="#br0" timeOffset="-172729.33">6776 17888 370 0,'4'7'138'0,"14"-7"-157"16,9-2 40-16,13-8 6 15,10-6 1-15,10-5 4 16,9-6-11-16,4-4-8 16,7-1-3-16,2-1-2 15,2 1-2-15,1-1-1 0,-2 6-5 16,-6 1 1-16,-7 8 1 15,-9 4-3-15,-11 7-1 16,-16 5-45-16,-15 0-88 16,-19-1-168-16</inkml:trace>
  <inkml:trace contextRef="#ctx0" brushRef="#br0" timeOffset="-171604.28">946 15531 391 0,'0'-6'13'15,"0"4"17"-15,0 1 13 16,0 1-18-16,0 0 2 16,0 0 0-16,0 0-10 0,0 0-11 15,-2 1-4-15,-1 8 5 16,-2 6-1-16,-2 2 2 15,1 10-3-15,-3 9 0 16,-3 9-1-16,2 10-2 16,1 11 0-16,1 13 0 15,1 5-1-15,7 12 3 0,0 8-1 16,2 5 7-16,11 10 6 16,6 1-2-16,8 1 0 15,4-1-5-15,8 0-6 16,10-10-1-16,5-12 0 0,7-3-3 15,11-8 2-15,7-6-2 16,3-8 1-16,5-9-24 16,-6-18-62-16,-6-17-198 15</inkml:trace>
  <inkml:trace contextRef="#ctx0" brushRef="#br0" timeOffset="-170823.05">4609 14984 506 0,'-8'0'16'16,"5"2"5"-16,1 4-21 0,2 0-1 15,0 7 1-15,10 3 4 16,0 5 2-16,4 8-3 15,3 7 0-15,0 7-2 16,2 9 1-16,-1 8 0 0,3 10-1 16,1 7 0-16,0 1 2 15,3 6 2-15,3 1 4 16,0 5 3-16,7 1-4 16,-2 3-4-16,1 8-2 15,-4 3 0-15,-5 3-1 0,-9 7 1 16,-11 6 0-16,-5 8 3 15,-19 6-2-15,-16 3 2 16,-9-1-3-16,-10 4 5 16,-9-11 8-16,-5-8 3 15,-12-8-12-15,-1-7-3 0,-6-20-29 16,-4-25-109-16</inkml:trace>
  <inkml:trace contextRef="#ctx0" brushRef="#br0" timeOffset="-168620.01">1774 17683 336 0,'-6'0'35'15,"-5"0"34"-15,4-2-2 0,0 1-25 16,1-1-12-16,3 0-10 16,1 0-6-16,2 1 5 15,0-2 7-15,2 0-17 16,9-2-9-16,5-2-2 16,6-4 4-16,5-3-1 15,3-2 2-15,4-2-2 0,4 0-1 16,-2 2-22-16,-2 2-19 15,-2 4-15-15,-5 6-50 16,-10 0-105-16</inkml:trace>
  <inkml:trace contextRef="#ctx0" brushRef="#br0" timeOffset="-168416.89">1864 17824 469 0,'-12'9'17'0,"6"-9"28"0,2 0-17 15,4-2-15-15,10-9-9 16,11-6-10-16,11-6-23 16,2-4-32-16,7-6-40 15,-3-6-179-15</inkml:trace>
  <inkml:trace contextRef="#ctx0" brushRef="#br0" timeOffset="-167635.72">6315 17282 265 0,'-11'0'66'0,"0"0"5"16,2-5-11-16,6-2-17 16,3-1-22-16,0-2-9 15,12 1-7-15,6-4-6 16,6 1 7-16,5 2-1 0,1-3-5 16,1 5 3-16,-1 1-3 15,-4 6 0-15,0 1-17 16,-6 0-31-16,-8 5-20 15,-8 6-24-15,-4 2-70 16</inkml:trace>
  <inkml:trace contextRef="#ctx0" brushRef="#br0" timeOffset="-167463.84">6379 17350 88 0,'-8'9'275'16,"1"-7"-227"-16,7-2-13 15,5 0-24-15,14-7 17 0,8-7-13 16,7-3-7-16,6 2-6 15,5-3-6-15,-8-2-90 16,-3-2-162-16</inkml:trace>
  <inkml:trace contextRef="#ctx0" brushRef="#br0" timeOffset="-164948.35">9771 17172 453 0,'-19'0'4'15,"4"0"11"-15,12-4 4 16,3-2-18-16,15-1-1 15,6-1-1-15,9-1 3 0,8 1 0 16,5-2 0-16,5 1-2 16,1 2 2-16,0 0-52 15,-3 3-11-15,-8 4-29 16,-10 0-37-16,-13 2-9 0</inkml:trace>
  <inkml:trace contextRef="#ctx0" brushRef="#br0" timeOffset="-164776.54">10133 17138 8 0,'-29'17'110'0,"-4"0"-27"16,-1 1 21-16,0 0-35 15,6-4-29-15,2 4-15 16,8-6-9-16,13 2-11 0,5-5-6 16,15-4-3-16,17-5 0 15,12-13-84-15</inkml:trace>
  <inkml:trace contextRef="#ctx0" brushRef="#br0" timeOffset="-156698.42">20253 11908 410 0,'-20'-20'4'0,"-2"0"4"16,7-1 10-16,0 6-5 0,4-2-3 15,3 3 3-15,2 5 0 16,2 2-7-16,1 7 2 16,1 0-5-16,-3 19-10 15,-6 12 3-15,-2 10 4 16,-8 12 1-16,-2 12 2 15,-6 13-3-15,-2 5 0 16,-1 10 1-16,2 7-1 0,1 4 1 16,3 1 0-16,6 4-2 15,8-2 2-15,5-2-2 16,7-8 1-16,2-8 0 16,14-7-1-16,4-13-3 15,7-6 4-15,2-7 6 16,3-6-1-16,2 0 2 0,-4-4-4 15,3 3 0-15,-1-1-2 16,-3 2-1-16,-2 0 1 16,-2 2 0-16,-4 5 1 0,-1 2-2 15,2 3 0-15,-5 2 3 16,3-1-3-16,4 3 0 16,-3-2 0-16,4 2 0 15,0 0 0-15,3 4 0 16,2 0 0-16,-1 4 0 0,3 3 0 15,0 0 0-15,2-2 0 16,2-4-2-16,2-5 2 16,2-4 0-16,-1-6-3 15,2-6-2-15,6-5 1 16,-4-1 4-16,6-3-1 16,5-2 1-16,-1 0 0 15,3-2 0-15,3 5 2 0,1-3-1 16,-1 6 0-16,2-5-2 15,0 5 2-15,0-2-1 16,2-4 1-16,0 1-3 16,1-5 1-16,4-3-1 0,3-3 2 15,2-3-1-15,2 3 3 16,1-2 2-16,-1 3-3 16,-1-1 0-16,-6 3 0 15,-1-1-1-15,-3-2 0 16,1-2 1-16,-2-7-1 0,-1-2 1 15,1-8-2-15,5-3-2 16,-2-7 2-16,2 0 1 16,-2 0 3-16,2-7-1 15,-3 3-2-15,-2-2 0 16,-1 6-3-16,-1 0 5 16,2 0-1-16,1 3-1 15,2 4 0-15,1 6 2 0,1-1-1 16,0 5-2-16,2-1 2 15,-3 5-1-15,4-1 2 16,-6 3-4-16,-2 1 4 0,-1 0-2 16,-1 5-2-16,-1-3 2 15,-3 3 0-15,3-3 0 16,1-2 4-16,0-2 0 16,3-4 1-16,4-5 8 15,2-6-3-15,6-5-3 16,-1 0 3-16,8-2-5 0,3-7 1 15,4-6-1-15,2-3-4 16,1-2 1-16,-3-5 0 16,5 1-2-16,-3 0 0 15,1-3 1-15,2 0-1 16,5 0 0-16,1-1 1 16,4-2-1-16,-2 7 0 0,2 0-2 15,-3 6 1-15,-2 4 1 16,-3 7-1-16,-2 1 1 15,-7 3 0-15,1 0 0 16,0 0 0-16,3 0-1 0,0 0 2 16,4-5-1-16,11-3-1 15,-2-4 2-15,11-2-1 16,-2-4 0-16,8 2 0 16,2-4-1-16,6-1 1 15,1 0-3-15,0-2-8 16,4-2 1-16,-1 0 0 0,1-4 3 15,-6-3 1-15,2-4 6 16,-1-5 0-16,0-1 0 16,-2-8 0-16,-1 0 1 15,1 0 0-15,2 3 2 0,-5 4-3 16,-3 9 0 0,0 8-2-16,-9 6 2 0,-5 8 0 15,-6 6 2-15,-5 1-2 16,1 1 1-16,-7 1-1 15,3-1 0-15,1-3 1 16,-2-4-1-16,2-1 0 0,0 1 1 16,-5-4-1-16,-2 2 0 15,-6 0 0-15,5 2 0 16,-4 4 0-16,-2 1 0 16,6 0 0-16,1 4 0 15,0-3 1-15,0-2-1 0,-1-6 0 16,-4-3-1-16,0-5 1 15,-5-4 3-15,-1-4-3 16,-1-7 3-16,2 2 8 16,5-3-4-16,-5 1 0 15,2 1-4-15,-5 2-1 0,-6-1-4 16,-3 4-5-16,-5 6 1 16,-5 2 2-16,-6 1 0 15,-3 5 1-15,-8-1 4 16,-5 5-1-16,-7-1 1 15,-5-1 1-15,-3-3-2 0,5 1 2 16,3-8-3-16,3-2 1 16,6-5 0-16,2-8 1 15,2-2 0-15,-1-5 6 16,-5-4-4-16,-3 0-3 16,-8-4 2-16,-5 1 8 15,-4 1-2-15,-5 0-7 0,-5-1-2 16,-4-1 1-16,0-1 2 15,0 0 0-15,-9-5-1 16,5-5 0-16,-1-7 0 16,2-3-1-16,-2-2 1 15,2-3-1-15,3 3 1 0,-4 4-2 16,-3 6 2-16,0 6 2 16,-4 4 2-16,-5 2 0 15,0 5-2-15,-5-2-3 16,-8 0 0-16,-3 3-2 15,-5-3 1-15,-2-4-7 0,0 4-4 16,-9-3 3-16,2 4 5 16,-8-3 4-16,0 0 0 15,-5 1 0-15,-2 3 0 16,-2-2 0-16,-7 2 0 16,-1 2 0-16,-9 2-4 15,-6 3 6-15,-3 1-4 0,-6 1 4 16,-1 5-4-16,1 3 0 15,-7 5 3-15,0 1 0 16,-7 1-1-16,-2 6-1 16,-5-3 1-16,0-2 1 0,-4 0-1 15,0 0 0-15,-6 0 2 16,0 3-4-16,-3-1 4 16,-6 8-2-16,2-4-2 15,-3 3 4-15,1 2-2 16,-3 0-2-16,1 1 4 15,-2 4-4-15,-3 2 2 0,2 4 0 16,-7 3-1-16,1 3 0 16,-3 12 0-16,-8 4 0 15,1 6 1-15,-2 3-1 16,-1 3 1-16,1-2 0 16,0-1 0-16,5-3-1 0,4-3-3 15,5-5 2-15,0-1 2 16,6-2 0-16,-4 3 1 15,1-1-1-15,-1 1 0 16,-4 3 1-16,3-4-2 16,-1 3 2-16,0-4-1 0,3-1 0 15,4-1 1-15,4-3-1 16,4 0 0-16,2-4 0 16,-2 1 1-16,5-1-3 15,-5-2-5-15,5-2-1 16,-1-2-2-16,1 0 4 0,2 0 6 15,0-10 0-15,-1 1 0 16,3-5 1-16,2 2 0 16,-2-3-1-16,-2 3 0 15,0 3 0-15,-2 2 1 16,-2 5 0-16,1 2-1 16,1 0 2-16,-3 0-2 0,1 0 0 15,4 3 0-15,3 2 0 16,2-4 0-16,-2 2 0 15,8-3 1-15,-5 1-2 16,4-1 1-16,0 0 1 16,2 0-1-16,0 0 0 0,4 0 1 15,3 0-1-15,1-4 1 16,9-3 2-16,1-4 0 16,7-3 1-16,5-4 1 15,1-3-1-15,7-4 1 16,0-4-2-16,-3-1-1 0,0-3 0 15,-8 2-2-15,-7 4 1 16,-3 4 3-16,-12 4-2 16,-4 13 1-16,-11 6-1 15,-6 6 1-15,-7 17-5 16,-16 5-3-16,-18-5-109 0</inkml:trace>
  <inkml:trace contextRef="#ctx0" brushRef="#br0" timeOffset="-155511.01">4029 15042 181 0,'-5'-13'13'0,"-3"-1"31"16,1 3-12-16,2 2-16 15,0 0-7-15,1 0-3 16,-1 2-3-16,2-2-2 0,0 2-3 15,-1 0-13-15,3 0-9 16,-5 1 2-16,1 1-1 16,-2 3 8-16,-3 1 15 15,0 1 7-15,0 0 9 16,-4 0 6-16,4 0-2 16,1 3-7-16,0 1-7 0,3 0-4 15,1-1-1-15,0 1 0 16,3-1 0-16,2 1-1 15,-1 3 2-15,-3-7-5 16,-6 0-86-16</inkml:trace>
  <inkml:trace contextRef="#ctx0" brushRef="#br0" timeOffset="-153651.78">3564 17746 399 0,'0'0'-17'16,"0"-9"39"-16,0 2-21 15,0 0-1-15,7-2-1 16,5-4 1-16,3 0 8 0,1-1-5 16,2-2 3-16,2 2-1 15,3-2-1-15,2 2-3 16,2-1-1-16,2 3 0 16,3 1-1-16,1 1-61 15,-3 5-9-15,-1-3-49 16,-4 3-1-16</inkml:trace>
  <inkml:trace contextRef="#ctx0" brushRef="#br0" timeOffset="-153448.65">3715 17949 452 0,'-6'0'10'0,"6"0"32"0,10-12-27 16,24-10-30-16,14-6-9 15,7-13-27-15,0-11-107 16</inkml:trace>
  <inkml:trace contextRef="#ctx0" brushRef="#br0" timeOffset="-152464.35">7854 17182 139 0,'-4'0'122'0,"3"0"-101"16,-3 0 30-16,2 0-30 16,2-2-9-16,0 1 3 15,0-3 3-15,0 1-4 16,4-1-1-16,6-2-10 16,3 2-1-16,5-6-1 0,4 2-6 15,5-5 10-15,-2 1-5 16,1-1 2-16,3-1-3 15,-6 1-1-15,3 1-7 16,-6 3-10-16,-4 2 5 16,-4 3-7-16,-3 4-37 0,-7 0 2 15,-2 11-24-15</inkml:trace>
  <inkml:trace contextRef="#ctx0" brushRef="#br0" timeOffset="-152308.12">7932 17375 184 0,'35'-13'-75'0,"3"-15"-17"0</inkml:trace>
  <inkml:trace contextRef="#ctx0" brushRef="#br0" timeOffset="-146777.26">30390 16011 358 0,'-5'0'5'0,"3"0"1"16,-2-3 10-16,0 1-11 15,2 2-5-15,1 0-1 16,-3 0 1-16,1 0 0 16,-3 0 1-16,1 0 1 15,-8-1-1-15,-4-3-2 0,-9-1 0 16,-8 0-3-16,-6-5-7 16,-11 1 1-16,-7-7 7 15,-6 1 1-15,-4-3 4 16,-8-4-2-16,-6 3 1 0,-6-2-1 15,-14 1 0-15,-3 1 1 16,-9 2-1-16,-10 3 0 16,-6 3 1-16,-7 4-2 15,-8 3 2-15,-8 4-1 16,-1 0 4-16,-8 8 2 0,-2 4 0 16,1 6-1-16,0-2-4 15,4 4-1-15,5-2 1 16,-1 1-1-16,7-1-1 15,4-4-1-15,2-3-8 16,8-6-3-16,1-3-6 16,3-2 5-16,4-2-6 0,1-12 15 15,1-2 4-15,0-6 2 16,2 1-1-16,-6-2 12 16,3 3-5-16,-1 1-1 15,-3 3-5-15,0 3 0 0,1 6-3 16,-1 5-1-16,1 2 0 15,-1 0 3-15,3 4 0 16,-1 6 0-16,2 5 0 16,-4-1 0-16,5 4 0 15,-3-2 0-15,1 3 0 0,1 2 1 16,1 0-1-16,2 4 0 16,-2-2-1-16,3 4 1 15,3-2-1-15,5 0-12 16,2-4 4-16,3-4 1 15,2-1 7-15,4-8 2 16,-1-5-1-16,8-3 10 0,-2 0 4 16,0-10-7-16,4-5-1 15,-6-2-4-15,1-5-1 16,-5 1 0-16,-5-1-2 16,0 1-11-16,-3-2-18 0,1 3 3 15,3-1 16-15,2-1 2 16,0 7 11-16,3 0 1 15,2 5 6-15,2 3 0 16,1 1-4-16,0 4-2 16,4 2-1-16,-1 0-1 15,3 0 2-15,-4 2 3 16,1 11 5-16,-2 6-6 0,-6 6 5 16,2 9-9-16,0 3-1 15,-2 5 1-15,7 2 1 16,5 1 1-16,10-2 4 15,4 1-2-15,6 2-1 16,4 1 2-16,5-2-1 0,0 2 4 16,0 3-1-16,3 5 2 15,-3 8-3-15,5 8-3 16,-3 8-3-16,9 5-1 16,3 7 0-16,6-2 0 0,11-1 0 15,6-8-2-15,12-4 2 16,7 1 1-16,5-4-2 15,0 0-1-15,16-2 4 16,5 3-4-16,10-4 0 16,1-8 1-16,9-5 1 15,6-7-9-15,-1-7 7 0,7-8 5 16,-3-5-3-16,-2-3 4 16,-4-4-1-16,-5 0-4 15,-5-1-16-15,-7 0 1 16,-6 0 4-16,-2 2 6 0,-4 4 5 15,0 1 1 1,2 1 1-16,2 1-1 0,4 1 1 16,6 0 0-16,2 0 7 15,3 0 1-15,2 2 1 16,-1 0-5-16,2 4-2 16,6-3-3-16,-2 1 0 0,2-2 0 15,2-2 0-15,4-4-5 16,-3-5 7-16,6-3-6 15,4-5-3-15,-1-7 22 16,9-4-7-16,0-4-3 16,6 0 2-16,3-5 3 0,7-5 1 15,3 5-2-15,-1 2-1 16,6 3-3-16,-4 0-3 16,3 12 0-16,3 6-1 15,3-2-1-15,-1 2 0 16,6 1 1-16,-1 1-1 0,5 0 0 15,1 1 1-15,-1 4-1 16,4-3 2-16,4 2-2 16,5-4 2-16,2-8-1 15,4-8-1-15,9-4 0 16,1-10 0-16,5-12 16 0,4-7-4 16,2-3 0-16,2-5-2 15,0 3 1-15,-7 0-3 16,0 7-5-16,-6 4-2 15,-3 9 0-15,-5 5-1 16,-2 5-1-16,-4 7 2 16,-3 9 0-16,-2 11-2 15,-2 7 1-15,-5 9 1 0,-6 8-2 16,0 3 0-16,-4 0-8 16,-3 0-15-16,1-10 24 15,1-6 0-15,3-14 0 16,-1-9-3-16,1-11-4 0,5 0 3 15,-1-15 3-15,3-3 3 16,0-2 2-16,6-4 6 16,0-1 1-16,6-5-5 15,-1 0-1-15,4 7-2 16,-4 3-2-16,-3 5-3 0,-3 12-6 16,-11 3 1-16,-3 3-2 15,-3 12 1-15,-2 2-1 16,-2 3 1-16,7 1 5 15,5 3 2-15,3-3 1 16,6-5 0-16,1-7 0 0,3-5 0 16,5-4-1-16,1-10 1 15,3-7 0-15,2-6 0 16,0-2 1-16,2 0 61 16,-3 0-56-16,7-1-5 15,3-5-1-15,3-3-3 0,3 2-7 16,-1 3-7-16,0 5 6 15,-7 9 0-15,-5 6 5 16,-13 9 4-16,-5 0-5 16,-10 0-9-16,-3 4-6 15,-3-4 0-15,3 0 14 16,1 0 5-16,-4-4 6 0,1-4 4 16,-4 2 13-16,1-1-2 15,-2 2-8-15,0-1-9 16,2 1-1-16,1-1-5 15,-1 0-7-15,-2-6 0 16,-4-2 2-16,-4 0 9 0,-3-9 1 16,-3-2 1-16,-5-4 0 15,4-1-1-15,-3-8 6 16,-2-3 3-16,3 2-5 16,2-2-1-16,-4 2-1 15,-2 5-2-15,-1 3 2 0,-5 8-2 16,-9 11 2-16,1 5 11 15,-7 7 5-15,-4 0-7 16,-5 9-5-16,-1 1-5 16,0 5-1-16,3-5 0 15,5-1-4-15,4-9-9 0,6-1 5 16,5-17 2-16,4-9 5 16,-6-9 1-16,1-6 0 15,-4-8 0-15,-6-8 0 16,-1-4-1-16,-4-6 2 15,0-4 0-15,-1-4 2 0,-3-2 2 16,-3-2 4 0,-2 2-10-16,-7 2 4 0,-7 5 0 15,-10 8-7-15,-10 6 15 16,-5 9 1-16,-17 0-3 16,-5 3-8-16,-5 1 3 15,-4-3-3-15,2-1-1 0,-2-4 0 16,1-5-4-16,-3 0-2 15,-2-3-1-15,-5-1 4 16,-7 2-3-16,-7-2 6 16,-11 4-2-16,-9 2 7 15,-5-3-9-15,-8 2-1 0,-7-5 3 16,-9 2 3-16,-19 1 0 16,-33 1 5-16,-34 5 3 15,-61 9-2-15,-64 9-2 16,-75 4-4-16,-69-8-61 15</inkml:trace>
  <inkml:trace contextRef="#ctx0" brushRef="#br0" timeOffset="-144746.01">1827 17197 0 0,'-3'-2'21'16,"-3"0"-7"-16,3-1 0 0,-2 0-5 15,0-2-1-15,-2-4-4 16,4-3-25-16</inkml:trace>
  <inkml:trace contextRef="#ctx0" brushRef="#br0" timeOffset="-142121.25">3616 17100 67 0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1373-9C8E-4A7C-AECA-DCC6D2522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BE59D-CF4A-43A0-9EB0-1C17F1E5D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1F60E-6ED1-47DB-B11F-CEB0EA14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8CD-819B-48C6-AA9F-FD98B22D170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9B2F-152A-42D1-ACA7-6D3F21B6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023D5-415D-443D-85B1-0561D13C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2DD7-FBA1-4F37-B162-FCED22CE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6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B38C-A1B1-42B5-92AF-A124D90C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798BD-D971-4308-AF1A-55E5A180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E5006-17E2-433A-BFF7-34796F69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8CD-819B-48C6-AA9F-FD98B22D170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35812-2196-4385-8C9C-F64336FD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F99F1-8E26-48ED-AC42-D676780A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2DD7-FBA1-4F37-B162-FCED22CE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5145D-6DA1-4B6B-BCBC-0334FE083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8DD4C-457D-41AA-AD2B-1CC926A4B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1D95-8976-4607-BDFC-1D7606DF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8CD-819B-48C6-AA9F-FD98B22D170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E243-413C-49B2-BB43-C81DA7B0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19D01-6438-4C98-9956-D8956A72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2DD7-FBA1-4F37-B162-FCED22CE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B48E-25C2-4706-9594-F1D06C7E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1DF7-E0D7-4AAC-8A88-29E82DD6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16EAA-EC17-493A-9925-A7884840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8CD-819B-48C6-AA9F-FD98B22D170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F4AF8-29F8-4CB6-B4EB-E073BED2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7F17A-74D4-4B66-9428-64C28AC8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2DD7-FBA1-4F37-B162-FCED22CE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56D1-E22D-4720-87FC-DBDCA953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0F66-1889-475E-BD33-E7DB5CD4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297C-F8A7-43CF-AF87-F3E24215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8CD-819B-48C6-AA9F-FD98B22D170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ECAC3-0F75-424F-93B0-A4D21AE6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CA560-5CA9-4C95-899A-749CF73D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2DD7-FBA1-4F37-B162-FCED22CE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29CF-BE91-4ACC-8AD8-D5813B9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69FA-FF98-4F3A-AC4F-E3CC046B3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C346C-BEE3-452E-B82A-13B3A57F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8EC7C-FC3E-4481-B3FE-18C51A5D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8CD-819B-48C6-AA9F-FD98B22D170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00672-DB94-44A8-A119-67BB1CE3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987B6-8978-4BCE-8924-9D60F862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2DD7-FBA1-4F37-B162-FCED22CE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8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5E30-B038-4CCA-BB43-FD9DF9F1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80781-AE96-4F91-AC74-A415B9FA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5CD98-B6BB-49D7-A45C-979BD0E6E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4E199-6AC9-4978-BB7A-87A3FD830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B1FC6-0914-4ADA-8CE2-17F50B8D1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590A3-35F3-4DDD-B666-65CD756E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8CD-819B-48C6-AA9F-FD98B22D170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0120A-77A7-4505-A1FE-096D9929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9D9B5-CD75-43CB-8893-7E304FC4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2DD7-FBA1-4F37-B162-FCED22CE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9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04E6-729B-4613-9C0A-7175711C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652A8-3809-48FB-A584-84D07AE5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8CD-819B-48C6-AA9F-FD98B22D170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8D712-FF8A-4755-8CD6-0017BE61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C0372-2B45-4068-B645-47A4FAAB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2DD7-FBA1-4F37-B162-FCED22CE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34086-E57F-4EAE-8B54-FEDA0D39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8CD-819B-48C6-AA9F-FD98B22D170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9C6F4-EDB9-486A-B852-B03CE2A5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1AE5D-8E15-40C8-8CF8-0CA38A6C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2DD7-FBA1-4F37-B162-FCED22CE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7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F073-816F-4996-A1EA-B2331E91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A465-4FC6-4445-BC88-3ADAF5F9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8659D-4A53-4863-B6B7-A9168DD2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6CF1B-2FDA-41D2-8ABB-A58BB06B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8CD-819B-48C6-AA9F-FD98B22D170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21D44-065E-4CFC-931D-306E9AED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26685-E3F3-4974-B2E8-4F367511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2DD7-FBA1-4F37-B162-FCED22CE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0B6-0C66-4500-896B-7EB5A596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81374-4BBC-416A-BDA9-5D0B3D9CB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64B48-9750-452A-9827-9C2D7280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FEE6-DF7D-4C8D-90CF-65FEE86F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88CD-819B-48C6-AA9F-FD98B22D170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DE765-16A8-4A88-8B92-33651C15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2BC30-20F4-44EF-8B21-A7637C62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2DD7-FBA1-4F37-B162-FCED22CE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80256-8CD5-425D-A8C5-182B2237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AC4E1-2F3A-4D54-AE29-68B5BD13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8C34-68F9-4C15-BFAC-29885C738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C88CD-819B-48C6-AA9F-FD98B22D170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D3C0-6D96-47ED-971F-4FEBD1953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9C4CD-D402-44BE-B3CC-462F1ED2B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2DD7-FBA1-4F37-B162-FCED22CE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DFA4-C9EA-43B0-983A-6BC06981F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Gradient decent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6663-EFC0-4D6E-BFC9-D1108B61A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By Shamayita Acharya</a:t>
            </a:r>
          </a:p>
        </p:txBody>
      </p:sp>
    </p:spTree>
    <p:extLst>
      <p:ext uri="{BB962C8B-B14F-4D97-AF65-F5344CB8AC3E}">
        <p14:creationId xmlns:p14="http://schemas.microsoft.com/office/powerpoint/2010/main" val="119298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06B9-E638-40A4-96E6-FB120BE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546"/>
            <a:ext cx="10515600" cy="5519417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Predicting sales of an item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5DBCDF-26CD-402D-83DB-A347AE798657}"/>
                  </a:ext>
                </a:extLst>
              </p14:cNvPr>
              <p14:cNvContentPartPr/>
              <p14:nvPr/>
            </p14:nvContentPartPr>
            <p14:xfrm>
              <a:off x="629914" y="2182898"/>
              <a:ext cx="6452640" cy="228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5DBCDF-26CD-402D-83DB-A347AE7986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554" y="2173538"/>
                <a:ext cx="6471360" cy="23054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table">
            <a:extLst>
              <a:ext uri="{FF2B5EF4-FFF2-40B4-BE49-F238E27FC236}">
                <a16:creationId xmlns:a16="http://schemas.microsoft.com/office/drawing/2014/main" id="{2F216458-15B6-4461-9982-59559AABF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370" y="1027906"/>
            <a:ext cx="3124200" cy="442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28B966-630D-44B2-A43C-C935C6466794}"/>
                  </a:ext>
                </a:extLst>
              </p14:cNvPr>
              <p14:cNvContentPartPr/>
              <p14:nvPr/>
            </p14:nvContentPartPr>
            <p14:xfrm>
              <a:off x="795180" y="918720"/>
              <a:ext cx="10601640" cy="502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28B966-630D-44B2-A43C-C935C64667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820" y="909360"/>
                <a:ext cx="10620360" cy="50392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7DAFC-C81A-41E8-84D9-A16A125BF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63" y="50808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2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6B8D20-4CD4-44F7-81AC-833E7DA2A407}"/>
                  </a:ext>
                </a:extLst>
              </p14:cNvPr>
              <p14:cNvContentPartPr/>
              <p14:nvPr/>
            </p14:nvContentPartPr>
            <p14:xfrm>
              <a:off x="154200" y="493200"/>
              <a:ext cx="11883600" cy="587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6B8D20-4CD4-44F7-81AC-833E7DA2A4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840" y="483840"/>
                <a:ext cx="11902320" cy="58903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EE6F93A-6287-473B-94F2-0842EBC02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46482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6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Gradient decent 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decent algorithm</dc:title>
  <dc:creator>Acharya, Shamayita</dc:creator>
  <cp:lastModifiedBy>Acharya, Shamayita</cp:lastModifiedBy>
  <cp:revision>1</cp:revision>
  <dcterms:created xsi:type="dcterms:W3CDTF">2021-02-16T11:41:22Z</dcterms:created>
  <dcterms:modified xsi:type="dcterms:W3CDTF">2021-02-16T11:45:53Z</dcterms:modified>
</cp:coreProperties>
</file>