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_1656448339733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C72376-5A7A-48E4-B8F5-4C71224D28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D68BCF-0090-451D-A971-5B33074741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12/17/2022 7:39:02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" id="2" name="slide2">
            <a:extLst>
              <a:ext uri="{FF2B5EF4-FFF2-40B4-BE49-F238E27FC236}">
                <a16:creationId xmlns:a16="http://schemas.microsoft.com/office/drawing/2014/main" id="{4C7473FD-075D-4DEC-92AE-9BE0C12456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266700"/>
            <a:ext cx="1099566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location" id="3" name="slide3">
            <a:extLst>
              <a:ext uri="{FF2B5EF4-FFF2-40B4-BE49-F238E27FC236}">
                <a16:creationId xmlns:a16="http://schemas.microsoft.com/office/drawing/2014/main" id="{18F8A964-5C8C-4C98-9839-5283C51B51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940"/>
            <a:ext cx="12192000" cy="562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" id="4" name="slide4">
            <a:extLst>
              <a:ext uri="{FF2B5EF4-FFF2-40B4-BE49-F238E27FC236}">
                <a16:creationId xmlns:a16="http://schemas.microsoft.com/office/drawing/2014/main" id="{249A7BE8-AFFE-4EF3-8870-7BC55A76E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445"/>
            <a:ext cx="12192000" cy="56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diagram" id="5" name="slide5">
            <a:extLst>
              <a:ext uri="{FF2B5EF4-FFF2-40B4-BE49-F238E27FC236}">
                <a16:creationId xmlns:a16="http://schemas.microsoft.com/office/drawing/2014/main" id="{FE027859-3C60-4147-982E-5E7C550263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06"/>
            <a:ext cx="12192000" cy="56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" id="6" name="slide6">
            <a:extLst>
              <a:ext uri="{FF2B5EF4-FFF2-40B4-BE49-F238E27FC236}">
                <a16:creationId xmlns:a16="http://schemas.microsoft.com/office/drawing/2014/main" id="{73915711-0755-4536-AA52-3E825FEB89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623"/>
            <a:ext cx="12192000" cy="5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 chart" id="7" name="slide7">
            <a:extLst>
              <a:ext uri="{FF2B5EF4-FFF2-40B4-BE49-F238E27FC236}">
                <a16:creationId xmlns:a16="http://schemas.microsoft.com/office/drawing/2014/main" id="{52AEEE16-20BD-431C-8DC6-23D5A4EAF7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06"/>
            <a:ext cx="12192000" cy="56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97FF1398-87DB-4FA3-8CAA-753339CC6F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2022-12-17T07:39:05Z</dcterms:created>
  <dcterms:modified xsi:type="dcterms:W3CDTF">2022-12-17T07:39:05Z</dcterms:modified>
</cp:coreProperties>
</file>