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76D7A74-E450-4395-86B8-7B5A5D3BDF5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55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42328-E684-4EF1-9518-4FEEB18BE33C}"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D7A74-E450-4395-86B8-7B5A5D3BDF5B}" type="slidenum">
              <a:rPr lang="en-IN" smtClean="0"/>
              <a:t>‹#›</a:t>
            </a:fld>
            <a:endParaRPr lang="en-IN"/>
          </a:p>
        </p:txBody>
      </p:sp>
    </p:spTree>
    <p:extLst>
      <p:ext uri="{BB962C8B-B14F-4D97-AF65-F5344CB8AC3E}">
        <p14:creationId xmlns:p14="http://schemas.microsoft.com/office/powerpoint/2010/main" val="227956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5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0891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spTree>
    <p:extLst>
      <p:ext uri="{BB962C8B-B14F-4D97-AF65-F5344CB8AC3E}">
        <p14:creationId xmlns:p14="http://schemas.microsoft.com/office/powerpoint/2010/main" val="4259799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789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297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8710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91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spTree>
    <p:extLst>
      <p:ext uri="{BB962C8B-B14F-4D97-AF65-F5344CB8AC3E}">
        <p14:creationId xmlns:p14="http://schemas.microsoft.com/office/powerpoint/2010/main" val="60194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42328-E684-4EF1-9518-4FEEB18BE33C}"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6D7A74-E450-4395-86B8-7B5A5D3BDF5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6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42328-E684-4EF1-9518-4FEEB18BE33C}"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D7A74-E450-4395-86B8-7B5A5D3BDF5B}" type="slidenum">
              <a:rPr lang="en-IN" smtClean="0"/>
              <a:t>‹#›</a:t>
            </a:fld>
            <a:endParaRPr lang="en-IN"/>
          </a:p>
        </p:txBody>
      </p:sp>
    </p:spTree>
    <p:extLst>
      <p:ext uri="{BB962C8B-B14F-4D97-AF65-F5344CB8AC3E}">
        <p14:creationId xmlns:p14="http://schemas.microsoft.com/office/powerpoint/2010/main" val="104711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42328-E684-4EF1-9518-4FEEB18BE33C}"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6D7A74-E450-4395-86B8-7B5A5D3BDF5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919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42328-E684-4EF1-9518-4FEEB18BE33C}"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6D7A74-E450-4395-86B8-7B5A5D3BDF5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73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42328-E684-4EF1-9518-4FEEB18BE33C}"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6D7A74-E450-4395-86B8-7B5A5D3BDF5B}" type="slidenum">
              <a:rPr lang="en-IN" smtClean="0"/>
              <a:t>‹#›</a:t>
            </a:fld>
            <a:endParaRPr lang="en-IN"/>
          </a:p>
        </p:txBody>
      </p:sp>
    </p:spTree>
    <p:extLst>
      <p:ext uri="{BB962C8B-B14F-4D97-AF65-F5344CB8AC3E}">
        <p14:creationId xmlns:p14="http://schemas.microsoft.com/office/powerpoint/2010/main" val="70676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42328-E684-4EF1-9518-4FEEB18BE33C}"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D7A74-E450-4395-86B8-7B5A5D3BDF5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04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42328-E684-4EF1-9518-4FEEB18BE33C}"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6D7A74-E450-4395-86B8-7B5A5D3BDF5B}" type="slidenum">
              <a:rPr lang="en-IN" smtClean="0"/>
              <a:t>‹#›</a:t>
            </a:fld>
            <a:endParaRPr lang="en-IN"/>
          </a:p>
        </p:txBody>
      </p:sp>
    </p:spTree>
    <p:extLst>
      <p:ext uri="{BB962C8B-B14F-4D97-AF65-F5344CB8AC3E}">
        <p14:creationId xmlns:p14="http://schemas.microsoft.com/office/powerpoint/2010/main" val="393195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942328-E684-4EF1-9518-4FEEB18BE33C}" type="datetimeFigureOut">
              <a:rPr lang="en-IN" smtClean="0"/>
              <a:t>20-11-2024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6D7A74-E450-4395-86B8-7B5A5D3BDF5B}" type="slidenum">
              <a:rPr lang="en-IN" smtClean="0"/>
              <a:t>‹#›</a:t>
            </a:fld>
            <a:endParaRPr lang="en-IN"/>
          </a:p>
        </p:txBody>
      </p:sp>
    </p:spTree>
    <p:extLst>
      <p:ext uri="{BB962C8B-B14F-4D97-AF65-F5344CB8AC3E}">
        <p14:creationId xmlns:p14="http://schemas.microsoft.com/office/powerpoint/2010/main" val="1381177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EFB1-AD8A-AA1E-30DE-79DAA01AC895}"/>
              </a:ext>
            </a:extLst>
          </p:cNvPr>
          <p:cNvSpPr>
            <a:spLocks noGrp="1"/>
          </p:cNvSpPr>
          <p:nvPr>
            <p:ph type="ctrTitle"/>
          </p:nvPr>
        </p:nvSpPr>
        <p:spPr/>
        <p:txBody>
          <a:bodyPr/>
          <a:lstStyle/>
          <a:p>
            <a:r>
              <a:rPr lang="en-IN" dirty="0">
                <a:solidFill>
                  <a:schemeClr val="accent1">
                    <a:lumMod val="75000"/>
                  </a:schemeClr>
                </a:solidFill>
              </a:rPr>
              <a:t>Qualcomm </a:t>
            </a:r>
            <a:r>
              <a:rPr lang="en-IN" dirty="0" err="1">
                <a:solidFill>
                  <a:schemeClr val="accent1">
                    <a:lumMod val="75000"/>
                  </a:schemeClr>
                </a:solidFill>
              </a:rPr>
              <a:t>VisionX</a:t>
            </a: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51425653-0A93-12C0-A627-4BC189053895}"/>
              </a:ext>
            </a:extLst>
          </p:cNvPr>
          <p:cNvSpPr>
            <a:spLocks noGrp="1"/>
          </p:cNvSpPr>
          <p:nvPr>
            <p:ph type="subTitle" idx="1"/>
          </p:nvPr>
        </p:nvSpPr>
        <p:spPr/>
        <p:txBody>
          <a:bodyPr/>
          <a:lstStyle/>
          <a:p>
            <a:r>
              <a:rPr lang="en-IN" sz="2400" dirty="0"/>
              <a:t>Challenge 2: Object Detection</a:t>
            </a:r>
          </a:p>
          <a:p>
            <a:r>
              <a:rPr lang="en-IN" sz="1800" dirty="0"/>
              <a:t>~By Ninja Team</a:t>
            </a:r>
          </a:p>
        </p:txBody>
      </p:sp>
    </p:spTree>
    <p:extLst>
      <p:ext uri="{BB962C8B-B14F-4D97-AF65-F5344CB8AC3E}">
        <p14:creationId xmlns:p14="http://schemas.microsoft.com/office/powerpoint/2010/main" val="36883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93DA-AE76-4853-3EEF-28AB2F8E66A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FE2CC48-BE5A-BB8D-E9F4-07ECD564D751}"/>
              </a:ext>
            </a:extLst>
          </p:cNvPr>
          <p:cNvSpPr>
            <a:spLocks noGrp="1"/>
          </p:cNvSpPr>
          <p:nvPr>
            <p:ph idx="1"/>
          </p:nvPr>
        </p:nvSpPr>
        <p:spPr/>
        <p:txBody>
          <a:bodyPr>
            <a:normAutofit fontScale="92500"/>
          </a:bodyPr>
          <a:lstStyle/>
          <a:p>
            <a:r>
              <a:rPr lang="en-US" dirty="0"/>
              <a:t>This project focuses on developing an advanced object detection and tracking system capable of processing video data in real-time. By leveraging YOLOv8 (You Only Look Once version 8), the solution ensures high precision in detecting, classifying, and localizing objects while minimizing false positives and negatives. The model adapts to diverse conditions such as varying lighting, angles, and occlusions.</a:t>
            </a:r>
          </a:p>
          <a:p>
            <a:r>
              <a:rPr lang="en-US" dirty="0"/>
              <a:t>Integrated tracking capabilities enable the system to monitor object movement across video frames, demonstrating applications in surveillance, autonomous driving, and retail automation. The system is equipped with a user-friendly interface powered by </a:t>
            </a:r>
            <a:r>
              <a:rPr lang="en-US" dirty="0" err="1"/>
              <a:t>Gradio</a:t>
            </a:r>
            <a:r>
              <a:rPr lang="en-US" dirty="0"/>
              <a:t> for effortless interaction.</a:t>
            </a:r>
            <a:endParaRPr lang="en-IN" dirty="0"/>
          </a:p>
        </p:txBody>
      </p:sp>
    </p:spTree>
    <p:extLst>
      <p:ext uri="{BB962C8B-B14F-4D97-AF65-F5344CB8AC3E}">
        <p14:creationId xmlns:p14="http://schemas.microsoft.com/office/powerpoint/2010/main" val="256156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21E-024F-29B0-1380-7A312F4F73FF}"/>
              </a:ext>
            </a:extLst>
          </p:cNvPr>
          <p:cNvSpPr>
            <a:spLocks noGrp="1"/>
          </p:cNvSpPr>
          <p:nvPr>
            <p:ph type="title"/>
          </p:nvPr>
        </p:nvSpPr>
        <p:spPr/>
        <p:txBody>
          <a:bodyPr/>
          <a:lstStyle/>
          <a:p>
            <a:r>
              <a:rPr lang="en-IN" dirty="0" err="1"/>
              <a:t>WorkFlow</a:t>
            </a:r>
            <a:endParaRPr lang="en-IN" dirty="0"/>
          </a:p>
        </p:txBody>
      </p:sp>
      <p:sp>
        <p:nvSpPr>
          <p:cNvPr id="3" name="Content Placeholder 2">
            <a:extLst>
              <a:ext uri="{FF2B5EF4-FFF2-40B4-BE49-F238E27FC236}">
                <a16:creationId xmlns:a16="http://schemas.microsoft.com/office/drawing/2014/main" id="{0558B70C-563A-758B-AC20-CED5FE2AC7E1}"/>
              </a:ext>
            </a:extLst>
          </p:cNvPr>
          <p:cNvSpPr>
            <a:spLocks noGrp="1"/>
          </p:cNvSpPr>
          <p:nvPr>
            <p:ph idx="1"/>
          </p:nvPr>
        </p:nvSpPr>
        <p:spPr/>
        <p:txBody>
          <a:bodyPr>
            <a:noAutofit/>
          </a:bodyPr>
          <a:lstStyle/>
          <a:p>
            <a:pPr marL="457200" indent="-457200">
              <a:buFont typeface="+mj-lt"/>
              <a:buAutoNum type="arabicPeriod"/>
            </a:pPr>
            <a:r>
              <a:rPr lang="en-IN" sz="2300" dirty="0"/>
              <a:t>Input:- The system accepts video files as Input.</a:t>
            </a:r>
          </a:p>
          <a:p>
            <a:pPr marL="457200" indent="-457200">
              <a:buFont typeface="+mj-lt"/>
              <a:buAutoNum type="arabicPeriod"/>
            </a:pPr>
            <a:r>
              <a:rPr lang="en-IN" sz="2300" dirty="0"/>
              <a:t>Detection &amp; Tracking:- The YOLOv8 model processes each video </a:t>
            </a:r>
            <a:r>
              <a:rPr lang="en-IN" sz="2300" dirty="0" err="1"/>
              <a:t>frame,detecting</a:t>
            </a:r>
            <a:r>
              <a:rPr lang="en-IN" sz="2300" dirty="0"/>
              <a:t> &amp; classifying objects, while assigning unique IDs for object tracking across frames.</a:t>
            </a:r>
          </a:p>
          <a:p>
            <a:pPr marL="457200" indent="-457200">
              <a:buFont typeface="+mj-lt"/>
              <a:buAutoNum type="arabicPeriod"/>
            </a:pPr>
            <a:r>
              <a:rPr lang="en-IN" sz="2300" dirty="0"/>
              <a:t>Annotation:- Detected objects are Annotated with bounding boxes, and tracking </a:t>
            </a:r>
            <a:r>
              <a:rPr lang="en-IN" sz="2300" dirty="0" err="1"/>
              <a:t>tragectories</a:t>
            </a:r>
            <a:r>
              <a:rPr lang="en-IN" sz="2300" dirty="0"/>
              <a:t> are visualised using polylines.</a:t>
            </a:r>
          </a:p>
          <a:p>
            <a:pPr marL="457200" indent="-457200">
              <a:buFont typeface="+mj-lt"/>
              <a:buAutoNum type="arabicPeriod"/>
            </a:pPr>
            <a:r>
              <a:rPr lang="en-IN" sz="2300" dirty="0"/>
              <a:t>Output:- The processed video, with annotations and tracking data, is saved and displayed to the through </a:t>
            </a:r>
            <a:r>
              <a:rPr lang="en-IN" sz="2300" dirty="0" err="1"/>
              <a:t>Gradio</a:t>
            </a:r>
            <a:r>
              <a:rPr lang="en-IN" sz="2300" dirty="0"/>
              <a:t> Interface.</a:t>
            </a:r>
          </a:p>
        </p:txBody>
      </p:sp>
    </p:spTree>
    <p:extLst>
      <p:ext uri="{BB962C8B-B14F-4D97-AF65-F5344CB8AC3E}">
        <p14:creationId xmlns:p14="http://schemas.microsoft.com/office/powerpoint/2010/main" val="282293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48A0-0C70-A1C6-DCC2-9D0FC4A4AFB1}"/>
              </a:ext>
            </a:extLst>
          </p:cNvPr>
          <p:cNvSpPr>
            <a:spLocks noGrp="1"/>
          </p:cNvSpPr>
          <p:nvPr>
            <p:ph type="title"/>
          </p:nvPr>
        </p:nvSpPr>
        <p:spPr/>
        <p:txBody>
          <a:bodyPr/>
          <a:lstStyle/>
          <a:p>
            <a:r>
              <a:rPr lang="en-IN" dirty="0" err="1"/>
              <a:t>FlowChart</a:t>
            </a:r>
            <a:endParaRPr lang="en-IN" dirty="0"/>
          </a:p>
        </p:txBody>
      </p:sp>
      <p:pic>
        <p:nvPicPr>
          <p:cNvPr id="5" name="Content Placeholder 4">
            <a:extLst>
              <a:ext uri="{FF2B5EF4-FFF2-40B4-BE49-F238E27FC236}">
                <a16:creationId xmlns:a16="http://schemas.microsoft.com/office/drawing/2014/main" id="{4DC4DB1D-269C-7A6D-4B53-97E73789F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357" y="2557463"/>
            <a:ext cx="3049285" cy="3318405"/>
          </a:xfrm>
        </p:spPr>
      </p:pic>
    </p:spTree>
    <p:extLst>
      <p:ext uri="{BB962C8B-B14F-4D97-AF65-F5344CB8AC3E}">
        <p14:creationId xmlns:p14="http://schemas.microsoft.com/office/powerpoint/2010/main" val="79410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12F-2634-C283-CA96-6D5FE8AEC069}"/>
              </a:ext>
            </a:extLst>
          </p:cNvPr>
          <p:cNvSpPr>
            <a:spLocks noGrp="1"/>
          </p:cNvSpPr>
          <p:nvPr>
            <p:ph type="title"/>
          </p:nvPr>
        </p:nvSpPr>
        <p:spPr/>
        <p:txBody>
          <a:bodyPr/>
          <a:lstStyle/>
          <a:p>
            <a:r>
              <a:rPr lang="en-IN" dirty="0"/>
              <a:t>CodeFlow Explanation</a:t>
            </a:r>
          </a:p>
        </p:txBody>
      </p:sp>
      <p:sp>
        <p:nvSpPr>
          <p:cNvPr id="3" name="Content Placeholder 2">
            <a:extLst>
              <a:ext uri="{FF2B5EF4-FFF2-40B4-BE49-F238E27FC236}">
                <a16:creationId xmlns:a16="http://schemas.microsoft.com/office/drawing/2014/main" id="{03AB3DF4-AFEA-48B4-61F7-FEDFE337AC3E}"/>
              </a:ext>
            </a:extLst>
          </p:cNvPr>
          <p:cNvSpPr>
            <a:spLocks noGrp="1"/>
          </p:cNvSpPr>
          <p:nvPr>
            <p:ph idx="1"/>
          </p:nvPr>
        </p:nvSpPr>
        <p:spPr>
          <a:xfrm>
            <a:off x="1295401" y="2556931"/>
            <a:ext cx="9601196" cy="3519403"/>
          </a:xfrm>
        </p:spPr>
        <p:txBody>
          <a:bodyPr>
            <a:normAutofit fontScale="92500" lnSpcReduction="10000"/>
          </a:bodyPr>
          <a:lstStyle/>
          <a:p>
            <a:pPr marL="457200" indent="-457200">
              <a:buFont typeface="+mj-lt"/>
              <a:buAutoNum type="arabicPeriod"/>
            </a:pPr>
            <a:r>
              <a:rPr lang="en-IN" sz="2000" dirty="0"/>
              <a:t>Import Libraries:- Necessary libraries like </a:t>
            </a:r>
            <a:r>
              <a:rPr lang="en-IN" sz="2000" dirty="0" err="1"/>
              <a:t>ultralytics,opencv</a:t>
            </a:r>
            <a:r>
              <a:rPr lang="en-IN" sz="2000" dirty="0"/>
              <a:t>-python-headless, and </a:t>
            </a:r>
            <a:r>
              <a:rPr lang="en-IN" sz="2000" dirty="0" err="1"/>
              <a:t>gradio</a:t>
            </a:r>
            <a:r>
              <a:rPr lang="en-IN" sz="2000" dirty="0"/>
              <a:t> are imported for object detection, video processing, and interface creation.</a:t>
            </a:r>
          </a:p>
          <a:p>
            <a:pPr marL="457200" indent="-457200">
              <a:buFont typeface="+mj-lt"/>
              <a:buAutoNum type="arabicPeriod"/>
            </a:pPr>
            <a:r>
              <a:rPr lang="en-IN" sz="2000" dirty="0"/>
              <a:t>Model Initialisation:- The YOLOv8 Model is loaded for object detection and tracking.</a:t>
            </a:r>
          </a:p>
          <a:p>
            <a:pPr marL="457200" indent="-457200">
              <a:buFont typeface="+mj-lt"/>
              <a:buAutoNum type="arabicPeriod"/>
            </a:pPr>
            <a:r>
              <a:rPr lang="en-IN" sz="2000" dirty="0"/>
              <a:t>Video processing:- Frames are read sequentially from the input video. YOLOv8 detects objects, assigns unique IDs for tracking, extracts bounding box coordinates.</a:t>
            </a:r>
          </a:p>
          <a:p>
            <a:pPr marL="457200" indent="-457200">
              <a:buFont typeface="+mj-lt"/>
              <a:buAutoNum type="arabicPeriod"/>
            </a:pPr>
            <a:r>
              <a:rPr lang="en-IN" sz="2000" dirty="0"/>
              <a:t>Tracking:- Object trajectories are maintained using unique IDs and tracking lines are drawn for smoother visualization.</a:t>
            </a:r>
          </a:p>
          <a:p>
            <a:pPr marL="457200" indent="-457200">
              <a:buFont typeface="+mj-lt"/>
              <a:buAutoNum type="arabicPeriod"/>
            </a:pPr>
            <a:r>
              <a:rPr lang="en-IN" sz="2000" dirty="0"/>
              <a:t>Video annotation:- Frames are annotated with bounding boxes and tracking lines.</a:t>
            </a:r>
          </a:p>
          <a:p>
            <a:pPr marL="457200" indent="-457200">
              <a:buFont typeface="+mj-lt"/>
              <a:buAutoNum type="arabicPeriod"/>
            </a:pPr>
            <a:r>
              <a:rPr lang="en-IN" sz="2000" dirty="0"/>
              <a:t>Output :- The Processed video is saved locally and displayed via a </a:t>
            </a:r>
            <a:r>
              <a:rPr lang="en-IN" sz="2000" dirty="0" err="1"/>
              <a:t>Gradio</a:t>
            </a:r>
            <a:r>
              <a:rPr lang="en-IN" sz="2000" dirty="0"/>
              <a:t> Interface for user interaction.</a:t>
            </a:r>
          </a:p>
        </p:txBody>
      </p:sp>
    </p:spTree>
    <p:extLst>
      <p:ext uri="{BB962C8B-B14F-4D97-AF65-F5344CB8AC3E}">
        <p14:creationId xmlns:p14="http://schemas.microsoft.com/office/powerpoint/2010/main" val="119916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5680-812E-7AB2-AF83-9FF689C966BB}"/>
              </a:ext>
            </a:extLst>
          </p:cNvPr>
          <p:cNvSpPr>
            <a:spLocks noGrp="1"/>
          </p:cNvSpPr>
          <p:nvPr>
            <p:ph type="title"/>
          </p:nvPr>
        </p:nvSpPr>
        <p:spPr/>
        <p:txBody>
          <a:bodyPr/>
          <a:lstStyle/>
          <a:p>
            <a:r>
              <a:rPr lang="en-IN" dirty="0"/>
              <a:t>Summer of Key Components</a:t>
            </a:r>
          </a:p>
        </p:txBody>
      </p:sp>
      <p:sp>
        <p:nvSpPr>
          <p:cNvPr id="3" name="Content Placeholder 2">
            <a:extLst>
              <a:ext uri="{FF2B5EF4-FFF2-40B4-BE49-F238E27FC236}">
                <a16:creationId xmlns:a16="http://schemas.microsoft.com/office/drawing/2014/main" id="{9A327051-930F-CA1E-1C9B-F07CBF140C6E}"/>
              </a:ext>
            </a:extLst>
          </p:cNvPr>
          <p:cNvSpPr>
            <a:spLocks noGrp="1"/>
          </p:cNvSpPr>
          <p:nvPr>
            <p:ph idx="1"/>
          </p:nvPr>
        </p:nvSpPr>
        <p:spPr/>
        <p:txBody>
          <a:bodyPr>
            <a:normAutofit lnSpcReduction="10000"/>
          </a:bodyPr>
          <a:lstStyle/>
          <a:p>
            <a:r>
              <a:rPr lang="en-IN" dirty="0"/>
              <a:t>YOLOv8 Model:- A lightweight, real time object detection model ensuring high precision and adaptability to diverse environments.</a:t>
            </a:r>
          </a:p>
          <a:p>
            <a:r>
              <a:rPr lang="en-IN" dirty="0"/>
              <a:t>Tracking Systems:- Tracks objects across frames using unique IDs and visualizes their paths.</a:t>
            </a:r>
          </a:p>
          <a:p>
            <a:r>
              <a:rPr lang="en-IN" dirty="0"/>
              <a:t>Video processing pipeline:- Efficiently handles video </a:t>
            </a:r>
            <a:r>
              <a:rPr lang="en-IN" dirty="0" err="1"/>
              <a:t>input,processes</a:t>
            </a:r>
            <a:r>
              <a:rPr lang="en-IN" dirty="0"/>
              <a:t> frames, and generates annotated output.</a:t>
            </a:r>
          </a:p>
          <a:p>
            <a:r>
              <a:rPr lang="en-IN" dirty="0" err="1"/>
              <a:t>Gradeio</a:t>
            </a:r>
            <a:r>
              <a:rPr lang="en-IN" dirty="0"/>
              <a:t> Interface:- Provides an interactive web based platform for video upload, processing and result visualization.</a:t>
            </a:r>
          </a:p>
        </p:txBody>
      </p:sp>
    </p:spTree>
    <p:extLst>
      <p:ext uri="{BB962C8B-B14F-4D97-AF65-F5344CB8AC3E}">
        <p14:creationId xmlns:p14="http://schemas.microsoft.com/office/powerpoint/2010/main" val="192917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850D-0CA9-181B-82FB-E461862D4C64}"/>
              </a:ext>
            </a:extLst>
          </p:cNvPr>
          <p:cNvSpPr>
            <a:spLocks noGrp="1"/>
          </p:cNvSpPr>
          <p:nvPr>
            <p:ph type="title"/>
          </p:nvPr>
        </p:nvSpPr>
        <p:spPr>
          <a:xfrm>
            <a:off x="1295402" y="2777066"/>
            <a:ext cx="9601196" cy="1303867"/>
          </a:xfrm>
        </p:spPr>
        <p:txBody>
          <a:bodyPr/>
          <a:lstStyle/>
          <a:p>
            <a:r>
              <a:rPr lang="en-IN" dirty="0"/>
              <a:t>Thank You</a:t>
            </a:r>
          </a:p>
        </p:txBody>
      </p:sp>
    </p:spTree>
    <p:extLst>
      <p:ext uri="{BB962C8B-B14F-4D97-AF65-F5344CB8AC3E}">
        <p14:creationId xmlns:p14="http://schemas.microsoft.com/office/powerpoint/2010/main" val="22201982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45</TotalTime>
  <Words>392</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Qualcomm VisionX</vt:lpstr>
      <vt:lpstr>Abstract</vt:lpstr>
      <vt:lpstr>WorkFlow</vt:lpstr>
      <vt:lpstr>FlowChart</vt:lpstr>
      <vt:lpstr>CodeFlow Explanation</vt:lpstr>
      <vt:lpstr>Summer of Key Components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Bharambe</dc:creator>
  <cp:lastModifiedBy>Yash Bharambe</cp:lastModifiedBy>
  <cp:revision>1</cp:revision>
  <dcterms:created xsi:type="dcterms:W3CDTF">2024-11-20T10:11:50Z</dcterms:created>
  <dcterms:modified xsi:type="dcterms:W3CDTF">2024-11-20T10:57:08Z</dcterms:modified>
</cp:coreProperties>
</file>