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6F9-CA2E-4CEC-BE1D-42AC999E922A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8203-C554-4338-86FF-73611A8E3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6F9-CA2E-4CEC-BE1D-42AC999E922A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8203-C554-4338-86FF-73611A8E3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6F9-CA2E-4CEC-BE1D-42AC999E922A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8203-C554-4338-86FF-73611A8E3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6F9-CA2E-4CEC-BE1D-42AC999E922A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8203-C554-4338-86FF-73611A8E3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6F9-CA2E-4CEC-BE1D-42AC999E922A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8203-C554-4338-86FF-73611A8E3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6F9-CA2E-4CEC-BE1D-42AC999E922A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8203-C554-4338-86FF-73611A8E3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6F9-CA2E-4CEC-BE1D-42AC999E922A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8203-C554-4338-86FF-73611A8E3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6F9-CA2E-4CEC-BE1D-42AC999E922A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8203-C554-4338-86FF-73611A8E3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6F9-CA2E-4CEC-BE1D-42AC999E922A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8203-C554-4338-86FF-73611A8E3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6F9-CA2E-4CEC-BE1D-42AC999E922A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8203-C554-4338-86FF-73611A8E3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6F9-CA2E-4CEC-BE1D-42AC999E922A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15E8203-C554-4338-86FF-73611A8E38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A466F9-CA2E-4CEC-BE1D-42AC999E922A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5E8203-C554-4338-86FF-73611A8E38C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82296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JavaScript -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Prof. </a:t>
            </a:r>
            <a:r>
              <a:rPr lang="en-US" dirty="0" err="1" smtClean="0"/>
              <a:t>Neeraj</a:t>
            </a:r>
            <a:r>
              <a:rPr lang="en-US" dirty="0" smtClean="0"/>
              <a:t> </a:t>
            </a:r>
            <a:r>
              <a:rPr lang="en-US" dirty="0" err="1" smtClean="0"/>
              <a:t>Bhargava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Kapil</a:t>
            </a:r>
            <a:r>
              <a:rPr lang="en-US" dirty="0" smtClean="0"/>
              <a:t> </a:t>
            </a:r>
            <a:r>
              <a:rPr lang="en-US" dirty="0" err="1" smtClean="0"/>
              <a:t>Chauhan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Department of Computer Science</a:t>
            </a:r>
          </a:p>
          <a:p>
            <a:pPr algn="ctr">
              <a:buNone/>
            </a:pPr>
            <a:r>
              <a:rPr lang="en-US" dirty="0" smtClean="0"/>
              <a:t>School of Engineering &amp; Systems Sciences </a:t>
            </a:r>
          </a:p>
          <a:p>
            <a:pPr algn="ctr">
              <a:buNone/>
            </a:pPr>
            <a:r>
              <a:rPr lang="en-US" dirty="0" smtClean="0"/>
              <a:t>MDS University, Ajmer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 -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is a group of reusable code which can be called anywhere in your program.</a:t>
            </a:r>
          </a:p>
          <a:p>
            <a:r>
              <a:rPr lang="en-US" dirty="0" smtClean="0"/>
              <a:t>This eliminates the need of writing the same code again and again. </a:t>
            </a:r>
          </a:p>
          <a:p>
            <a:r>
              <a:rPr lang="en-US" dirty="0" smtClean="0"/>
              <a:t>It helps programmers in writing modular codes. Functions allow a programmer to divide a big program into a number of small and manageable functions.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common way to define a function in JavaScript is by using the </a:t>
            </a:r>
            <a:r>
              <a:rPr lang="en-US" b="1" dirty="0" smtClean="0"/>
              <a:t>function</a:t>
            </a:r>
            <a:r>
              <a:rPr lang="en-US" dirty="0" smtClean="0"/>
              <a:t> keyword, followed by a unique function name, a list of parameters (that might be empty), and a statement block surrounded by curly braces.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r>
              <a:rPr lang="en-US" dirty="0" smtClean="0"/>
              <a:t>The basic syntax is shown here.</a:t>
            </a:r>
          </a:p>
          <a:p>
            <a:r>
              <a:rPr lang="en-US" dirty="0" smtClean="0"/>
              <a:t>&lt;script type = "text/</a:t>
            </a:r>
            <a:r>
              <a:rPr lang="en-US" dirty="0" err="1" smtClean="0"/>
              <a:t>javascript</a:t>
            </a:r>
            <a:r>
              <a:rPr lang="en-US" dirty="0" smtClean="0"/>
              <a:t>"&gt; </a:t>
            </a:r>
            <a:endParaRPr lang="en-US" dirty="0" smtClean="0"/>
          </a:p>
          <a:p>
            <a:r>
              <a:rPr lang="en-US" dirty="0" smtClean="0"/>
              <a:t>&lt;!-- </a:t>
            </a:r>
            <a:r>
              <a:rPr lang="en-US" dirty="0" smtClean="0"/>
              <a:t>function </a:t>
            </a:r>
            <a:r>
              <a:rPr lang="en-US" dirty="0" err="1" smtClean="0"/>
              <a:t>functionname</a:t>
            </a:r>
            <a:r>
              <a:rPr lang="en-US" dirty="0" smtClean="0"/>
              <a:t>(parameter-list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statements </a:t>
            </a:r>
            <a:endParaRPr lang="en-US" dirty="0" smtClean="0"/>
          </a:p>
          <a:p>
            <a:r>
              <a:rPr lang="en-US" smtClean="0"/>
              <a:t>} </a:t>
            </a:r>
          </a:p>
          <a:p>
            <a:r>
              <a:rPr lang="en-US" smtClean="0"/>
              <a:t>//--&gt; </a:t>
            </a: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5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r>
              <a:rPr lang="en-US" dirty="0" smtClean="0"/>
              <a:t>It defines a function called </a:t>
            </a:r>
            <a:r>
              <a:rPr lang="en-US" dirty="0" err="1" smtClean="0"/>
              <a:t>sayHello</a:t>
            </a:r>
            <a:r>
              <a:rPr lang="en-US" dirty="0" smtClean="0"/>
              <a:t> that takes no parameters −</a:t>
            </a:r>
          </a:p>
          <a:p>
            <a:r>
              <a:rPr lang="en-US" dirty="0" smtClean="0"/>
              <a:t>&lt;script type = "text/</a:t>
            </a:r>
            <a:r>
              <a:rPr lang="en-US" dirty="0" err="1" smtClean="0"/>
              <a:t>javascript</a:t>
            </a:r>
            <a:r>
              <a:rPr lang="en-US" dirty="0" smtClean="0"/>
              <a:t>"&gt; &lt;!-- function </a:t>
            </a:r>
            <a:r>
              <a:rPr lang="en-US" dirty="0" err="1" smtClean="0"/>
              <a:t>sayHello</a:t>
            </a:r>
            <a:r>
              <a:rPr lang="en-US" dirty="0" smtClean="0"/>
              <a:t>() { alert("Hello there"); } //--&gt; &lt;/script&gt;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Calling a Function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&lt;head&gt; </a:t>
            </a:r>
          </a:p>
          <a:p>
            <a:pPr>
              <a:buNone/>
            </a:pPr>
            <a:r>
              <a:rPr lang="en-US" dirty="0" smtClean="0"/>
              <a:t>&lt;script type = 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function </a:t>
            </a:r>
            <a:r>
              <a:rPr lang="en-US" dirty="0" err="1" smtClean="0"/>
              <a:t>sayHello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document.write</a:t>
            </a:r>
            <a:r>
              <a:rPr lang="en-US" dirty="0" smtClean="0"/>
              <a:t> ("Hello there!"); } 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 &lt;/head&gt;</a:t>
            </a:r>
          </a:p>
          <a:p>
            <a:pPr>
              <a:buNone/>
            </a:pPr>
            <a:r>
              <a:rPr lang="en-US" dirty="0" smtClean="0"/>
              <a:t> &lt;body&gt; </a:t>
            </a:r>
          </a:p>
          <a:p>
            <a:pPr>
              <a:buNone/>
            </a:pPr>
            <a:r>
              <a:rPr lang="en-US" dirty="0" smtClean="0"/>
              <a:t>&lt;p&gt;Click the following button to call the function&lt;/p&gt; </a:t>
            </a:r>
          </a:p>
          <a:p>
            <a:pPr>
              <a:buNone/>
            </a:pPr>
            <a:r>
              <a:rPr lang="en-US" dirty="0" smtClean="0"/>
              <a:t>&lt;form&gt; </a:t>
            </a:r>
          </a:p>
          <a:p>
            <a:pPr>
              <a:buNone/>
            </a:pPr>
            <a:r>
              <a:rPr lang="en-US" dirty="0" smtClean="0"/>
              <a:t>&lt;input type = "button"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sayHello</a:t>
            </a:r>
            <a:r>
              <a:rPr lang="en-US" dirty="0" smtClean="0"/>
              <a:t>()" value = "Say Hello"&gt; &lt;/form&gt;</a:t>
            </a:r>
          </a:p>
          <a:p>
            <a:pPr>
              <a:buNone/>
            </a:pPr>
            <a:r>
              <a:rPr lang="en-US" dirty="0" smtClean="0"/>
              <a:t> &lt;p&gt;Use different text in write method and then try...&lt;/p&gt;</a:t>
            </a:r>
          </a:p>
          <a:p>
            <a:pPr>
              <a:buNone/>
            </a:pPr>
            <a:r>
              <a:rPr lang="en-US" dirty="0" smtClean="0"/>
              <a:t> &lt;/body&gt;</a:t>
            </a:r>
          </a:p>
          <a:p>
            <a:pPr>
              <a:buNone/>
            </a:pPr>
            <a:r>
              <a:rPr lang="en-US" dirty="0" smtClean="0"/>
              <a:t> &lt;/html&gt;</a:t>
            </a:r>
          </a:p>
          <a:p>
            <a:pPr>
              <a:buNone/>
            </a:pPr>
            <a:r>
              <a:rPr lang="en-US" dirty="0" smtClean="0"/>
              <a:t>OUTPUT: Hello there!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29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Parameters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&lt;html&gt; 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&lt;script type = 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function </a:t>
            </a:r>
            <a:r>
              <a:rPr lang="en-US" dirty="0" err="1" smtClean="0"/>
              <a:t>sayHello</a:t>
            </a:r>
            <a:r>
              <a:rPr lang="en-US" dirty="0" smtClean="0"/>
              <a:t>(name, age) 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document.write</a:t>
            </a:r>
            <a:r>
              <a:rPr lang="en-US" dirty="0" smtClean="0"/>
              <a:t> (name + " is " + age + " years old."); } &lt;/script&gt;</a:t>
            </a:r>
          </a:p>
          <a:p>
            <a:r>
              <a:rPr lang="en-US" dirty="0" smtClean="0"/>
              <a:t> &lt;/head&gt; </a:t>
            </a:r>
          </a:p>
          <a:p>
            <a:r>
              <a:rPr lang="en-US" dirty="0" smtClean="0"/>
              <a:t>&lt;body&gt; </a:t>
            </a:r>
          </a:p>
          <a:p>
            <a:r>
              <a:rPr lang="en-US" dirty="0" smtClean="0"/>
              <a:t>&lt;p&gt;Click the following button to call the function&lt;/p&gt; </a:t>
            </a:r>
          </a:p>
          <a:p>
            <a:r>
              <a:rPr lang="en-US" dirty="0" smtClean="0"/>
              <a:t>&lt;form&gt;</a:t>
            </a:r>
          </a:p>
          <a:p>
            <a:r>
              <a:rPr lang="en-US" dirty="0" smtClean="0"/>
              <a:t> &lt;input type = "button"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sayHello</a:t>
            </a:r>
            <a:r>
              <a:rPr lang="en-US" dirty="0" smtClean="0"/>
              <a:t>('Zara', 7)" value = "Say Hello"&gt; </a:t>
            </a:r>
          </a:p>
          <a:p>
            <a:r>
              <a:rPr lang="en-US" dirty="0" smtClean="0"/>
              <a:t>&lt;/form&gt; </a:t>
            </a:r>
          </a:p>
          <a:p>
            <a:r>
              <a:rPr lang="en-US" dirty="0" smtClean="0"/>
              <a:t>&lt;p&gt;Use different parameters inside the function and then try...&lt;/p&gt; &lt;/body&gt;</a:t>
            </a:r>
          </a:p>
          <a:p>
            <a:r>
              <a:rPr lang="en-US" dirty="0" smtClean="0"/>
              <a:t> &lt;/html&gt;</a:t>
            </a:r>
          </a:p>
          <a:p>
            <a:r>
              <a:rPr lang="en-US" dirty="0" smtClean="0"/>
              <a:t>Output: Zara is 7 years old.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the Function in </a:t>
            </a:r>
            <a:r>
              <a:rPr lang="en-US" dirty="0" err="1" smtClean="0"/>
              <a:t>javascript</a:t>
            </a:r>
            <a:r>
              <a:rPr lang="en-US" dirty="0" smtClean="0"/>
              <a:t> with discuss the following terms.</a:t>
            </a:r>
          </a:p>
          <a:p>
            <a:r>
              <a:rPr lang="en-US" dirty="0" smtClean="0"/>
              <a:t>Calling Function</a:t>
            </a:r>
          </a:p>
          <a:p>
            <a:r>
              <a:rPr lang="en-US" dirty="0" smtClean="0"/>
              <a:t>Function Parameter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</TotalTime>
  <Words>395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JavaScript - Functions </vt:lpstr>
      <vt:lpstr> JavaScript - Functions </vt:lpstr>
      <vt:lpstr>Cont…</vt:lpstr>
      <vt:lpstr>Syntax</vt:lpstr>
      <vt:lpstr>Example </vt:lpstr>
      <vt:lpstr>Calling a Function </vt:lpstr>
      <vt:lpstr>Function Parameters </vt:lpstr>
      <vt:lpstr>Assignment 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Functions </dc:title>
  <dc:creator>chauhan</dc:creator>
  <cp:lastModifiedBy>chauhan</cp:lastModifiedBy>
  <cp:revision>6</cp:revision>
  <dcterms:created xsi:type="dcterms:W3CDTF">2020-04-08T12:59:17Z</dcterms:created>
  <dcterms:modified xsi:type="dcterms:W3CDTF">2020-04-09T04:56:39Z</dcterms:modified>
</cp:coreProperties>
</file>