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D55A71-CF20-4DB8-B27D-4550DB2716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78A6E5-8A2E-4B9A-9092-5FDCC4797F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Prof. </a:t>
            </a:r>
            <a:r>
              <a:rPr lang="en-US" dirty="0" err="1" smtClean="0"/>
              <a:t>Neeraj</a:t>
            </a:r>
            <a:r>
              <a:rPr lang="en-US" dirty="0" smtClean="0"/>
              <a:t> </a:t>
            </a:r>
            <a:r>
              <a:rPr lang="en-US" dirty="0" err="1" smtClean="0"/>
              <a:t>Bhargava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Kapil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Department of Computer Science</a:t>
            </a:r>
          </a:p>
          <a:p>
            <a:pPr algn="ctr">
              <a:buNone/>
            </a:pPr>
            <a:r>
              <a:rPr lang="en-US" dirty="0" smtClean="0"/>
              <a:t>School of Engineering &amp; Systems Sciences </a:t>
            </a:r>
          </a:p>
          <a:p>
            <a:pPr algn="ctr">
              <a:buNone/>
            </a:pPr>
            <a:r>
              <a:rPr lang="en-US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Popping</a:t>
            </a:r>
          </a:p>
          <a:p>
            <a:r>
              <a:rPr lang="en-US" dirty="0"/>
              <a:t>The </a:t>
            </a:r>
            <a:r>
              <a:rPr lang="en-US" dirty="0" smtClean="0"/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fruits.pop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Output: </a:t>
            </a:r>
            <a:r>
              <a:rPr lang="en-US" b="1" dirty="0" err="1"/>
              <a:t>Banana,Orange,Apple,Mango</a:t>
            </a:r>
            <a:endParaRPr lang="en-US" b="1" dirty="0"/>
          </a:p>
          <a:p>
            <a:r>
              <a:rPr lang="en-US" b="1" dirty="0" err="1"/>
              <a:t>Banana,Orange,Apple</a:t>
            </a:r>
            <a:endParaRPr lang="en-US" b="1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Pushing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push() method adds a new element to an array (at the end):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fruits.push</a:t>
            </a:r>
            <a:r>
              <a:rPr lang="en-US" dirty="0" smtClean="0"/>
              <a:t>("Kiwi");      </a:t>
            </a:r>
            <a:endParaRPr lang="en-US" dirty="0"/>
          </a:p>
          <a:p>
            <a:r>
              <a:rPr lang="en-US" b="1" dirty="0" err="1" smtClean="0"/>
              <a:t>Output:</a:t>
            </a:r>
            <a:r>
              <a:rPr lang="en-US" b="1" dirty="0" err="1"/>
              <a:t>Banana,Orange,Apple,Mango,Kiwi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/>
          </a:bodyPr>
          <a:lstStyle/>
          <a:p>
            <a:r>
              <a:rPr lang="en-US" dirty="0" smtClean="0"/>
              <a:t>Shifting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Shifting </a:t>
            </a:r>
            <a:r>
              <a:rPr lang="en-US" dirty="0"/>
              <a:t>is equivalent to popping, working on the first element instead of the last.</a:t>
            </a:r>
          </a:p>
          <a:p>
            <a:r>
              <a:rPr lang="en-US" dirty="0"/>
              <a:t>The shift() method removes the first array element and "shifts" all other elements to a lower index.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fruits.shift</a:t>
            </a:r>
            <a:r>
              <a:rPr lang="en-US" dirty="0"/>
              <a:t>();   </a:t>
            </a:r>
            <a:endParaRPr lang="en-US" dirty="0" smtClean="0"/>
          </a:p>
          <a:p>
            <a:r>
              <a:rPr lang="en-US" b="1" dirty="0" smtClean="0"/>
              <a:t>Output: </a:t>
            </a:r>
            <a:r>
              <a:rPr lang="en-US" b="1" dirty="0" err="1"/>
              <a:t>Banana,Orange,Apple,Mango</a:t>
            </a:r>
            <a:endParaRPr lang="en-US" b="1" dirty="0"/>
          </a:p>
          <a:p>
            <a:r>
              <a:rPr lang="en-US" b="1" dirty="0" err="1"/>
              <a:t>Orange,Apple,Mango</a:t>
            </a:r>
            <a:endParaRPr lang="en-US" b="1" dirty="0"/>
          </a:p>
          <a:p>
            <a:pPr>
              <a:buNone/>
            </a:pPr>
            <a:r>
              <a:rPr lang="en-US" dirty="0"/>
              <a:t>    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/>
          </a:bodyPr>
          <a:lstStyle/>
          <a:p>
            <a:r>
              <a:rPr lang="en-US" dirty="0" smtClean="0"/>
              <a:t>Splicing an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splice() method can be used to add new items to an array: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fruits.splice</a:t>
            </a:r>
            <a:r>
              <a:rPr lang="en-US" dirty="0"/>
              <a:t>(2, 0, "Lemon", "Kiwi");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Output:</a:t>
            </a:r>
            <a:r>
              <a:rPr lang="en-US" b="1" dirty="0" err="1"/>
              <a:t>Original</a:t>
            </a:r>
            <a:r>
              <a:rPr lang="en-US" b="1" dirty="0"/>
              <a:t> Array:</a:t>
            </a:r>
            <a:br>
              <a:rPr lang="en-US" b="1" dirty="0"/>
            </a:br>
            <a:r>
              <a:rPr lang="en-US" b="1" dirty="0" err="1"/>
              <a:t>Banana,Orange,Apple,Mango</a:t>
            </a:r>
            <a:endParaRPr lang="en-US" b="1" dirty="0"/>
          </a:p>
          <a:p>
            <a:r>
              <a:rPr lang="en-US" b="1" dirty="0"/>
              <a:t>New Array:</a:t>
            </a:r>
            <a:br>
              <a:rPr lang="en-US" b="1" dirty="0"/>
            </a:br>
            <a:r>
              <a:rPr lang="en-US" b="1" dirty="0" err="1"/>
              <a:t>Banana,Orange,Lemon,Kiwi,Apple,Mango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dirty="0"/>
              <a:t>Merging (Concatenating)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creates a new array by merging (concatenating) existing arrays:</a:t>
            </a:r>
          </a:p>
          <a:p>
            <a:r>
              <a:rPr lang="en-US" dirty="0"/>
              <a:t>Example (Merging Two Arrays)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myGirls</a:t>
            </a:r>
            <a:r>
              <a:rPr lang="en-US" dirty="0"/>
              <a:t> = ["</a:t>
            </a:r>
            <a:r>
              <a:rPr lang="en-US" dirty="0" err="1"/>
              <a:t>Cecilie</a:t>
            </a:r>
            <a:r>
              <a:rPr lang="en-US" dirty="0"/>
              <a:t>", "Lone"];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myBoys</a:t>
            </a:r>
            <a:r>
              <a:rPr lang="en-US" dirty="0"/>
              <a:t> = ["Emil", "Tobias", "</a:t>
            </a:r>
            <a:r>
              <a:rPr lang="en-US" dirty="0" err="1"/>
              <a:t>Linus</a:t>
            </a:r>
            <a:r>
              <a:rPr lang="en-US" dirty="0"/>
              <a:t>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</a:t>
            </a:r>
            <a:r>
              <a:rPr lang="en-US" dirty="0" err="1"/>
              <a:t>myGirls.concat</a:t>
            </a:r>
            <a:r>
              <a:rPr lang="en-US" dirty="0"/>
              <a:t>(</a:t>
            </a:r>
            <a:r>
              <a:rPr lang="en-US" dirty="0" err="1"/>
              <a:t>myBoys</a:t>
            </a:r>
            <a:r>
              <a:rPr lang="en-US" dirty="0"/>
              <a:t>);  </a:t>
            </a:r>
          </a:p>
          <a:p>
            <a:r>
              <a:rPr lang="en-US" b="1" dirty="0" smtClean="0"/>
              <a:t>Output : </a:t>
            </a:r>
            <a:r>
              <a:rPr lang="en-US" b="1" dirty="0" err="1"/>
              <a:t>Cecilie,Lone,Emil,Tobias,Linus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/>
          </a:bodyPr>
          <a:lstStyle/>
          <a:p>
            <a:r>
              <a:rPr lang="en-US" dirty="0"/>
              <a:t>Merging Three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arr1 = ["</a:t>
            </a:r>
            <a:r>
              <a:rPr lang="en-US" dirty="0" err="1"/>
              <a:t>Cecilie</a:t>
            </a:r>
            <a:r>
              <a:rPr lang="en-US" dirty="0"/>
              <a:t>", "Lone"];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 arr2 = ["Emil", "Tobias", "</a:t>
            </a:r>
            <a:r>
              <a:rPr lang="en-US" dirty="0" err="1"/>
              <a:t>Linus</a:t>
            </a:r>
            <a:r>
              <a:rPr lang="en-US" dirty="0"/>
              <a:t>"];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 arr3 = ["Robin", "Morgan"];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arr1.concat(arr2, arr3); </a:t>
            </a:r>
            <a:endParaRPr lang="en-US" dirty="0" smtClean="0"/>
          </a:p>
          <a:p>
            <a:r>
              <a:rPr lang="en-US" b="1" dirty="0" smtClean="0"/>
              <a:t>Output: </a:t>
            </a:r>
            <a:r>
              <a:rPr lang="en-US" b="1" dirty="0" err="1" smtClean="0"/>
              <a:t>Cecilie,Lone,Emil,Tobias,Linus,Robin,Morgan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/>
          </a:bodyPr>
          <a:lstStyle/>
          <a:p>
            <a:r>
              <a:rPr lang="en-US" dirty="0"/>
              <a:t>Slicing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fruits = ["Banana", "Orange", "Lemon", "Apple", "Mango"];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citrus = </a:t>
            </a:r>
            <a:r>
              <a:rPr lang="en-US" dirty="0" err="1"/>
              <a:t>fruits.slice</a:t>
            </a:r>
            <a:r>
              <a:rPr lang="en-US" dirty="0"/>
              <a:t>(1);</a:t>
            </a:r>
          </a:p>
          <a:p>
            <a:r>
              <a:rPr lang="en-US" b="1" dirty="0" smtClean="0"/>
              <a:t>Output: </a:t>
            </a:r>
            <a:r>
              <a:rPr lang="en-US" b="1" dirty="0" err="1"/>
              <a:t>Banana,Orange,Lemon,Apple,Mango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/>
              <a:t>Orange,Lemon,Apple,Mango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JavaScript Array </a:t>
            </a:r>
            <a:r>
              <a:rPr lang="en-US" dirty="0" smtClean="0"/>
              <a:t>Methods with </a:t>
            </a:r>
            <a:r>
              <a:rPr lang="en-US" smtClean="0"/>
              <a:t>suitable example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77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JavaScript Array Methods</vt:lpstr>
      <vt:lpstr>JavaScript Array Methods</vt:lpstr>
      <vt:lpstr>Pushing </vt:lpstr>
      <vt:lpstr>Shifting Elements </vt:lpstr>
      <vt:lpstr>Splicing an Array </vt:lpstr>
      <vt:lpstr>Merging (Concatenating) Arrays </vt:lpstr>
      <vt:lpstr>Merging Three Arrays </vt:lpstr>
      <vt:lpstr>Slicing an Array </vt:lpstr>
      <vt:lpstr>Assignment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 Methods</dc:title>
  <dc:creator>chauhan</dc:creator>
  <cp:lastModifiedBy>chauhan</cp:lastModifiedBy>
  <cp:revision>9</cp:revision>
  <dcterms:created xsi:type="dcterms:W3CDTF">2020-04-07T11:31:22Z</dcterms:created>
  <dcterms:modified xsi:type="dcterms:W3CDTF">2020-04-07T19:36:02Z</dcterms:modified>
</cp:coreProperties>
</file>