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2D2A31-C51F-436A-ADE5-1AB21B094C7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A500FA-9F0D-47A3-8A22-7DC9854487E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JavaScript 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0480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Prof. </a:t>
            </a:r>
            <a:r>
              <a:rPr lang="en-US" b="1" dirty="0" err="1" smtClean="0"/>
              <a:t>Neeraj</a:t>
            </a:r>
            <a:r>
              <a:rPr lang="en-US" b="1" dirty="0" smtClean="0"/>
              <a:t> </a:t>
            </a:r>
            <a:r>
              <a:rPr lang="en-US" b="1" dirty="0" err="1" smtClean="0"/>
              <a:t>Bhargava</a:t>
            </a:r>
            <a:endParaRPr lang="en-US" b="1" dirty="0" smtClean="0"/>
          </a:p>
          <a:p>
            <a:pPr algn="ctr">
              <a:buNone/>
            </a:pPr>
            <a:r>
              <a:rPr lang="en-US" b="1" dirty="0" err="1" smtClean="0"/>
              <a:t>Kapil</a:t>
            </a:r>
            <a:r>
              <a:rPr lang="en-US" b="1" dirty="0" smtClean="0"/>
              <a:t> </a:t>
            </a:r>
            <a:r>
              <a:rPr lang="en-US" b="1" dirty="0" err="1" smtClean="0"/>
              <a:t>Chauhan</a:t>
            </a: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Department of Computer Science</a:t>
            </a:r>
          </a:p>
          <a:p>
            <a:pPr algn="ctr">
              <a:buNone/>
            </a:pPr>
            <a:r>
              <a:rPr lang="en-US" b="1" dirty="0" smtClean="0"/>
              <a:t>School of Engineering &amp; Systems Sciences </a:t>
            </a:r>
          </a:p>
          <a:p>
            <a:pPr algn="ctr">
              <a:buNone/>
            </a:pPr>
            <a:r>
              <a:rPr lang="en-US" b="1" dirty="0" smtClean="0"/>
              <a:t>MDS University, Ajmer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used to store multiple </a:t>
            </a:r>
            <a:r>
              <a:rPr lang="en-US" dirty="0" smtClean="0"/>
              <a:t>values </a:t>
            </a:r>
            <a:r>
              <a:rPr lang="en-US" dirty="0"/>
              <a:t>in a single variable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Declaration of an Array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are basically two ways to declare an array.</a:t>
            </a:r>
            <a:br>
              <a:rPr lang="en-US" dirty="0"/>
            </a:br>
            <a:r>
              <a:rPr lang="en-US" b="1" dirty="0"/>
              <a:t>Example:</a:t>
            </a:r>
            <a:endParaRPr lang="en-US" dirty="0"/>
          </a:p>
          <a:p>
            <a:pPr fontAlgn="base"/>
            <a:r>
              <a:rPr lang="en-US" dirty="0" err="1" smtClean="0"/>
              <a:t>var</a:t>
            </a:r>
            <a:r>
              <a:rPr lang="en-US" dirty="0" smtClean="0"/>
              <a:t> House = [ ]; // method 1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House = new array(); // method 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&lt;h2&gt;JavaScript Arrays&lt;/h2&gt;</a:t>
            </a:r>
          </a:p>
          <a:p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&lt;p id="demo"&gt;&lt;/p&gt;</a:t>
            </a:r>
          </a:p>
          <a:p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cars = [“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Maruti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", “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Hundai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", "BMW"];</a:t>
            </a:r>
          </a:p>
          <a:p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("demo").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= cars;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JavaScript Arrays</a:t>
            </a:r>
          </a:p>
          <a:p>
            <a:r>
              <a:rPr lang="en-US" sz="7200" b="1" dirty="0" err="1" smtClean="0">
                <a:latin typeface="Times New Roman" pitchFamily="18" charset="0"/>
                <a:cs typeface="Times New Roman" pitchFamily="18" charset="0"/>
              </a:rPr>
              <a:t>Maruti,Hundai,BMW</a:t>
            </a: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5331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array literal is the easiest way to </a:t>
            </a:r>
            <a:r>
              <a:rPr lang="en-US" dirty="0" smtClean="0"/>
              <a:t>create </a:t>
            </a:r>
            <a:r>
              <a:rPr lang="en-US" dirty="0"/>
              <a:t>a JavaScript Array</a:t>
            </a:r>
            <a:r>
              <a:rPr lang="en-US" dirty="0" smtClean="0"/>
              <a:t>.</a:t>
            </a:r>
          </a:p>
          <a:p>
            <a:r>
              <a:rPr lang="en-US" dirty="0"/>
              <a:t>Syntax: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i="1" dirty="0" err="1"/>
              <a:t>array_name</a:t>
            </a:r>
            <a:r>
              <a:rPr lang="en-US" dirty="0"/>
              <a:t> = [</a:t>
            </a:r>
            <a:r>
              <a:rPr lang="en-US" i="1" dirty="0"/>
              <a:t>item1</a:t>
            </a:r>
            <a:r>
              <a:rPr lang="en-US" dirty="0"/>
              <a:t>, </a:t>
            </a:r>
            <a:r>
              <a:rPr lang="en-US" i="1" dirty="0"/>
              <a:t>item2</a:t>
            </a:r>
            <a:r>
              <a:rPr lang="en-US" dirty="0"/>
              <a:t>, ...];  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8191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JavaScript Keyword new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cars = new Array(“</a:t>
            </a:r>
            <a:r>
              <a:rPr lang="en-US" dirty="0" err="1" smtClean="0"/>
              <a:t>Maruti</a:t>
            </a:r>
            <a:r>
              <a:rPr lang="en-US" dirty="0" smtClean="0"/>
              <a:t>", “</a:t>
            </a:r>
            <a:r>
              <a:rPr lang="en-US" dirty="0" err="1" smtClean="0"/>
              <a:t>Hundai</a:t>
            </a:r>
            <a:r>
              <a:rPr lang="en-US" dirty="0" smtClean="0"/>
              <a:t>", "BMW");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cars;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9512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the Elements of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&lt;script&gt;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cars = [“</a:t>
            </a:r>
            <a:r>
              <a:rPr lang="en-US" dirty="0" err="1" smtClean="0"/>
              <a:t>Maruti</a:t>
            </a:r>
            <a:r>
              <a:rPr lang="en-US" dirty="0" smtClean="0"/>
              <a:t>", “</a:t>
            </a:r>
            <a:r>
              <a:rPr lang="en-US" dirty="0" err="1" smtClean="0"/>
              <a:t>Hundai</a:t>
            </a:r>
            <a:r>
              <a:rPr lang="en-US" dirty="0" smtClean="0"/>
              <a:t>", "BMW"];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cars[0];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Maruti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81912"/>
          </a:xfrm>
        </p:spPr>
        <p:txBody>
          <a:bodyPr>
            <a:normAutofit/>
          </a:bodyPr>
          <a:lstStyle/>
          <a:p>
            <a:r>
              <a:rPr lang="en-US" dirty="0"/>
              <a:t>Changing an Array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&lt;script&gt;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l = [“</a:t>
            </a:r>
            <a:r>
              <a:rPr lang="en-US" dirty="0" err="1" smtClean="0"/>
              <a:t>xy</a:t>
            </a:r>
            <a:r>
              <a:rPr lang="en-US" dirty="0" smtClean="0"/>
              <a:t>", “</a:t>
            </a:r>
            <a:r>
              <a:rPr lang="en-US" dirty="0" err="1" smtClean="0"/>
              <a:t>yz</a:t>
            </a:r>
            <a:r>
              <a:rPr lang="en-US" dirty="0" smtClean="0"/>
              <a:t>", “</a:t>
            </a:r>
            <a:r>
              <a:rPr lang="en-US" dirty="0" err="1" smtClean="0"/>
              <a:t>zx</a:t>
            </a:r>
            <a:r>
              <a:rPr lang="en-US" dirty="0" smtClean="0"/>
              <a:t>"];</a:t>
            </a:r>
          </a:p>
          <a:p>
            <a:r>
              <a:rPr lang="en-US" dirty="0"/>
              <a:t>l</a:t>
            </a:r>
            <a:r>
              <a:rPr lang="en-US" dirty="0" smtClean="0"/>
              <a:t>[0] = “</a:t>
            </a:r>
            <a:r>
              <a:rPr lang="en-US" dirty="0" err="1" smtClean="0"/>
              <a:t>ab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yz</a:t>
            </a:r>
            <a:r>
              <a:rPr lang="en-US" dirty="0" smtClean="0"/>
              <a:t>, </a:t>
            </a:r>
            <a:r>
              <a:rPr lang="en-US" dirty="0" err="1" smtClean="0"/>
              <a:t>zx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rmAutofit/>
          </a:bodyPr>
          <a:lstStyle/>
          <a:p>
            <a:r>
              <a:rPr lang="en-US" dirty="0"/>
              <a:t>Looping Array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000" dirty="0" smtClean="0"/>
              <a:t>&lt;script&gt;</a:t>
            </a:r>
          </a:p>
          <a:p>
            <a:r>
              <a:rPr lang="en-US" sz="4000" dirty="0" err="1" smtClean="0"/>
              <a:t>var</a:t>
            </a:r>
            <a:r>
              <a:rPr lang="en-US" sz="4000" dirty="0" smtClean="0"/>
              <a:t> fruits, text, </a:t>
            </a:r>
            <a:r>
              <a:rPr lang="en-US" sz="4000" dirty="0" err="1" smtClean="0"/>
              <a:t>fLen</a:t>
            </a:r>
            <a:r>
              <a:rPr lang="en-US" sz="4000" dirty="0" smtClean="0"/>
              <a:t>, </a:t>
            </a:r>
            <a:r>
              <a:rPr lang="en-US" sz="4000" dirty="0" err="1" smtClean="0"/>
              <a:t>i</a:t>
            </a:r>
            <a:r>
              <a:rPr lang="en-US" sz="4000" dirty="0" smtClean="0"/>
              <a:t>;</a:t>
            </a:r>
          </a:p>
          <a:p>
            <a:r>
              <a:rPr lang="en-US" sz="4000" dirty="0" smtClean="0"/>
              <a:t>fruits = ["Banana", "Orange", "Apple", "Mango"];</a:t>
            </a:r>
          </a:p>
          <a:p>
            <a:r>
              <a:rPr lang="en-US" sz="4000" dirty="0" err="1" smtClean="0"/>
              <a:t>fLen</a:t>
            </a:r>
            <a:r>
              <a:rPr lang="en-US" sz="4000" dirty="0" smtClean="0"/>
              <a:t> = </a:t>
            </a:r>
            <a:r>
              <a:rPr lang="en-US" sz="4000" dirty="0" err="1" smtClean="0"/>
              <a:t>fruits.length</a:t>
            </a:r>
            <a:r>
              <a:rPr lang="en-US" sz="4000" dirty="0" smtClean="0"/>
              <a:t>;</a:t>
            </a:r>
          </a:p>
          <a:p>
            <a:endParaRPr lang="en-US" sz="4000" dirty="0" smtClean="0"/>
          </a:p>
          <a:p>
            <a:r>
              <a:rPr lang="en-US" sz="4000" dirty="0" smtClean="0"/>
              <a:t>text = "&lt;</a:t>
            </a:r>
            <a:r>
              <a:rPr lang="en-US" sz="4000" dirty="0" err="1" smtClean="0"/>
              <a:t>ul</a:t>
            </a:r>
            <a:r>
              <a:rPr lang="en-US" sz="4000" dirty="0" smtClean="0"/>
              <a:t>&gt;";</a:t>
            </a:r>
          </a:p>
          <a:p>
            <a:r>
              <a:rPr lang="en-US" sz="4000" dirty="0" smtClean="0"/>
              <a:t>for (</a:t>
            </a:r>
            <a:r>
              <a:rPr lang="en-US" sz="4000" dirty="0" err="1" smtClean="0"/>
              <a:t>i</a:t>
            </a:r>
            <a:r>
              <a:rPr lang="en-US" sz="4000" dirty="0" smtClean="0"/>
              <a:t> = 0; </a:t>
            </a:r>
            <a:r>
              <a:rPr lang="en-US" sz="4000" dirty="0" err="1" smtClean="0"/>
              <a:t>i</a:t>
            </a:r>
            <a:r>
              <a:rPr lang="en-US" sz="4000" dirty="0" smtClean="0"/>
              <a:t> &lt; </a:t>
            </a:r>
            <a:r>
              <a:rPr lang="en-US" sz="4000" dirty="0" err="1" smtClean="0"/>
              <a:t>fLen</a:t>
            </a:r>
            <a:r>
              <a:rPr lang="en-US" sz="4000" dirty="0" smtClean="0"/>
              <a:t>; </a:t>
            </a:r>
            <a:r>
              <a:rPr lang="en-US" sz="4000" dirty="0" err="1" smtClean="0"/>
              <a:t>i</a:t>
            </a:r>
            <a:r>
              <a:rPr lang="en-US" sz="4000" dirty="0" smtClean="0"/>
              <a:t>++) {</a:t>
            </a:r>
          </a:p>
          <a:p>
            <a:r>
              <a:rPr lang="en-US" sz="4000" dirty="0" smtClean="0"/>
              <a:t>  text += "&lt;</a:t>
            </a:r>
            <a:r>
              <a:rPr lang="en-US" sz="4000" dirty="0" err="1" smtClean="0"/>
              <a:t>li</a:t>
            </a:r>
            <a:r>
              <a:rPr lang="en-US" sz="4000" dirty="0" smtClean="0"/>
              <a:t>&gt;" + fruits[</a:t>
            </a:r>
            <a:r>
              <a:rPr lang="en-US" sz="4000" dirty="0" err="1" smtClean="0"/>
              <a:t>i</a:t>
            </a:r>
            <a:r>
              <a:rPr lang="en-US" sz="4000" dirty="0" smtClean="0"/>
              <a:t>] + "&lt;/</a:t>
            </a:r>
            <a:r>
              <a:rPr lang="en-US" sz="4000" dirty="0" err="1" smtClean="0"/>
              <a:t>li</a:t>
            </a:r>
            <a:r>
              <a:rPr lang="en-US" sz="4000" dirty="0" smtClean="0"/>
              <a:t>&gt;";</a:t>
            </a:r>
          </a:p>
          <a:p>
            <a:r>
              <a:rPr lang="en-US" sz="4000" dirty="0" smtClean="0"/>
              <a:t>}</a:t>
            </a:r>
          </a:p>
          <a:p>
            <a:r>
              <a:rPr lang="en-US" sz="4000" dirty="0" smtClean="0"/>
              <a:t>text += "&lt;/</a:t>
            </a:r>
            <a:r>
              <a:rPr lang="en-US" sz="4000" dirty="0" err="1" smtClean="0"/>
              <a:t>ul</a:t>
            </a:r>
            <a:r>
              <a:rPr lang="en-US" sz="4000" dirty="0" smtClean="0"/>
              <a:t>&gt;";</a:t>
            </a:r>
          </a:p>
          <a:p>
            <a:endParaRPr lang="en-US" sz="4000" dirty="0" smtClean="0"/>
          </a:p>
          <a:p>
            <a:r>
              <a:rPr lang="en-US" sz="4000" dirty="0" err="1" smtClean="0"/>
              <a:t>document.getElementById</a:t>
            </a:r>
            <a:r>
              <a:rPr lang="en-US" sz="4000" dirty="0" smtClean="0"/>
              <a:t>("demo").</a:t>
            </a:r>
            <a:r>
              <a:rPr lang="en-US" sz="4000" dirty="0" err="1" smtClean="0"/>
              <a:t>innerHTML</a:t>
            </a:r>
            <a:r>
              <a:rPr lang="en-US" sz="4000" dirty="0" smtClean="0"/>
              <a:t> = text;</a:t>
            </a:r>
          </a:p>
          <a:p>
            <a:r>
              <a:rPr lang="en-US" sz="4000" dirty="0" smtClean="0"/>
              <a:t>&lt;/script&gt;</a:t>
            </a:r>
          </a:p>
          <a:p>
            <a:r>
              <a:rPr lang="en-US" sz="4000" b="1" dirty="0" smtClean="0"/>
              <a:t>Output:</a:t>
            </a:r>
          </a:p>
          <a:p>
            <a:r>
              <a:rPr lang="en-US" sz="4000" b="1" dirty="0" smtClean="0"/>
              <a:t> </a:t>
            </a:r>
            <a:r>
              <a:rPr lang="en-US" sz="4000" b="1" dirty="0"/>
              <a:t>Banana</a:t>
            </a:r>
          </a:p>
          <a:p>
            <a:r>
              <a:rPr lang="en-US" sz="4000" b="1" dirty="0"/>
              <a:t>Orange</a:t>
            </a:r>
          </a:p>
          <a:p>
            <a:r>
              <a:rPr lang="en-US" sz="4000" b="1" dirty="0"/>
              <a:t>Apple</a:t>
            </a:r>
          </a:p>
          <a:p>
            <a:r>
              <a:rPr lang="en-US" sz="4000" b="1" dirty="0"/>
              <a:t>Mango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53312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the Full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&lt;script&gt;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shapes = [“circle", “triangle", “square"];</a:t>
            </a:r>
          </a:p>
          <a:p>
            <a:pPr>
              <a:buNone/>
            </a:pPr>
            <a:r>
              <a:rPr lang="en-US" sz="2800" dirty="0" err="1" smtClean="0"/>
              <a:t>document.getElementById</a:t>
            </a:r>
            <a:r>
              <a:rPr lang="en-US" sz="2800" dirty="0" smtClean="0"/>
              <a:t>("demo").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= cars;</a:t>
            </a:r>
          </a:p>
          <a:p>
            <a:r>
              <a:rPr lang="en-US" sz="2800" dirty="0" smtClean="0"/>
              <a:t>&lt;/script&gt;</a:t>
            </a:r>
          </a:p>
          <a:p>
            <a:pPr>
              <a:buNone/>
            </a:pPr>
            <a:r>
              <a:rPr lang="en-US" sz="2800" dirty="0" smtClean="0"/>
              <a:t>Output:</a:t>
            </a:r>
            <a:r>
              <a:rPr lang="en-US" sz="2800" dirty="0" smtClean="0"/>
              <a:t> circle, triangle, square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364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JavaScript Arrays</vt:lpstr>
      <vt:lpstr>JavaScript Arrays</vt:lpstr>
      <vt:lpstr>Example</vt:lpstr>
      <vt:lpstr>Creating an Array </vt:lpstr>
      <vt:lpstr>Using the JavaScript Keyword new </vt:lpstr>
      <vt:lpstr>Access the Elements of an Array </vt:lpstr>
      <vt:lpstr>Changing an Array Element </vt:lpstr>
      <vt:lpstr>Looping Array Elements </vt:lpstr>
      <vt:lpstr>Access the Full Array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Arrays</dc:title>
  <dc:creator>chauhan</dc:creator>
  <cp:lastModifiedBy>chauhan</cp:lastModifiedBy>
  <cp:revision>10</cp:revision>
  <dcterms:created xsi:type="dcterms:W3CDTF">2020-04-06T12:45:55Z</dcterms:created>
  <dcterms:modified xsi:type="dcterms:W3CDTF">2020-04-06T13:15:28Z</dcterms:modified>
</cp:coreProperties>
</file>