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A2370D3-8557-4A5C-8871-F1D0D38792F9}" type="datetimeFigureOut">
              <a:rPr lang="en-US" smtClean="0"/>
              <a:pPr/>
              <a:t>4/11/2020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309066-B202-448A-80CF-0078A3BC3D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370D3-8557-4A5C-8871-F1D0D38792F9}" type="datetimeFigureOut">
              <a:rPr lang="en-US" smtClean="0"/>
              <a:pPr/>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370D3-8557-4A5C-8871-F1D0D38792F9}" type="datetimeFigureOut">
              <a:rPr lang="en-US" smtClean="0"/>
              <a:pPr/>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370D3-8557-4A5C-8871-F1D0D38792F9}" type="datetimeFigureOut">
              <a:rPr lang="en-US" smtClean="0"/>
              <a:pPr/>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2370D3-8557-4A5C-8871-F1D0D38792F9}" type="datetimeFigureOut">
              <a:rPr lang="en-US" smtClean="0"/>
              <a:pPr/>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2370D3-8557-4A5C-8871-F1D0D38792F9}" type="datetimeFigureOut">
              <a:rPr lang="en-US" smtClean="0"/>
              <a:pPr/>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2370D3-8557-4A5C-8871-F1D0D38792F9}" type="datetimeFigureOut">
              <a:rPr lang="en-US" smtClean="0"/>
              <a:pPr/>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2370D3-8557-4A5C-8871-F1D0D38792F9}" type="datetimeFigureOut">
              <a:rPr lang="en-US" smtClean="0"/>
              <a:pPr/>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370D3-8557-4A5C-8871-F1D0D38792F9}" type="datetimeFigureOut">
              <a:rPr lang="en-US" smtClean="0"/>
              <a:pPr/>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2370D3-8557-4A5C-8871-F1D0D38792F9}" type="datetimeFigureOut">
              <a:rPr lang="en-US" smtClean="0"/>
              <a:pPr/>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2370D3-8557-4A5C-8871-F1D0D38792F9}" type="datetimeFigureOut">
              <a:rPr lang="en-US" smtClean="0"/>
              <a:pPr/>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309066-B202-448A-80CF-0078A3BC3D6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A2370D3-8557-4A5C-8871-F1D0D38792F9}" type="datetimeFigureOut">
              <a:rPr lang="en-US" smtClean="0"/>
              <a:pPr/>
              <a:t>4/11/2020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309066-B202-448A-80CF-0078A3BC3D6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219200"/>
          </a:xfrm>
        </p:spPr>
        <p:txBody>
          <a:bodyPr>
            <a:normAutofit fontScale="90000"/>
          </a:bodyPr>
          <a:lstStyle/>
          <a:p>
            <a:pPr algn="ctr"/>
            <a:r>
              <a:rPr lang="en-US" dirty="0"/>
              <a:t>JavaScript - Events</a:t>
            </a:r>
            <a:br>
              <a:rPr lang="en-US" dirty="0"/>
            </a:br>
            <a:endParaRPr lang="en-US" dirty="0"/>
          </a:p>
        </p:txBody>
      </p:sp>
      <p:sp>
        <p:nvSpPr>
          <p:cNvPr id="3" name="Content Placeholder 2"/>
          <p:cNvSpPr>
            <a:spLocks noGrp="1"/>
          </p:cNvSpPr>
          <p:nvPr>
            <p:ph idx="1"/>
          </p:nvPr>
        </p:nvSpPr>
        <p:spPr>
          <a:xfrm>
            <a:off x="457200" y="3276600"/>
            <a:ext cx="8229600" cy="2849563"/>
          </a:xfrm>
        </p:spPr>
        <p:txBody>
          <a:bodyPr>
            <a:normAutofit/>
          </a:bodyPr>
          <a:lstStyle/>
          <a:p>
            <a:pPr algn="ctr">
              <a:buNone/>
            </a:pPr>
            <a:r>
              <a:rPr lang="en-US" dirty="0" smtClean="0"/>
              <a:t>Prof. </a:t>
            </a:r>
            <a:r>
              <a:rPr lang="en-US" dirty="0" err="1" smtClean="0"/>
              <a:t>Neeraj</a:t>
            </a:r>
            <a:r>
              <a:rPr lang="en-US" dirty="0" smtClean="0"/>
              <a:t> </a:t>
            </a:r>
            <a:r>
              <a:rPr lang="en-US" dirty="0" err="1" smtClean="0"/>
              <a:t>Bhargava</a:t>
            </a:r>
            <a:endParaRPr lang="en-US" dirty="0" smtClean="0"/>
          </a:p>
          <a:p>
            <a:pPr algn="ctr">
              <a:buNone/>
            </a:pPr>
            <a:r>
              <a:rPr lang="en-US" dirty="0" err="1" smtClean="0"/>
              <a:t>Kapil</a:t>
            </a:r>
            <a:r>
              <a:rPr lang="en-US" dirty="0" smtClean="0"/>
              <a:t> </a:t>
            </a:r>
            <a:r>
              <a:rPr lang="en-US" dirty="0" err="1" smtClean="0"/>
              <a:t>Chauhan</a:t>
            </a:r>
            <a:endParaRPr lang="en-US" dirty="0" smtClean="0"/>
          </a:p>
          <a:p>
            <a:pPr algn="ctr">
              <a:buNone/>
            </a:pPr>
            <a:r>
              <a:rPr lang="en-US" dirty="0" smtClean="0"/>
              <a:t>Department of Computer Science</a:t>
            </a:r>
          </a:p>
          <a:p>
            <a:pPr algn="ctr">
              <a:buNone/>
            </a:pPr>
            <a:r>
              <a:rPr lang="en-US" dirty="0" smtClean="0"/>
              <a:t>School of Engineering &amp; Systems Sciences </a:t>
            </a:r>
          </a:p>
          <a:p>
            <a:pPr algn="ctr">
              <a:buNone/>
            </a:pPr>
            <a:r>
              <a:rPr lang="en-US" dirty="0" smtClean="0"/>
              <a:t>MDS University, Ajmer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a:bodyPr>
          <a:lstStyle/>
          <a:p>
            <a:r>
              <a:rPr lang="en-US" dirty="0" smtClean="0"/>
              <a:t>What is an Event ?</a:t>
            </a:r>
            <a:br>
              <a:rPr lang="en-US" dirty="0" smtClean="0"/>
            </a:br>
            <a:endParaRPr lang="en-US" dirty="0"/>
          </a:p>
        </p:txBody>
      </p:sp>
      <p:sp>
        <p:nvSpPr>
          <p:cNvPr id="3" name="Content Placeholder 2"/>
          <p:cNvSpPr>
            <a:spLocks noGrp="1"/>
          </p:cNvSpPr>
          <p:nvPr>
            <p:ph idx="1"/>
          </p:nvPr>
        </p:nvSpPr>
        <p:spPr/>
        <p:txBody>
          <a:bodyPr/>
          <a:lstStyle/>
          <a:p>
            <a:r>
              <a:rPr lang="en-US" dirty="0" smtClean="0"/>
              <a:t>JavaScript's interaction with HTML is handled through events that occur when the user or the browser manipulates a page.</a:t>
            </a:r>
          </a:p>
          <a:p>
            <a:endParaRPr lang="en-US" dirty="0" smtClean="0"/>
          </a:p>
          <a:p>
            <a:r>
              <a:rPr lang="en-US" dirty="0" smtClean="0"/>
              <a:t>When the page loads, it is called an event. When the user clicks a button, that click too is an event. Other examples include events like pressing any key, closing a window, resizing a window,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Developers can use these events to execute JavaScript coded responses, which cause buttons to close windows, messages to be displayed to users, data to be validated, and virtually any other type of response imaginable.</a:t>
            </a:r>
          </a:p>
          <a:p>
            <a:endParaRPr lang="en-US" dirty="0" smtClean="0"/>
          </a:p>
          <a:p>
            <a:r>
              <a:rPr lang="en-US" dirty="0" smtClean="0"/>
              <a:t>Events are a part of the Document Object Model (DOM)  and every HTML element contains a set of events which can trigger JavaScript Code.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err="1" smtClean="0"/>
              <a:t>onclick</a:t>
            </a:r>
            <a:r>
              <a:rPr lang="en-US" dirty="0" smtClean="0"/>
              <a:t> Event Type</a:t>
            </a:r>
            <a:br>
              <a:rPr lang="en-US" dirty="0" smtClean="0"/>
            </a:br>
            <a:endParaRPr lang="en-US" dirty="0"/>
          </a:p>
        </p:txBody>
      </p:sp>
      <p:sp>
        <p:nvSpPr>
          <p:cNvPr id="3" name="Content Placeholder 2"/>
          <p:cNvSpPr>
            <a:spLocks noGrp="1"/>
          </p:cNvSpPr>
          <p:nvPr>
            <p:ph idx="1"/>
          </p:nvPr>
        </p:nvSpPr>
        <p:spPr>
          <a:xfrm>
            <a:off x="457200" y="1524000"/>
            <a:ext cx="8686800" cy="4495800"/>
          </a:xfrm>
        </p:spPr>
        <p:txBody>
          <a:bodyPr>
            <a:noAutofit/>
          </a:bodyPr>
          <a:lstStyle/>
          <a:p>
            <a:r>
              <a:rPr lang="en-US" sz="1200" dirty="0" smtClean="0"/>
              <a:t>This is the most frequently used event type which occurs when a user clicks the left button of his mouse. You can put your validation, warning etc., against this event type.</a:t>
            </a:r>
          </a:p>
          <a:p>
            <a:r>
              <a:rPr lang="en-US" sz="1200" dirty="0" smtClean="0"/>
              <a:t>&lt;html&gt;</a:t>
            </a:r>
          </a:p>
          <a:p>
            <a:r>
              <a:rPr lang="en-US" sz="1200" dirty="0" smtClean="0"/>
              <a:t>   &lt;head&gt;</a:t>
            </a:r>
          </a:p>
          <a:p>
            <a:r>
              <a:rPr lang="en-US" sz="1200" dirty="0" smtClean="0"/>
              <a:t>      </a:t>
            </a:r>
          </a:p>
          <a:p>
            <a:r>
              <a:rPr lang="en-US" sz="1200" dirty="0" smtClean="0"/>
              <a:t>      &lt;script type = "text/</a:t>
            </a:r>
            <a:r>
              <a:rPr lang="en-US" sz="1200" dirty="0" err="1" smtClean="0"/>
              <a:t>javascript</a:t>
            </a:r>
            <a:r>
              <a:rPr lang="en-US" sz="1200" dirty="0" smtClean="0"/>
              <a:t>"&gt;</a:t>
            </a:r>
          </a:p>
          <a:p>
            <a:r>
              <a:rPr lang="en-US" sz="1200" dirty="0" smtClean="0"/>
              <a:t>         &lt;!--</a:t>
            </a:r>
          </a:p>
          <a:p>
            <a:r>
              <a:rPr lang="en-US" sz="1200" dirty="0" smtClean="0"/>
              <a:t>            function </a:t>
            </a:r>
            <a:r>
              <a:rPr lang="en-US" sz="1200" dirty="0" err="1" smtClean="0"/>
              <a:t>sayHello</a:t>
            </a:r>
            <a:r>
              <a:rPr lang="en-US" sz="1200" dirty="0" smtClean="0"/>
              <a:t>() {</a:t>
            </a:r>
          </a:p>
          <a:p>
            <a:r>
              <a:rPr lang="en-US" sz="1200" dirty="0" smtClean="0"/>
              <a:t>               alert("Hello World")</a:t>
            </a:r>
          </a:p>
          <a:p>
            <a:r>
              <a:rPr lang="en-US" sz="1200" dirty="0" smtClean="0"/>
              <a:t>            }</a:t>
            </a:r>
          </a:p>
          <a:p>
            <a:r>
              <a:rPr lang="en-US" sz="1200" dirty="0" smtClean="0"/>
              <a:t>         //--&gt;</a:t>
            </a:r>
          </a:p>
          <a:p>
            <a:r>
              <a:rPr lang="en-US" sz="1200" dirty="0" smtClean="0"/>
              <a:t>      &lt;/script&gt;</a:t>
            </a:r>
          </a:p>
          <a:p>
            <a:r>
              <a:rPr lang="en-US" sz="1200" dirty="0" smtClean="0"/>
              <a:t>      </a:t>
            </a:r>
          </a:p>
          <a:p>
            <a:r>
              <a:rPr lang="en-US" sz="1200" dirty="0" smtClean="0"/>
              <a:t>   &lt;/head&gt;</a:t>
            </a:r>
          </a:p>
          <a:p>
            <a:r>
              <a:rPr lang="en-US" sz="1200" dirty="0" smtClean="0"/>
              <a:t>   </a:t>
            </a:r>
          </a:p>
          <a:p>
            <a:r>
              <a:rPr lang="en-US" sz="1200" dirty="0" smtClean="0"/>
              <a:t>   &lt;body&gt;</a:t>
            </a:r>
          </a:p>
          <a:p>
            <a:r>
              <a:rPr lang="en-US" sz="1200" dirty="0" smtClean="0"/>
              <a:t>      &lt;p&gt;Click the following button and see result&lt;/p&gt;</a:t>
            </a:r>
          </a:p>
          <a:p>
            <a:r>
              <a:rPr lang="en-US" sz="1200" dirty="0" smtClean="0"/>
              <a:t>      </a:t>
            </a:r>
          </a:p>
          <a:p>
            <a:r>
              <a:rPr lang="en-US" sz="1200" dirty="0" smtClean="0"/>
              <a:t>      &lt;form&gt;</a:t>
            </a:r>
          </a:p>
          <a:p>
            <a:r>
              <a:rPr lang="en-US" sz="1200" dirty="0" smtClean="0"/>
              <a:t>         &lt;input type = "button" </a:t>
            </a:r>
            <a:r>
              <a:rPr lang="en-US" sz="1200" dirty="0" err="1" smtClean="0"/>
              <a:t>onclick</a:t>
            </a:r>
            <a:r>
              <a:rPr lang="en-US" sz="1200" dirty="0" smtClean="0"/>
              <a:t> = "</a:t>
            </a:r>
            <a:r>
              <a:rPr lang="en-US" sz="1200" dirty="0" err="1" smtClean="0"/>
              <a:t>sayHello</a:t>
            </a:r>
            <a:r>
              <a:rPr lang="en-US" sz="1200" dirty="0" smtClean="0"/>
              <a:t>()" value = "Say Hello" /&gt;</a:t>
            </a:r>
          </a:p>
          <a:p>
            <a:r>
              <a:rPr lang="en-US" sz="1200" dirty="0" smtClean="0"/>
              <a:t>      &lt;/form&gt;</a:t>
            </a:r>
          </a:p>
          <a:p>
            <a:r>
              <a:rPr lang="en-US" sz="1200" dirty="0" smtClean="0"/>
              <a:t>      </a:t>
            </a:r>
          </a:p>
          <a:p>
            <a:r>
              <a:rPr lang="en-US" sz="1200" dirty="0" smtClean="0"/>
              <a:t>   &lt;/body&gt;</a:t>
            </a:r>
          </a:p>
          <a:p>
            <a:r>
              <a:rPr lang="en-US" sz="1200" dirty="0" smtClean="0"/>
              <a:t>&lt;/html&gt;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err="1" smtClean="0"/>
              <a:t>onsubmit</a:t>
            </a:r>
            <a:r>
              <a:rPr lang="en-US" dirty="0" smtClean="0"/>
              <a:t> Event Type</a:t>
            </a:r>
            <a:br>
              <a:rPr lang="en-US" dirty="0" smtClean="0"/>
            </a:br>
            <a:endParaRPr lang="en-US" dirty="0"/>
          </a:p>
        </p:txBody>
      </p:sp>
      <p:sp>
        <p:nvSpPr>
          <p:cNvPr id="3" name="Content Placeholder 2"/>
          <p:cNvSpPr>
            <a:spLocks noGrp="1"/>
          </p:cNvSpPr>
          <p:nvPr>
            <p:ph idx="1"/>
          </p:nvPr>
        </p:nvSpPr>
        <p:spPr/>
        <p:txBody>
          <a:bodyPr/>
          <a:lstStyle/>
          <a:p>
            <a:r>
              <a:rPr lang="en-US" b="1" dirty="0" err="1" smtClean="0"/>
              <a:t>onsubmit</a:t>
            </a:r>
            <a:r>
              <a:rPr lang="en-US" dirty="0" smtClean="0"/>
              <a:t> is an event that occurs when you try to submit a form. You can put your form validation against this event type.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onmouseover</a:t>
            </a:r>
            <a:r>
              <a:rPr lang="en-US" dirty="0" smtClean="0"/>
              <a:t> and </a:t>
            </a:r>
            <a:r>
              <a:rPr lang="en-US" dirty="0" err="1" smtClean="0"/>
              <a:t>onmouseout</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Autofit/>
          </a:bodyPr>
          <a:lstStyle/>
          <a:p>
            <a:r>
              <a:rPr lang="en-US" sz="1100" dirty="0" smtClean="0">
                <a:latin typeface="Times New Roman" pitchFamily="18" charset="0"/>
                <a:cs typeface="Times New Roman" pitchFamily="18" charset="0"/>
              </a:rPr>
              <a:t>&lt;html&gt;</a:t>
            </a:r>
          </a:p>
          <a:p>
            <a:r>
              <a:rPr lang="en-US" sz="1100" dirty="0" smtClean="0">
                <a:latin typeface="Times New Roman" pitchFamily="18" charset="0"/>
                <a:cs typeface="Times New Roman" pitchFamily="18" charset="0"/>
              </a:rPr>
              <a:t>   &lt;head&gt;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&lt;script type = "text/</a:t>
            </a:r>
            <a:r>
              <a:rPr lang="en-US" sz="1100" dirty="0" err="1" smtClean="0">
                <a:latin typeface="Times New Roman" pitchFamily="18" charset="0"/>
                <a:cs typeface="Times New Roman" pitchFamily="18" charset="0"/>
              </a:rPr>
              <a:t>javascript</a:t>
            </a:r>
            <a:r>
              <a:rPr lang="en-US" sz="1100" dirty="0" smtClean="0">
                <a:latin typeface="Times New Roman" pitchFamily="18" charset="0"/>
                <a:cs typeface="Times New Roman" pitchFamily="18" charset="0"/>
              </a:rPr>
              <a:t>"&gt;</a:t>
            </a:r>
          </a:p>
          <a:p>
            <a:r>
              <a:rPr lang="en-US" sz="1100" dirty="0" smtClean="0">
                <a:latin typeface="Times New Roman" pitchFamily="18" charset="0"/>
                <a:cs typeface="Times New Roman" pitchFamily="18" charset="0"/>
              </a:rPr>
              <a:t>         &lt;!--</a:t>
            </a:r>
          </a:p>
          <a:p>
            <a:r>
              <a:rPr lang="en-US" sz="1100" dirty="0" smtClean="0">
                <a:latin typeface="Times New Roman" pitchFamily="18" charset="0"/>
                <a:cs typeface="Times New Roman" pitchFamily="18" charset="0"/>
              </a:rPr>
              <a:t>            function over() {</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document.write</a:t>
            </a:r>
            <a:r>
              <a:rPr lang="en-US" sz="1100" dirty="0" smtClean="0">
                <a:latin typeface="Times New Roman" pitchFamily="18" charset="0"/>
                <a:cs typeface="Times New Roman" pitchFamily="18" charset="0"/>
              </a:rPr>
              <a:t> ("Mouse Over");</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function out() {</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document.write</a:t>
            </a:r>
            <a:r>
              <a:rPr lang="en-US" sz="1100" dirty="0" smtClean="0">
                <a:latin typeface="Times New Roman" pitchFamily="18" charset="0"/>
                <a:cs typeface="Times New Roman" pitchFamily="18" charset="0"/>
              </a:rPr>
              <a:t> ("Mouse Out");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//--&gt;</a:t>
            </a:r>
          </a:p>
          <a:p>
            <a:r>
              <a:rPr lang="en-US" sz="1100" dirty="0" smtClean="0">
                <a:latin typeface="Times New Roman" pitchFamily="18" charset="0"/>
                <a:cs typeface="Times New Roman" pitchFamily="18" charset="0"/>
              </a:rPr>
              <a:t>      &lt;/script&gt;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&lt;/head&gt;</a:t>
            </a:r>
          </a:p>
          <a:p>
            <a:r>
              <a:rPr lang="en-US" sz="1100" dirty="0" smtClean="0">
                <a:latin typeface="Times New Roman" pitchFamily="18" charset="0"/>
                <a:cs typeface="Times New Roman" pitchFamily="18" charset="0"/>
              </a:rPr>
              <a:t>   &lt;body&gt;</a:t>
            </a:r>
          </a:p>
          <a:p>
            <a:r>
              <a:rPr lang="en-US" sz="1100" dirty="0" smtClean="0">
                <a:latin typeface="Times New Roman" pitchFamily="18" charset="0"/>
                <a:cs typeface="Times New Roman" pitchFamily="18" charset="0"/>
              </a:rPr>
              <a:t>      &lt;p&gt;Bring your mouse inside the division to see the result:&lt;/p&gt;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&lt;div </a:t>
            </a:r>
            <a:r>
              <a:rPr lang="en-US" sz="1100" dirty="0" err="1" smtClean="0">
                <a:latin typeface="Times New Roman" pitchFamily="18" charset="0"/>
                <a:cs typeface="Times New Roman" pitchFamily="18" charset="0"/>
              </a:rPr>
              <a:t>onmouseover</a:t>
            </a:r>
            <a:r>
              <a:rPr lang="en-US" sz="1100" dirty="0" smtClean="0">
                <a:latin typeface="Times New Roman" pitchFamily="18" charset="0"/>
                <a:cs typeface="Times New Roman" pitchFamily="18" charset="0"/>
              </a:rPr>
              <a:t> = "over()" </a:t>
            </a:r>
            <a:r>
              <a:rPr lang="en-US" sz="1100" dirty="0" err="1" smtClean="0">
                <a:latin typeface="Times New Roman" pitchFamily="18" charset="0"/>
                <a:cs typeface="Times New Roman" pitchFamily="18" charset="0"/>
              </a:rPr>
              <a:t>onmouseout</a:t>
            </a:r>
            <a:r>
              <a:rPr lang="en-US" sz="1100" dirty="0" smtClean="0">
                <a:latin typeface="Times New Roman" pitchFamily="18" charset="0"/>
                <a:cs typeface="Times New Roman" pitchFamily="18" charset="0"/>
              </a:rPr>
              <a:t> = "out()"&gt;</a:t>
            </a:r>
          </a:p>
          <a:p>
            <a:r>
              <a:rPr lang="en-US" sz="1100" dirty="0" smtClean="0">
                <a:latin typeface="Times New Roman" pitchFamily="18" charset="0"/>
                <a:cs typeface="Times New Roman" pitchFamily="18" charset="0"/>
              </a:rPr>
              <a:t>         &lt;h2&gt; This is inside the division &lt;/h2&gt;</a:t>
            </a:r>
          </a:p>
          <a:p>
            <a:r>
              <a:rPr lang="en-US" sz="1100" dirty="0" smtClean="0">
                <a:latin typeface="Times New Roman" pitchFamily="18" charset="0"/>
                <a:cs typeface="Times New Roman" pitchFamily="18" charset="0"/>
              </a:rPr>
              <a:t>      &lt;/div&gt;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&lt;/body&gt;</a:t>
            </a:r>
          </a:p>
          <a:p>
            <a:r>
              <a:rPr lang="en-US" sz="1100" dirty="0" smtClean="0">
                <a:latin typeface="Times New Roman" pitchFamily="18" charset="0"/>
                <a:cs typeface="Times New Roman" pitchFamily="18" charset="0"/>
              </a:rPr>
              <a:t>&lt;/html&gt;</a:t>
            </a:r>
            <a:endParaRPr lang="en-US" sz="11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Onchange</a:t>
            </a:r>
            <a:r>
              <a:rPr lang="en-US" dirty="0" smtClean="0"/>
              <a:t> input event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&lt;html&gt;</a:t>
            </a:r>
          </a:p>
          <a:p>
            <a:r>
              <a:rPr lang="en-US" dirty="0" smtClean="0"/>
              <a:t>&lt;head&gt;</a:t>
            </a:r>
          </a:p>
          <a:p>
            <a:r>
              <a:rPr lang="en-US" dirty="0" smtClean="0"/>
              <a:t>&lt;script&gt;</a:t>
            </a:r>
          </a:p>
          <a:p>
            <a:r>
              <a:rPr lang="en-US" dirty="0" smtClean="0"/>
              <a:t>function </a:t>
            </a:r>
            <a:r>
              <a:rPr lang="en-US" dirty="0" err="1" smtClean="0"/>
              <a:t>myFunction</a:t>
            </a:r>
            <a:r>
              <a:rPr lang="en-US" dirty="0" smtClean="0"/>
              <a:t>() {</a:t>
            </a:r>
          </a:p>
          <a:p>
            <a:r>
              <a:rPr lang="en-US" dirty="0" smtClean="0"/>
              <a:t>  </a:t>
            </a:r>
            <a:r>
              <a:rPr lang="en-US" dirty="0" err="1" smtClean="0"/>
              <a:t>var</a:t>
            </a:r>
            <a:r>
              <a:rPr lang="en-US" dirty="0" smtClean="0"/>
              <a:t> x = </a:t>
            </a:r>
            <a:r>
              <a:rPr lang="en-US" dirty="0" err="1" smtClean="0"/>
              <a:t>document.getElementById</a:t>
            </a:r>
            <a:r>
              <a:rPr lang="en-US" dirty="0" smtClean="0"/>
              <a:t>("</a:t>
            </a:r>
            <a:r>
              <a:rPr lang="en-US" dirty="0" err="1" smtClean="0"/>
              <a:t>fname</a:t>
            </a:r>
            <a:r>
              <a:rPr lang="en-US" dirty="0" smtClean="0"/>
              <a:t>");</a:t>
            </a:r>
          </a:p>
          <a:p>
            <a:r>
              <a:rPr lang="en-US" dirty="0" smtClean="0"/>
              <a:t>  </a:t>
            </a:r>
            <a:r>
              <a:rPr lang="en-US" dirty="0" err="1" smtClean="0"/>
              <a:t>x.value</a:t>
            </a:r>
            <a:r>
              <a:rPr lang="en-US" dirty="0" smtClean="0"/>
              <a:t> = </a:t>
            </a:r>
            <a:r>
              <a:rPr lang="en-US" dirty="0" err="1" smtClean="0"/>
              <a:t>x.value.toUpperCase</a:t>
            </a:r>
            <a:r>
              <a:rPr lang="en-US" dirty="0" smtClean="0"/>
              <a:t>();</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Enter your name: &lt;input type="text" id="</a:t>
            </a:r>
            <a:r>
              <a:rPr lang="en-US" dirty="0" err="1" smtClean="0"/>
              <a:t>fname</a:t>
            </a:r>
            <a:r>
              <a:rPr lang="en-US" dirty="0" smtClean="0"/>
              <a:t>" </a:t>
            </a:r>
            <a:r>
              <a:rPr lang="en-US" dirty="0" err="1" smtClean="0"/>
              <a:t>onchange</a:t>
            </a:r>
            <a:r>
              <a:rPr lang="en-US" dirty="0" smtClean="0"/>
              <a:t>="</a:t>
            </a:r>
            <a:r>
              <a:rPr lang="en-US" dirty="0" err="1" smtClean="0"/>
              <a:t>myFunction</a:t>
            </a:r>
            <a:r>
              <a:rPr lang="en-US" dirty="0" smtClean="0"/>
              <a:t>()"&gt;</a:t>
            </a:r>
          </a:p>
          <a:p>
            <a:r>
              <a:rPr lang="en-US" dirty="0" smtClean="0"/>
              <a:t>&lt;p&gt;When you leave the input field, a function is triggered which transforms the input text to upper case.&lt;/p&gt;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smtClean="0"/>
              <a:t>Explain </a:t>
            </a:r>
            <a:r>
              <a:rPr lang="en-US" dirty="0" err="1" smtClean="0"/>
              <a:t>javascript</a:t>
            </a:r>
            <a:r>
              <a:rPr lang="en-US" dirty="0" smtClean="0"/>
              <a:t> event with suitable example.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509</Words>
  <Application>Microsoft Office PowerPoint</Application>
  <PresentationFormat>On-screen Show (4:3)</PresentationFormat>
  <Paragraphs>86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JavaScript - Events </vt:lpstr>
      <vt:lpstr>What is an Event ? </vt:lpstr>
      <vt:lpstr>Cont..</vt:lpstr>
      <vt:lpstr>onclick Event Type </vt:lpstr>
      <vt:lpstr>onsubmit Event Type </vt:lpstr>
      <vt:lpstr>onmouseover and onmouseout </vt:lpstr>
      <vt:lpstr>Onchange input event</vt:lpstr>
      <vt:lpstr>Assignment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Events</dc:title>
  <dc:creator>chauhan</dc:creator>
  <cp:lastModifiedBy>chauhan</cp:lastModifiedBy>
  <cp:revision>7</cp:revision>
  <dcterms:created xsi:type="dcterms:W3CDTF">2020-04-10T05:34:48Z</dcterms:created>
  <dcterms:modified xsi:type="dcterms:W3CDTF">2020-04-11T05:13:41Z</dcterms:modified>
</cp:coreProperties>
</file>