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559" autoAdjust="0"/>
    <p:restoredTop sz="94660"/>
  </p:normalViewPr>
  <p:slideViewPr>
    <p:cSldViewPr>
      <p:cViewPr varScale="1">
        <p:scale>
          <a:sx n="68" d="100"/>
          <a:sy n="68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AD51-BD16-477D-A647-43CFBD2A86E5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26C4-9C3C-441A-B308-F90DC1C04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AD51-BD16-477D-A647-43CFBD2A86E5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26C4-9C3C-441A-B308-F90DC1C04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AD51-BD16-477D-A647-43CFBD2A86E5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26C4-9C3C-441A-B308-F90DC1C04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AD51-BD16-477D-A647-43CFBD2A86E5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26C4-9C3C-441A-B308-F90DC1C04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AD51-BD16-477D-A647-43CFBD2A86E5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26C4-9C3C-441A-B308-F90DC1C04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AD51-BD16-477D-A647-43CFBD2A86E5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26C4-9C3C-441A-B308-F90DC1C04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AD51-BD16-477D-A647-43CFBD2A86E5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26C4-9C3C-441A-B308-F90DC1C04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AD51-BD16-477D-A647-43CFBD2A86E5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26C4-9C3C-441A-B308-F90DC1C04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AD51-BD16-477D-A647-43CFBD2A86E5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26C4-9C3C-441A-B308-F90DC1C04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AD51-BD16-477D-A647-43CFBD2A86E5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26C4-9C3C-441A-B308-F90DC1C04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AD51-BD16-477D-A647-43CFBD2A86E5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0B26C4-9C3C-441A-B308-F90DC1C04B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5CAD51-BD16-477D-A647-43CFBD2A86E5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0B26C4-9C3C-441A-B308-F90DC1C04B2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Constructor </a:t>
            </a:r>
            <a:r>
              <a:rPr lang="en-US" dirty="0" smtClean="0">
                <a:solidFill>
                  <a:srgbClr val="00B0F0"/>
                </a:solidFill>
              </a:rPr>
              <a:t>and Destructor in VB.NET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971800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sz="2800" dirty="0" smtClean="0"/>
              <a:t>Prof. </a:t>
            </a:r>
            <a:r>
              <a:rPr lang="en-US" sz="2800" dirty="0" err="1" smtClean="0"/>
              <a:t>Neeraj</a:t>
            </a:r>
            <a:r>
              <a:rPr lang="en-US" sz="2800" dirty="0" smtClean="0"/>
              <a:t> </a:t>
            </a:r>
            <a:r>
              <a:rPr lang="en-US" sz="2800" dirty="0" err="1" smtClean="0"/>
              <a:t>Bhargava</a:t>
            </a:r>
            <a:endParaRPr lang="en-US" sz="2800" dirty="0" smtClean="0"/>
          </a:p>
          <a:p>
            <a:pPr algn="ctr">
              <a:buFont typeface="Wingdings 2" pitchFamily="18" charset="2"/>
              <a:buNone/>
            </a:pPr>
            <a:r>
              <a:rPr lang="en-US" sz="2800" dirty="0" err="1" smtClean="0"/>
              <a:t>Kapil</a:t>
            </a:r>
            <a:r>
              <a:rPr lang="en-US" sz="2800" dirty="0" smtClean="0"/>
              <a:t> </a:t>
            </a:r>
            <a:r>
              <a:rPr lang="en-US" sz="2800" dirty="0" err="1" smtClean="0"/>
              <a:t>Chauhan</a:t>
            </a:r>
            <a:endParaRPr lang="en-US" sz="2800" dirty="0" smtClean="0"/>
          </a:p>
          <a:p>
            <a:pPr algn="ctr">
              <a:buFont typeface="Wingdings 2" pitchFamily="18" charset="2"/>
              <a:buNone/>
            </a:pPr>
            <a:r>
              <a:rPr lang="en-US" sz="2800" dirty="0" smtClean="0"/>
              <a:t>Department of Computer Science</a:t>
            </a:r>
          </a:p>
          <a:p>
            <a:pPr algn="ctr">
              <a:buFont typeface="Wingdings 2" pitchFamily="18" charset="2"/>
              <a:buNone/>
            </a:pPr>
            <a:r>
              <a:rPr lang="en-US" sz="2800" dirty="0" smtClean="0"/>
              <a:t>School of Engineering &amp; Systems Sciences </a:t>
            </a:r>
          </a:p>
          <a:p>
            <a:pPr algn="ctr">
              <a:buFont typeface="Wingdings 2" pitchFamily="18" charset="2"/>
              <a:buNone/>
            </a:pPr>
            <a:r>
              <a:rPr lang="en-US" sz="2800" dirty="0" smtClean="0"/>
              <a:t>MDS University, Ajmer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CONTENT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Construct0r</a:t>
            </a:r>
            <a:endParaRPr lang="en-US" dirty="0" smtClean="0"/>
          </a:p>
          <a:p>
            <a:pPr lvl="2"/>
            <a:r>
              <a:rPr lang="en-US" dirty="0" smtClean="0"/>
              <a:t>Introduction</a:t>
            </a:r>
          </a:p>
          <a:p>
            <a:pPr lvl="2"/>
            <a:r>
              <a:rPr lang="en-US" dirty="0" smtClean="0"/>
              <a:t>Properties of constructor</a:t>
            </a:r>
          </a:p>
          <a:p>
            <a:pPr lvl="2"/>
            <a:r>
              <a:rPr lang="en-US" dirty="0" smtClean="0"/>
              <a:t>Types of constructor</a:t>
            </a:r>
          </a:p>
          <a:p>
            <a:r>
              <a:rPr lang="en-US" dirty="0" smtClean="0"/>
              <a:t>Destructor</a:t>
            </a:r>
          </a:p>
          <a:p>
            <a:pPr lvl="2"/>
            <a:r>
              <a:rPr lang="en-US" dirty="0" smtClean="0"/>
              <a:t>Introduction</a:t>
            </a:r>
          </a:p>
          <a:p>
            <a:pPr lvl="2"/>
            <a:r>
              <a:rPr lang="en-US" dirty="0" smtClean="0"/>
              <a:t>Example of Destructor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Constructor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class constructor is a special member </a:t>
            </a:r>
            <a:r>
              <a:rPr lang="en-US" dirty="0" smtClean="0"/>
              <a:t> </a:t>
            </a:r>
            <a:r>
              <a:rPr lang="en-US" dirty="0"/>
              <a:t>of a class that is executed whenever we create new objects of that </a:t>
            </a:r>
            <a:r>
              <a:rPr lang="en-US" dirty="0" smtClean="0"/>
              <a:t>class.</a:t>
            </a:r>
          </a:p>
          <a:p>
            <a:pPr algn="just"/>
            <a:r>
              <a:rPr lang="en-US" dirty="0" smtClean="0"/>
              <a:t>A constructor has the name New and does not return any value.</a:t>
            </a:r>
          </a:p>
          <a:p>
            <a:pPr algn="just"/>
            <a:r>
              <a:rPr lang="en-US" dirty="0" smtClean="0"/>
              <a:t>It is a special method of class because it invoke automatically when any object is created. And it also used to allocate the memory for object.</a:t>
            </a:r>
          </a:p>
          <a:p>
            <a:pPr algn="just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Properties of the constructor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constructor name and the class name must be same .</a:t>
            </a:r>
          </a:p>
          <a:p>
            <a:pPr algn="just"/>
            <a:r>
              <a:rPr lang="en-US" dirty="0" smtClean="0"/>
              <a:t>Construct has no return type , so we say it does not return type at value.</a:t>
            </a:r>
          </a:p>
          <a:p>
            <a:pPr algn="just"/>
            <a:r>
              <a:rPr lang="en-US" dirty="0" smtClean="0"/>
              <a:t>It is  recommandated that constructor should be </a:t>
            </a:r>
            <a:r>
              <a:rPr lang="en-US" b="1" dirty="0" smtClean="0"/>
              <a:t>public</a:t>
            </a:r>
            <a:r>
              <a:rPr lang="en-US" dirty="0" smtClean="0"/>
              <a:t> but we can also create </a:t>
            </a:r>
            <a:r>
              <a:rPr lang="en-US" b="1" dirty="0" smtClean="0"/>
              <a:t>private </a:t>
            </a:r>
            <a:r>
              <a:rPr lang="en-US" dirty="0" smtClean="0"/>
              <a:t>constructor but in that case we can not create an object that class.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Types of constructor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 smtClean="0"/>
              <a:t>Parameterized constructor:-</a:t>
            </a:r>
            <a:endParaRPr lang="en-US" dirty="0" smtClean="0"/>
          </a:p>
          <a:p>
            <a:pPr lvl="2" algn="just"/>
            <a:r>
              <a:rPr lang="en-US" sz="2800" dirty="0" smtClean="0"/>
              <a:t>A default constructor does not have any parameter, but if you need, a constructor can have parameters. Such constructors are called </a:t>
            </a:r>
            <a:r>
              <a:rPr lang="en-US" sz="2800" b="1" dirty="0" smtClean="0"/>
              <a:t>parameterized constructors.</a:t>
            </a:r>
          </a:p>
          <a:p>
            <a:pPr lvl="2" algn="just">
              <a:buNone/>
            </a:pPr>
            <a:endParaRPr lang="en-US" sz="2800" b="1" dirty="0" smtClean="0"/>
          </a:p>
          <a:p>
            <a:pPr lvl="2" algn="just"/>
            <a:r>
              <a:rPr lang="en-US" sz="2800" dirty="0" smtClean="0"/>
              <a:t>This technique helps us to assign initial value to an object at the time of its creation.</a:t>
            </a:r>
            <a:r>
              <a:rPr lang="en-US" sz="2800" dirty="0"/>
              <a:t>	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Example of Constructor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Class Line</a:t>
            </a:r>
          </a:p>
          <a:p>
            <a:pPr>
              <a:buNone/>
            </a:pPr>
            <a:r>
              <a:rPr lang="en-US" dirty="0"/>
              <a:t>    Private length As Double    ' Length of a line</a:t>
            </a:r>
          </a:p>
          <a:p>
            <a:pPr>
              <a:buNone/>
            </a:pPr>
            <a:r>
              <a:rPr lang="en-US" dirty="0"/>
              <a:t>    Public Sub New(</a:t>
            </a:r>
            <a:r>
              <a:rPr lang="en-US" dirty="0" err="1"/>
              <a:t>ByVal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As Double)   '</a:t>
            </a:r>
            <a:r>
              <a:rPr lang="en-US" dirty="0" err="1"/>
              <a:t>parameterised</a:t>
            </a:r>
            <a:r>
              <a:rPr lang="en-US" dirty="0"/>
              <a:t> constructor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("Object is being created, length = {0}",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      length = </a:t>
            </a:r>
            <a:r>
              <a:rPr lang="en-US" dirty="0" err="1"/>
              <a:t>len</a:t>
            </a:r>
            <a:endParaRPr lang="en-US" dirty="0"/>
          </a:p>
          <a:p>
            <a:pPr>
              <a:buNone/>
            </a:pPr>
            <a:r>
              <a:rPr lang="en-US" dirty="0"/>
              <a:t>    End Sub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/>
              <a:t>Public Sub </a:t>
            </a:r>
            <a:r>
              <a:rPr lang="en-US" dirty="0" err="1"/>
              <a:t>setLength</a:t>
            </a:r>
            <a:r>
              <a:rPr lang="en-US" dirty="0"/>
              <a:t>(</a:t>
            </a:r>
            <a:r>
              <a:rPr lang="en-US" dirty="0" err="1"/>
              <a:t>ByVal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As Double)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/>
              <a:t>length = </a:t>
            </a:r>
            <a:r>
              <a:rPr lang="en-US" dirty="0" err="1"/>
              <a:t>len</a:t>
            </a:r>
            <a:endParaRPr lang="en-US"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End Sub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 Public Function </a:t>
            </a:r>
            <a:r>
              <a:rPr lang="en-US" dirty="0" err="1"/>
              <a:t>getLength</a:t>
            </a:r>
            <a:r>
              <a:rPr lang="en-US" dirty="0"/>
              <a:t>() As Double</a:t>
            </a:r>
          </a:p>
          <a:p>
            <a:pPr>
              <a:buNone/>
            </a:pPr>
            <a:r>
              <a:rPr lang="en-US" dirty="0"/>
              <a:t>        Return length</a:t>
            </a:r>
          </a:p>
          <a:p>
            <a:pPr>
              <a:buNone/>
            </a:pPr>
            <a:r>
              <a:rPr lang="en-US" dirty="0"/>
              <a:t>    End Function</a:t>
            </a:r>
          </a:p>
          <a:p>
            <a:pPr>
              <a:buNone/>
            </a:pPr>
            <a:r>
              <a:rPr lang="en-US" dirty="0"/>
              <a:t>    Shared Sub Main()</a:t>
            </a:r>
          </a:p>
          <a:p>
            <a:pPr>
              <a:buNone/>
            </a:pPr>
            <a:r>
              <a:rPr lang="en-US" dirty="0"/>
              <a:t>        Dim line As Line = New Line(10.0)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("Length of line set by constructor : {0}", </a:t>
            </a:r>
            <a:r>
              <a:rPr lang="en-US" dirty="0" err="1"/>
              <a:t>line.getLength</a:t>
            </a:r>
            <a:r>
              <a:rPr lang="en-US" dirty="0"/>
              <a:t>())</a:t>
            </a:r>
          </a:p>
          <a:p>
            <a:pPr>
              <a:buNone/>
            </a:pPr>
            <a:r>
              <a:rPr lang="en-US" dirty="0"/>
              <a:t>        'set line length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line.setLength</a:t>
            </a:r>
            <a:r>
              <a:rPr lang="en-US" dirty="0"/>
              <a:t>(6.0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Console.WriteLine</a:t>
            </a:r>
            <a:r>
              <a:rPr lang="en-US" dirty="0" smtClean="0"/>
              <a:t>("Length of line set by </a:t>
            </a:r>
            <a:r>
              <a:rPr lang="en-US" dirty="0" err="1" smtClean="0"/>
              <a:t>setLength</a:t>
            </a:r>
            <a:r>
              <a:rPr lang="en-US" dirty="0" smtClean="0"/>
              <a:t> : {0}", </a:t>
            </a:r>
            <a:r>
              <a:rPr lang="en-US" dirty="0" err="1" smtClean="0"/>
              <a:t>line.getLength</a:t>
            </a:r>
            <a:r>
              <a:rPr lang="en-US" dirty="0" smtClean="0"/>
              <a:t>())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/>
              <a:t>Console.ReadKey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    End Sub</a:t>
            </a:r>
          </a:p>
          <a:p>
            <a:pPr>
              <a:buNone/>
            </a:pPr>
            <a:r>
              <a:rPr lang="en-US" dirty="0"/>
              <a:t>End Class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6800" y="2514600"/>
            <a:ext cx="3733800" cy="1828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67400" y="2667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31242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is being created, length = 10 Length of line set by constructor : 10 Length of line set by set Length :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Default Constructor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It is also called </a:t>
            </a:r>
            <a:r>
              <a:rPr lang="en-US" b="1" dirty="0" smtClean="0"/>
              <a:t>non parameterized</a:t>
            </a:r>
            <a:r>
              <a:rPr lang="en-US" b="1" dirty="0"/>
              <a:t> </a:t>
            </a:r>
            <a:r>
              <a:rPr lang="en-US" dirty="0" smtClean="0"/>
              <a:t>constructor.</a:t>
            </a:r>
          </a:p>
          <a:p>
            <a:pPr algn="just"/>
            <a:r>
              <a:rPr lang="en-US" dirty="0"/>
              <a:t>A default constructor does not have any </a:t>
            </a:r>
            <a:r>
              <a:rPr lang="en-US" dirty="0" smtClean="0"/>
              <a:t>parameter.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Example</a:t>
            </a:r>
          </a:p>
          <a:p>
            <a:pPr marL="341313" indent="-341313" algn="just">
              <a:buClr>
                <a:srgbClr val="FFFFFF"/>
              </a:buClr>
              <a:buFont typeface="Times New Roman" pitchFamily="18" charset="0"/>
              <a:buChar char="•"/>
              <a:tabLst>
                <a:tab pos="29686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A : : A ( )   	</a:t>
            </a:r>
            <a:r>
              <a:rPr lang="en-US" dirty="0" smtClean="0">
                <a:latin typeface="Wingdings" pitchFamily="2" charset="2"/>
              </a:rPr>
              <a:t></a:t>
            </a:r>
            <a:r>
              <a:rPr lang="en-US" dirty="0" smtClean="0"/>
              <a:t>  Default constructor</a:t>
            </a:r>
          </a:p>
          <a:p>
            <a:pPr marL="341313" indent="-341313" algn="just">
              <a:buClr>
                <a:srgbClr val="FFFFFF"/>
              </a:buClr>
              <a:buFont typeface="Times New Roman" pitchFamily="18" charset="0"/>
              <a:buChar char="•"/>
              <a:tabLst>
                <a:tab pos="29686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A : : A (</a:t>
            </a:r>
            <a:r>
              <a:rPr lang="en-US" dirty="0" err="1" smtClean="0"/>
              <a:t>int</a:t>
            </a:r>
            <a:r>
              <a:rPr lang="en-US" dirty="0" smtClean="0"/>
              <a:t> = 0)	</a:t>
            </a:r>
            <a:r>
              <a:rPr lang="en-US" dirty="0" smtClean="0">
                <a:latin typeface="Wingdings" pitchFamily="2" charset="2"/>
              </a:rPr>
              <a:t></a:t>
            </a:r>
            <a:r>
              <a:rPr lang="en-US" dirty="0" smtClean="0"/>
              <a:t>  Default argument constructor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Destructor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It </a:t>
            </a:r>
            <a:r>
              <a:rPr lang="en-US" dirty="0"/>
              <a:t>is a special member function of a class , </a:t>
            </a:r>
            <a:r>
              <a:rPr lang="en-US" dirty="0" smtClean="0"/>
              <a:t>which is </a:t>
            </a:r>
            <a:r>
              <a:rPr lang="en-US" dirty="0"/>
              <a:t>used to destroy the memory of </a:t>
            </a:r>
            <a:r>
              <a:rPr lang="en-US" dirty="0" smtClean="0"/>
              <a:t>object.</a:t>
            </a:r>
          </a:p>
          <a:p>
            <a:pPr algn="just"/>
            <a:r>
              <a:rPr lang="en-US" dirty="0"/>
              <a:t>Its name is same as class name but </a:t>
            </a:r>
            <a:r>
              <a:rPr lang="en-US" dirty="0" smtClean="0"/>
              <a:t>Finalized used for destructor.</a:t>
            </a:r>
          </a:p>
          <a:p>
            <a:pPr algn="just"/>
            <a:r>
              <a:rPr lang="en-US" dirty="0"/>
              <a:t>It must be declared in public part </a:t>
            </a:r>
            <a:r>
              <a:rPr lang="en-US" dirty="0" smtClean="0"/>
              <a:t>otherwise result </a:t>
            </a:r>
            <a:r>
              <a:rPr lang="en-US" dirty="0"/>
              <a:t>will be </a:t>
            </a:r>
            <a:r>
              <a:rPr lang="en-US" dirty="0" smtClean="0"/>
              <a:t>error.</a:t>
            </a:r>
          </a:p>
          <a:p>
            <a:pPr algn="just"/>
            <a:r>
              <a:rPr lang="en-US" dirty="0"/>
              <a:t>It does not return any </a:t>
            </a:r>
            <a:r>
              <a:rPr lang="en-US" dirty="0" smtClean="0"/>
              <a:t>value.</a:t>
            </a:r>
          </a:p>
          <a:p>
            <a:pPr algn="just"/>
            <a:r>
              <a:rPr lang="en-US" dirty="0"/>
              <a:t>It does not take parameters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Destructor can not be overloaded , only </a:t>
            </a:r>
            <a:r>
              <a:rPr lang="en-US" dirty="0" smtClean="0"/>
              <a:t>one destructor </a:t>
            </a:r>
            <a:r>
              <a:rPr lang="en-US" dirty="0"/>
              <a:t>is possible in a </a:t>
            </a:r>
            <a:r>
              <a:rPr lang="en-US" dirty="0" smtClean="0"/>
              <a:t>class.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Example of Destructor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196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400" dirty="0" smtClean="0"/>
              <a:t>Class </a:t>
            </a:r>
            <a:r>
              <a:rPr lang="en-US" sz="4400" dirty="0"/>
              <a:t>Line</a:t>
            </a:r>
          </a:p>
          <a:p>
            <a:pPr>
              <a:buNone/>
            </a:pPr>
            <a:r>
              <a:rPr lang="en-US" sz="4400" dirty="0"/>
              <a:t>    Private length As Double    ' Length of a line</a:t>
            </a:r>
          </a:p>
          <a:p>
            <a:pPr>
              <a:buNone/>
            </a:pPr>
            <a:r>
              <a:rPr lang="en-US" sz="4400" dirty="0"/>
              <a:t>    Public Sub New()   '</a:t>
            </a:r>
            <a:r>
              <a:rPr lang="en-US" sz="4400" dirty="0" err="1"/>
              <a:t>parameterised</a:t>
            </a:r>
            <a:r>
              <a:rPr lang="en-US" sz="4400" dirty="0"/>
              <a:t> constructor</a:t>
            </a:r>
          </a:p>
          <a:p>
            <a:pPr>
              <a:buNone/>
            </a:pPr>
            <a:r>
              <a:rPr lang="en-US" sz="4400" dirty="0"/>
              <a:t>        </a:t>
            </a:r>
            <a:r>
              <a:rPr lang="en-US" sz="4400" dirty="0" err="1"/>
              <a:t>Console.WriteLine</a:t>
            </a:r>
            <a:r>
              <a:rPr lang="en-US" sz="4400" dirty="0"/>
              <a:t>("Object is being created")</a:t>
            </a:r>
          </a:p>
          <a:p>
            <a:pPr>
              <a:buNone/>
            </a:pPr>
            <a:r>
              <a:rPr lang="en-US" sz="4400" dirty="0" smtClean="0"/>
              <a:t>End </a:t>
            </a:r>
            <a:r>
              <a:rPr lang="en-US" sz="4400" dirty="0"/>
              <a:t>Sub</a:t>
            </a:r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sz="4400" dirty="0" smtClean="0"/>
              <a:t>    </a:t>
            </a:r>
            <a:r>
              <a:rPr lang="en-US" sz="4400" dirty="0"/>
              <a:t>Protected Overrides Sub Finalize()  ' destructor</a:t>
            </a:r>
          </a:p>
          <a:p>
            <a:pPr>
              <a:buNone/>
            </a:pPr>
            <a:r>
              <a:rPr lang="en-US" sz="4400" dirty="0"/>
              <a:t>        </a:t>
            </a:r>
            <a:r>
              <a:rPr lang="en-US" sz="4400" dirty="0" err="1"/>
              <a:t>Console.WriteLine</a:t>
            </a:r>
            <a:r>
              <a:rPr lang="en-US" sz="4400" dirty="0"/>
              <a:t>("Object is being deleted")</a:t>
            </a:r>
          </a:p>
          <a:p>
            <a:pPr>
              <a:buNone/>
            </a:pPr>
            <a:r>
              <a:rPr lang="en-US" sz="4400" dirty="0"/>
              <a:t>    End Sub</a:t>
            </a:r>
          </a:p>
          <a:p>
            <a:endParaRPr lang="en-US" sz="4400" dirty="0"/>
          </a:p>
          <a:p>
            <a:pPr>
              <a:buNone/>
            </a:pPr>
            <a:r>
              <a:rPr lang="en-US" sz="4400" dirty="0"/>
              <a:t>    Public Sub </a:t>
            </a:r>
            <a:r>
              <a:rPr lang="en-US" sz="4400" dirty="0" err="1"/>
              <a:t>setLength</a:t>
            </a:r>
            <a:r>
              <a:rPr lang="en-US" sz="4400" dirty="0"/>
              <a:t>(</a:t>
            </a:r>
            <a:r>
              <a:rPr lang="en-US" sz="4400" dirty="0" err="1"/>
              <a:t>ByVal</a:t>
            </a:r>
            <a:r>
              <a:rPr lang="en-US" sz="4400" dirty="0"/>
              <a:t> </a:t>
            </a:r>
            <a:r>
              <a:rPr lang="en-US" sz="4400" dirty="0" err="1"/>
              <a:t>len</a:t>
            </a:r>
            <a:r>
              <a:rPr lang="en-US" sz="4400" dirty="0"/>
              <a:t> As Double)</a:t>
            </a:r>
          </a:p>
          <a:p>
            <a:pPr>
              <a:buNone/>
            </a:pPr>
            <a:r>
              <a:rPr lang="en-US" sz="4400" dirty="0"/>
              <a:t>        length = </a:t>
            </a:r>
            <a:r>
              <a:rPr lang="en-US" sz="4400" dirty="0" err="1"/>
              <a:t>len</a:t>
            </a:r>
            <a:endParaRPr lang="en-US" sz="4400" dirty="0"/>
          </a:p>
          <a:p>
            <a:pPr>
              <a:buNone/>
            </a:pPr>
            <a:r>
              <a:rPr lang="en-US" sz="4400" dirty="0"/>
              <a:t>    End Sub</a:t>
            </a:r>
          </a:p>
          <a:p>
            <a:endParaRPr lang="en-US" sz="4400" dirty="0"/>
          </a:p>
          <a:p>
            <a:pPr>
              <a:buNone/>
            </a:pPr>
            <a:r>
              <a:rPr lang="en-US" sz="4400" dirty="0"/>
              <a:t>    Public Function </a:t>
            </a:r>
            <a:r>
              <a:rPr lang="en-US" sz="4400" dirty="0" err="1"/>
              <a:t>getLength</a:t>
            </a:r>
            <a:r>
              <a:rPr lang="en-US" sz="4400" dirty="0"/>
              <a:t>() As Double</a:t>
            </a:r>
          </a:p>
          <a:p>
            <a:pPr>
              <a:buNone/>
            </a:pPr>
            <a:r>
              <a:rPr lang="en-US" sz="4400" dirty="0" smtClean="0"/>
              <a:t>Return </a:t>
            </a:r>
            <a:r>
              <a:rPr lang="en-US" sz="4400" dirty="0"/>
              <a:t>length</a:t>
            </a:r>
          </a:p>
          <a:p>
            <a:pPr>
              <a:buNone/>
            </a:pPr>
            <a:r>
              <a:rPr lang="en-US" sz="4400" dirty="0"/>
              <a:t>    End Function</a:t>
            </a:r>
          </a:p>
          <a:p>
            <a:endParaRPr lang="en-US" sz="4400" dirty="0"/>
          </a:p>
          <a:p>
            <a:pPr>
              <a:buNone/>
            </a:pPr>
            <a:r>
              <a:rPr lang="en-US" sz="4400" dirty="0"/>
              <a:t>    Shared Sub Main()</a:t>
            </a:r>
          </a:p>
          <a:p>
            <a:pPr>
              <a:buNone/>
            </a:pPr>
            <a:r>
              <a:rPr lang="en-US" sz="4400" dirty="0"/>
              <a:t>        Dim line As Line = New Line()</a:t>
            </a:r>
          </a:p>
          <a:p>
            <a:pPr>
              <a:buNone/>
            </a:pPr>
            <a:r>
              <a:rPr lang="en-US" sz="4400" dirty="0"/>
              <a:t>        'set line length</a:t>
            </a:r>
          </a:p>
          <a:p>
            <a:pPr>
              <a:buNone/>
            </a:pPr>
            <a:r>
              <a:rPr lang="en-US" sz="4400" dirty="0"/>
              <a:t>        </a:t>
            </a:r>
            <a:r>
              <a:rPr lang="en-US" sz="4400" dirty="0" err="1"/>
              <a:t>line.setLength</a:t>
            </a:r>
            <a:r>
              <a:rPr lang="en-US" sz="4400" dirty="0"/>
              <a:t>(6.0)</a:t>
            </a:r>
          </a:p>
          <a:p>
            <a:pPr>
              <a:buNone/>
            </a:pPr>
            <a:r>
              <a:rPr lang="en-US" sz="4400" dirty="0"/>
              <a:t>        </a:t>
            </a:r>
            <a:r>
              <a:rPr lang="en-US" sz="4400" dirty="0" err="1"/>
              <a:t>Console.WriteLine</a:t>
            </a:r>
            <a:r>
              <a:rPr lang="en-US" sz="4400" dirty="0"/>
              <a:t>("Length of line : {0}", </a:t>
            </a:r>
            <a:r>
              <a:rPr lang="en-US" sz="4400" dirty="0" err="1"/>
              <a:t>line.getLength</a:t>
            </a:r>
            <a:r>
              <a:rPr lang="en-US" sz="4400" dirty="0"/>
              <a:t>())</a:t>
            </a:r>
          </a:p>
          <a:p>
            <a:pPr>
              <a:buNone/>
            </a:pPr>
            <a:r>
              <a:rPr lang="en-US" sz="4400" dirty="0"/>
              <a:t>        </a:t>
            </a:r>
            <a:r>
              <a:rPr lang="en-US" sz="4400" dirty="0" err="1"/>
              <a:t>Console.ReadKey</a:t>
            </a:r>
            <a:r>
              <a:rPr lang="en-US" sz="4400" dirty="0"/>
              <a:t>()</a:t>
            </a:r>
          </a:p>
          <a:p>
            <a:pPr>
              <a:buNone/>
            </a:pPr>
            <a:r>
              <a:rPr lang="en-US" sz="4400" dirty="0"/>
              <a:t>    End Sub</a:t>
            </a:r>
          </a:p>
          <a:p>
            <a:pPr>
              <a:buNone/>
            </a:pPr>
            <a:r>
              <a:rPr lang="en-US" sz="4400" dirty="0"/>
              <a:t>End Class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8200" y="3276600"/>
            <a:ext cx="3657600" cy="2057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00600" y="35814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41148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is being created </a:t>
            </a:r>
          </a:p>
          <a:p>
            <a:r>
              <a:rPr lang="en-US" dirty="0" smtClean="0"/>
              <a:t>Length of line : 6</a:t>
            </a:r>
          </a:p>
          <a:p>
            <a:r>
              <a:rPr lang="en-US" dirty="0" smtClean="0"/>
              <a:t> Object is being deleted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</TotalTime>
  <Words>584</Words>
  <Application>Microsoft Office PowerPoint</Application>
  <PresentationFormat>On-screen Show (4:3)</PresentationFormat>
  <Paragraphs>99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    Constructor and Destructor in VB.NET</vt:lpstr>
      <vt:lpstr>CONTENT</vt:lpstr>
      <vt:lpstr>Constructor</vt:lpstr>
      <vt:lpstr>Properties of the constructor</vt:lpstr>
      <vt:lpstr>Types of constructor </vt:lpstr>
      <vt:lpstr>Example of Constructor</vt:lpstr>
      <vt:lpstr>Default Constructor</vt:lpstr>
      <vt:lpstr>Destructor</vt:lpstr>
      <vt:lpstr>Example of Destructor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Maharshi Dayanand Saraswati University , Ajmer</dc:title>
  <dc:creator>My Document</dc:creator>
  <cp:lastModifiedBy>chauhan</cp:lastModifiedBy>
  <cp:revision>28</cp:revision>
  <dcterms:created xsi:type="dcterms:W3CDTF">2019-06-02T10:15:31Z</dcterms:created>
  <dcterms:modified xsi:type="dcterms:W3CDTF">2020-04-05T06:42:38Z</dcterms:modified>
</cp:coreProperties>
</file>