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Font Dialog &amp; Link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553096"/>
            <a:ext cx="10972800" cy="2771503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2800" dirty="0" smtClean="0"/>
              <a:t>Prof. </a:t>
            </a:r>
            <a:r>
              <a:rPr lang="en-US" sz="2800" dirty="0" err="1" smtClean="0"/>
              <a:t>Neeraj</a:t>
            </a:r>
            <a:r>
              <a:rPr lang="en-US" sz="2800" dirty="0" smtClean="0"/>
              <a:t> </a:t>
            </a:r>
            <a:r>
              <a:rPr lang="en-US" sz="2800" dirty="0" err="1" smtClean="0"/>
              <a:t>Bhargava</a:t>
            </a:r>
            <a:endParaRPr lang="en-US" sz="2800" dirty="0" smtClean="0"/>
          </a:p>
          <a:p>
            <a:pPr algn="ctr">
              <a:buFont typeface="Wingdings 2" pitchFamily="18" charset="2"/>
              <a:buNone/>
            </a:pPr>
            <a:r>
              <a:rPr lang="en-US" sz="2800" dirty="0" err="1" smtClean="0"/>
              <a:t>Kapil</a:t>
            </a:r>
            <a:r>
              <a:rPr lang="en-US" sz="2800" dirty="0" smtClean="0"/>
              <a:t> </a:t>
            </a:r>
            <a:r>
              <a:rPr lang="en-US" sz="2800" dirty="0" err="1" smtClean="0"/>
              <a:t>Chauhan</a:t>
            </a:r>
            <a:endParaRPr lang="en-US" sz="2800" dirty="0" smtClean="0"/>
          </a:p>
          <a:p>
            <a:pPr algn="ctr">
              <a:buFont typeface="Wingdings 2" pitchFamily="18" charset="2"/>
              <a:buNone/>
            </a:pPr>
            <a:r>
              <a:rPr lang="en-US" sz="2800" dirty="0" smtClean="0"/>
              <a:t>Department of Computer Science</a:t>
            </a:r>
          </a:p>
          <a:p>
            <a:pPr algn="ctr">
              <a:buFont typeface="Wingdings 2" pitchFamily="18" charset="2"/>
              <a:buNone/>
            </a:pPr>
            <a:r>
              <a:rPr lang="en-US" sz="2800" dirty="0" smtClean="0"/>
              <a:t>School of Engineering &amp; Systems Sciences </a:t>
            </a:r>
          </a:p>
          <a:p>
            <a:pPr algn="ctr">
              <a:buFont typeface="Wingdings 2" pitchFamily="18" charset="2"/>
              <a:buNone/>
            </a:pPr>
            <a:r>
              <a:rPr lang="en-US" sz="2800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08727106"/>
              </p:ext>
            </p:extLst>
          </p:nvPr>
        </p:nvGraphicFramePr>
        <p:xfrm>
          <a:off x="1103313" y="1188719"/>
          <a:ext cx="8876710" cy="1463039"/>
        </p:xfrm>
        <a:graphic>
          <a:graphicData uri="http://schemas.openxmlformats.org/drawingml/2006/table">
            <a:tbl>
              <a:tblPr/>
              <a:tblGrid>
                <a:gridCol w="2384470">
                  <a:extLst>
                    <a:ext uri="{9D8B030D-6E8A-4147-A177-3AD203B41FA5}">
                      <a16:colId xmlns:a16="http://schemas.microsoft.com/office/drawing/2014/main" xmlns="" val="2258879610"/>
                    </a:ext>
                  </a:extLst>
                </a:gridCol>
                <a:gridCol w="6492240">
                  <a:extLst>
                    <a:ext uri="{9D8B030D-6E8A-4147-A177-3AD203B41FA5}">
                      <a16:colId xmlns:a16="http://schemas.microsoft.com/office/drawing/2014/main" xmlns="" val="1828059107"/>
                    </a:ext>
                  </a:extLst>
                </a:gridCol>
              </a:tblGrid>
              <a:tr h="581314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VisitedLinkColor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get or set Fore color of the Hyperlink when LinkVisited property of LinkLabel is set to true.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4522425"/>
                  </a:ext>
                </a:extLst>
              </a:tr>
              <a:tr h="581314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LinkVisited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specify weather Hyperlink is already visited or not. It has Boolean value. Default value is false.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7408470"/>
                  </a:ext>
                </a:extLst>
              </a:tr>
              <a:tr h="300411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get or set text associated with LinkLabel Control.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567432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6156502"/>
              </p:ext>
            </p:extLst>
          </p:nvPr>
        </p:nvGraphicFramePr>
        <p:xfrm>
          <a:off x="1103313" y="862149"/>
          <a:ext cx="8947150" cy="313508"/>
        </p:xfrm>
        <a:graphic>
          <a:graphicData uri="http://schemas.openxmlformats.org/drawingml/2006/table">
            <a:tbl>
              <a:tblPr/>
              <a:tblGrid>
                <a:gridCol w="4473575">
                  <a:extLst>
                    <a:ext uri="{9D8B030D-6E8A-4147-A177-3AD203B41FA5}">
                      <a16:colId xmlns:a16="http://schemas.microsoft.com/office/drawing/2014/main" xmlns="" val="30348225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xmlns="" val="2861763321"/>
                    </a:ext>
                  </a:extLst>
                </a:gridCol>
              </a:tblGrid>
              <a:tr h="31350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  <a:endParaRPr lang="en-IN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Purpose</a:t>
                      </a:r>
                      <a:endParaRPr lang="en-IN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07761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7061051"/>
              </p:ext>
            </p:extLst>
          </p:nvPr>
        </p:nvGraphicFramePr>
        <p:xfrm>
          <a:off x="1103313" y="2757416"/>
          <a:ext cx="8947150" cy="2564130"/>
        </p:xfrm>
        <a:graphic>
          <a:graphicData uri="http://schemas.openxmlformats.org/drawingml/2006/table">
            <a:tbl>
              <a:tblPr/>
              <a:tblGrid>
                <a:gridCol w="2279967">
                  <a:extLst>
                    <a:ext uri="{9D8B030D-6E8A-4147-A177-3AD203B41FA5}">
                      <a16:colId xmlns:a16="http://schemas.microsoft.com/office/drawing/2014/main" xmlns="" val="2721244862"/>
                    </a:ext>
                  </a:extLst>
                </a:gridCol>
                <a:gridCol w="6667183">
                  <a:extLst>
                    <a:ext uri="{9D8B030D-6E8A-4147-A177-3AD203B41FA5}">
                      <a16:colId xmlns:a16="http://schemas.microsoft.com/office/drawing/2014/main" xmlns="" val="2982287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TextAlign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get or set alignment of the text associated with LinkLabel Control.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725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ForeColor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get or set Fore Color of the text associated with LinkLabel Control.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995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BackColor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get or set Background color of the LinkLabel Control.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9114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specify weather LinkLabel control is enabled or not at runtime. It has Boolean value true or false. Default value is true.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462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Visible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specify weather LinkLabel control is visible or not at runtime. It has Boolean value true or false. Default value is true.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486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6865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464346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of Linklabel Control in VB.NET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38046167"/>
              </p:ext>
            </p:extLst>
          </p:nvPr>
        </p:nvGraphicFramePr>
        <p:xfrm>
          <a:off x="972685" y="2538343"/>
          <a:ext cx="9778046" cy="2673736"/>
        </p:xfrm>
        <a:graphic>
          <a:graphicData uri="http://schemas.openxmlformats.org/drawingml/2006/table">
            <a:tbl>
              <a:tblPr/>
              <a:tblGrid>
                <a:gridCol w="3311932">
                  <a:extLst>
                    <a:ext uri="{9D8B030D-6E8A-4147-A177-3AD203B41FA5}">
                      <a16:colId xmlns:a16="http://schemas.microsoft.com/office/drawing/2014/main" xmlns="" val="1755494039"/>
                    </a:ext>
                  </a:extLst>
                </a:gridCol>
                <a:gridCol w="6466114">
                  <a:extLst>
                    <a:ext uri="{9D8B030D-6E8A-4147-A177-3AD203B41FA5}">
                      <a16:colId xmlns:a16="http://schemas.microsoft.com/office/drawing/2014/main" xmlns="" val="3492790232"/>
                    </a:ext>
                  </a:extLst>
                </a:gridCol>
              </a:tblGrid>
              <a:tr h="39289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en-IN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Purpose</a:t>
                      </a:r>
                      <a:endParaRPr lang="en-IN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900897"/>
                  </a:ext>
                </a:extLst>
              </a:tr>
              <a:tr h="76028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Show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Show LinkLabel Control at runtime.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880452"/>
                  </a:ext>
                </a:extLst>
              </a:tr>
              <a:tr h="76028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Hide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Hide LinkLabel Control at runtime.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8876486"/>
                  </a:ext>
                </a:extLst>
              </a:tr>
              <a:tr h="760280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set input focus on LinkLabel Control.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948361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30629" y="-914261"/>
            <a:ext cx="133242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51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mean by </a:t>
            </a:r>
            <a:r>
              <a:rPr lang="en-IN" dirty="0" smtClean="0"/>
              <a:t>Font Dialog </a:t>
            </a:r>
            <a:r>
              <a:rPr lang="en-IN" dirty="0" smtClean="0"/>
              <a:t>control and explain following</a:t>
            </a:r>
          </a:p>
          <a:p>
            <a:pPr marL="571500" indent="-571500">
              <a:buAutoNum type="romanLcParenBoth"/>
            </a:pPr>
            <a:r>
              <a:rPr lang="en-IN" dirty="0" smtClean="0"/>
              <a:t>Properties</a:t>
            </a:r>
          </a:p>
          <a:p>
            <a:pPr marL="571500" indent="-571500">
              <a:buAutoNum type="romanLcParenBoth"/>
            </a:pPr>
            <a:r>
              <a:rPr lang="en-IN" smtClean="0"/>
              <a:t>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-448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Font Dialog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890324"/>
            <a:ext cx="8946541" cy="2910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It </a:t>
            </a:r>
            <a:r>
              <a:rPr lang="en-US" sz="2800" dirty="0"/>
              <a:t>prompts the user to choose a font from among those installed on the local computer and lets the user select the font, font size, and color. It returns the Font and Color objects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Following is the Font dialog box −</a:t>
            </a:r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54" y="3722914"/>
            <a:ext cx="4257675" cy="29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088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8902"/>
            <a:ext cx="10972800" cy="1332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Properties </a:t>
            </a:r>
            <a:r>
              <a:rPr lang="en-US" dirty="0"/>
              <a:t>of the FontDialog Control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AllowSimulations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allows graphics device interface (GDI) font simulations</a:t>
            </a:r>
            <a:r>
              <a:rPr lang="en-US" dirty="0" smtClean="0"/>
              <a:t>.</a:t>
            </a:r>
          </a:p>
          <a:p>
            <a:r>
              <a:rPr lang="en-US" b="1" dirty="0"/>
              <a:t>AllowVectorFonts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allows vector font selections.</a:t>
            </a:r>
          </a:p>
          <a:p>
            <a:r>
              <a:rPr lang="en-US" b="1" dirty="0"/>
              <a:t>AllowVerticalFonts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displays both vertical and horizontal fonts, or only horizontal fonts.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290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186" y="1073202"/>
            <a:ext cx="9673545" cy="502715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the selected font color</a:t>
            </a:r>
            <a:r>
              <a:rPr lang="en-US" dirty="0" smtClean="0"/>
              <a:t>.</a:t>
            </a:r>
          </a:p>
          <a:p>
            <a:r>
              <a:rPr lang="en-US" b="1" dirty="0"/>
              <a:t>FixedPitchOnly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allows only the selection of fixed-pitch fonts</a:t>
            </a:r>
            <a:r>
              <a:rPr lang="en-US" dirty="0" smtClean="0"/>
              <a:t>.</a:t>
            </a:r>
          </a:p>
          <a:p>
            <a:r>
              <a:rPr lang="en-US" b="1" dirty="0"/>
              <a:t>Font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the selected font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FontMustExist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specifies an error condition if the user attempts to select a font or style that does not exist</a:t>
            </a:r>
            <a:r>
              <a:rPr lang="en-US" dirty="0" smtClean="0"/>
              <a:t>.</a:t>
            </a:r>
          </a:p>
          <a:p>
            <a:r>
              <a:rPr lang="en-US" b="1" dirty="0"/>
              <a:t>MaxSize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the maximum point size a user can select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192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627" y="1295264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MinSize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the minimum point size a user can select</a:t>
            </a:r>
            <a:r>
              <a:rPr lang="en-US" dirty="0" smtClean="0"/>
              <a:t>.</a:t>
            </a:r>
          </a:p>
          <a:p>
            <a:r>
              <a:rPr lang="en-US" b="1" dirty="0"/>
              <a:t>ScriptsOnly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allows selection of fonts for all non-OEM and Symbol character sets, as well as the ANSI character set</a:t>
            </a:r>
            <a:r>
              <a:rPr lang="en-US" dirty="0" smtClean="0"/>
              <a:t>.</a:t>
            </a:r>
          </a:p>
          <a:p>
            <a:r>
              <a:rPr lang="en-US" b="1" dirty="0"/>
              <a:t>ShowApply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contains an </a:t>
            </a:r>
            <a:r>
              <a:rPr lang="en-US" b="1" dirty="0"/>
              <a:t>Apply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button.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7550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438" y="1125455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ShowColor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displays the color choice</a:t>
            </a:r>
            <a:r>
              <a:rPr lang="en-US" dirty="0" smtClean="0"/>
              <a:t>.</a:t>
            </a:r>
          </a:p>
          <a:p>
            <a:r>
              <a:rPr lang="en-US" b="1" dirty="0"/>
              <a:t>ShowEffects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contains controls that allow the user to specify strikethrough, underline, and text color options</a:t>
            </a:r>
            <a:r>
              <a:rPr lang="en-US" dirty="0" smtClean="0"/>
              <a:t>.</a:t>
            </a:r>
          </a:p>
          <a:p>
            <a:r>
              <a:rPr lang="en-US" b="1" dirty="0"/>
              <a:t>ShowHelp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Gets or sets a value indicating whether the dialog box displays a Help button.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059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49047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of the FontDialog Control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46" y="1856973"/>
            <a:ext cx="8419511" cy="3472671"/>
          </a:xfrm>
        </p:spPr>
        <p:txBody>
          <a:bodyPr/>
          <a:lstStyle/>
          <a:p>
            <a:r>
              <a:rPr lang="en-US" b="1" dirty="0"/>
              <a:t>Reset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Resets all options to their default values.</a:t>
            </a:r>
          </a:p>
          <a:p>
            <a:r>
              <a:rPr lang="en-US" b="1" dirty="0"/>
              <a:t>RunDialog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overridden in a derived class, specifies a common dialog box.</a:t>
            </a:r>
          </a:p>
          <a:p>
            <a:r>
              <a:rPr lang="en-US" b="1" dirty="0"/>
              <a:t>ShowDialog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Runs a common dialog box with a default owner.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93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1817043"/>
          </a:xfrm>
        </p:spPr>
        <p:txBody>
          <a:bodyPr>
            <a:normAutofit/>
          </a:bodyPr>
          <a:lstStyle/>
          <a:p>
            <a:r>
              <a:rPr lang="en-IN" dirty="0"/>
              <a:t>Linklabel Control in VB.NET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240561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LinkLabel Control is designed such that it provides the functionality of Hyperlink in window application. </a:t>
            </a:r>
            <a:br>
              <a:rPr lang="en-US" sz="2800" dirty="0"/>
            </a:br>
            <a:r>
              <a:rPr lang="en-US" sz="2800" dirty="0"/>
              <a:t>It is derived from label Control so it also provides all the functionality of Label control.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33194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1965"/>
            <a:ext cx="10972800" cy="1110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Properties </a:t>
            </a:r>
            <a:r>
              <a:rPr lang="en-US" dirty="0"/>
              <a:t>of Linklabel Control in VB.NET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71576117"/>
              </p:ext>
            </p:extLst>
          </p:nvPr>
        </p:nvGraphicFramePr>
        <p:xfrm>
          <a:off x="979713" y="1853247"/>
          <a:ext cx="9548950" cy="4286295"/>
        </p:xfrm>
        <a:graphic>
          <a:graphicData uri="http://schemas.openxmlformats.org/drawingml/2006/table">
            <a:tbl>
              <a:tblPr/>
              <a:tblGrid>
                <a:gridCol w="4774475">
                  <a:extLst>
                    <a:ext uri="{9D8B030D-6E8A-4147-A177-3AD203B41FA5}">
                      <a16:colId xmlns:a16="http://schemas.microsoft.com/office/drawing/2014/main" xmlns="" val="2096897900"/>
                    </a:ext>
                  </a:extLst>
                </a:gridCol>
                <a:gridCol w="4774475">
                  <a:extLst>
                    <a:ext uri="{9D8B030D-6E8A-4147-A177-3AD203B41FA5}">
                      <a16:colId xmlns:a16="http://schemas.microsoft.com/office/drawing/2014/main" xmlns="" val="3964792948"/>
                    </a:ext>
                  </a:extLst>
                </a:gridCol>
              </a:tblGrid>
              <a:tr h="62985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  <a:endParaRPr lang="en-IN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8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Purpose</a:t>
                      </a:r>
                      <a:endParaRPr lang="en-IN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396549"/>
                  </a:ext>
                </a:extLst>
              </a:tr>
              <a:tr h="1218813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LinkColor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get or set Fore color of the Hyperlink in its default state.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209405"/>
                  </a:ext>
                </a:extLst>
              </a:tr>
              <a:tr h="1218813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ActiveLinkColor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get or set Fore color of the Hyperlink when user clicks it.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3112139"/>
                  </a:ext>
                </a:extLst>
              </a:tr>
              <a:tr h="1218813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DisabledLinkColor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It is used to get or set Fore color of the Hyperlink when LinkLabel is disabled.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13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169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669</Words>
  <Application>Microsoft Office PowerPoint</Application>
  <PresentationFormat>Custom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Font Dialog &amp; Link Label</vt:lpstr>
      <vt:lpstr>  Font Dialog Control</vt:lpstr>
      <vt:lpstr>             Properties of the FontDialog Control </vt:lpstr>
      <vt:lpstr>Slide 4</vt:lpstr>
      <vt:lpstr>Slide 5</vt:lpstr>
      <vt:lpstr>Slide 6</vt:lpstr>
      <vt:lpstr>Methods of the FontDialog Control </vt:lpstr>
      <vt:lpstr>Linklabel Control in VB.NET </vt:lpstr>
      <vt:lpstr> Properties of Linklabel Control in VB.NET </vt:lpstr>
      <vt:lpstr>Slide 10</vt:lpstr>
      <vt:lpstr>Methods of Linklabel Control in VB.NET </vt:lpstr>
      <vt:lpstr>Assignment 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Dialog &amp; Link Label</dc:title>
  <dc:creator>Suresh Gurjar</dc:creator>
  <cp:lastModifiedBy>chauhan</cp:lastModifiedBy>
  <cp:revision>7</cp:revision>
  <dcterms:created xsi:type="dcterms:W3CDTF">2019-06-03T16:40:55Z</dcterms:created>
  <dcterms:modified xsi:type="dcterms:W3CDTF">2020-04-07T19:34:24Z</dcterms:modified>
</cp:coreProperties>
</file>