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B3E9B4-2E36-445E-8088-8A55B02793CC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4E74B-2967-4B19-AAE5-9801335146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VB.Net</a:t>
            </a:r>
            <a:r>
              <a:rPr lang="en-US" dirty="0" smtClean="0">
                <a:solidFill>
                  <a:schemeClr val="accent2"/>
                </a:solidFill>
              </a:rPr>
              <a:t> - </a:t>
            </a:r>
            <a:r>
              <a:rPr lang="en-US" dirty="0" err="1" smtClean="0">
                <a:solidFill>
                  <a:schemeClr val="accent2"/>
                </a:solidFill>
              </a:rPr>
              <a:t>ListBox</a:t>
            </a:r>
            <a:r>
              <a:rPr lang="en-US" dirty="0" smtClean="0">
                <a:solidFill>
                  <a:schemeClr val="accent2"/>
                </a:solidFill>
              </a:rPr>
              <a:t> Control</a:t>
            </a:r>
            <a:r>
              <a:rPr lang="en-US" dirty="0" smtClean="0">
                <a:solidFill>
                  <a:srgbClr val="00FFCC"/>
                </a:solidFill>
              </a:rPr>
              <a:t/>
            </a:r>
            <a:br>
              <a:rPr lang="en-US" dirty="0" smtClean="0">
                <a:solidFill>
                  <a:srgbClr val="00FFCC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Prof. </a:t>
            </a:r>
            <a:r>
              <a:rPr lang="en-US" sz="2400" dirty="0" err="1" smtClean="0"/>
              <a:t>Neeraj</a:t>
            </a:r>
            <a:r>
              <a:rPr lang="en-US" sz="2400" dirty="0" smtClean="0"/>
              <a:t> </a:t>
            </a:r>
            <a:r>
              <a:rPr lang="en-US" sz="2400" dirty="0" err="1" smtClean="0"/>
              <a:t>Bhargava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err="1" smtClean="0"/>
              <a:t>Kapil</a:t>
            </a:r>
            <a:r>
              <a:rPr lang="en-US" sz="2400" dirty="0" smtClean="0"/>
              <a:t> </a:t>
            </a:r>
            <a:r>
              <a:rPr lang="en-US" sz="2400" dirty="0" err="1" smtClean="0"/>
              <a:t>Chauhan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Department of Computer Science</a:t>
            </a:r>
          </a:p>
          <a:p>
            <a:pPr algn="ctr">
              <a:buNone/>
            </a:pPr>
            <a:r>
              <a:rPr lang="en-US" sz="2400" dirty="0" smtClean="0"/>
              <a:t>School of Engineering &amp; Systems Sciences </a:t>
            </a:r>
          </a:p>
          <a:p>
            <a:pPr algn="ctr">
              <a:buNone/>
            </a:pPr>
            <a:r>
              <a:rPr lang="en-US" sz="2400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VB.Net</a:t>
            </a:r>
            <a:r>
              <a:rPr lang="en-US" dirty="0" smtClean="0">
                <a:solidFill>
                  <a:schemeClr val="accent2"/>
                </a:solidFill>
              </a:rPr>
              <a:t> - </a:t>
            </a:r>
            <a:r>
              <a:rPr lang="en-US" dirty="0" err="1" smtClean="0">
                <a:solidFill>
                  <a:schemeClr val="accent2"/>
                </a:solidFill>
              </a:rPr>
              <a:t>ListBox</a:t>
            </a:r>
            <a:r>
              <a:rPr lang="en-US" dirty="0" smtClean="0">
                <a:solidFill>
                  <a:schemeClr val="accent2"/>
                </a:solidFill>
              </a:rPr>
              <a:t> Control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7" descr="vb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429669"/>
            <a:ext cx="5715000" cy="340042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4144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represents a Windows control to display a list of items to a user.</a:t>
            </a:r>
          </a:p>
          <a:p>
            <a:pPr>
              <a:defRPr/>
            </a:pPr>
            <a:r>
              <a:rPr lang="en-US" dirty="0"/>
              <a:t> A user can select an item from the list. It allows the programmer to add items at design time by using the properties window or at the runtime. </a:t>
            </a:r>
          </a:p>
          <a:p>
            <a:endParaRPr lang="en-US" dirty="0"/>
          </a:p>
        </p:txBody>
      </p:sp>
      <p:pic>
        <p:nvPicPr>
          <p:cNvPr id="6" name="Picture 7" descr="v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76800" y="1905000"/>
            <a:ext cx="4038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Picture 10" descr="Addremoveandclearlistboxitem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0" y="1981200"/>
            <a:ext cx="3605436" cy="3581400"/>
          </a:xfrm>
          <a:noFill/>
        </p:spPr>
      </p:pic>
      <p:sp>
        <p:nvSpPr>
          <p:cNvPr id="5" name="Rectangle 4"/>
          <p:cNvSpPr/>
          <p:nvPr/>
        </p:nvSpPr>
        <p:spPr>
          <a:xfrm>
            <a:off x="228600" y="2133600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You can use the Add or Insert method to add items to a list box. 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Add method adds new items at the end of an unsorted list box. 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Insert method allows you to specify where to insert the item you are adding. 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05712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</a:rPr>
              <a:t>Properties of the </a:t>
            </a:r>
            <a:r>
              <a:rPr lang="en-US" b="0" dirty="0" err="1" smtClean="0">
                <a:solidFill>
                  <a:schemeClr val="accent2"/>
                </a:solidFill>
              </a:rPr>
              <a:t>ListBox</a:t>
            </a:r>
            <a:r>
              <a:rPr lang="en-US" b="0" dirty="0" smtClean="0">
                <a:solidFill>
                  <a:schemeClr val="accent2"/>
                </a:solidFill>
              </a:rPr>
              <a:t> Control</a:t>
            </a:r>
            <a:r>
              <a:rPr lang="en-US" b="0" dirty="0" smtClean="0">
                <a:solidFill>
                  <a:srgbClr val="0066CC"/>
                </a:solidFill>
              </a:rPr>
              <a:t/>
            </a:r>
            <a:br>
              <a:rPr lang="en-US" b="0" dirty="0" smtClean="0">
                <a:solidFill>
                  <a:srgbClr val="0066CC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spcBef>
                <a:spcPts val="672"/>
              </a:spcBef>
              <a:buNone/>
            </a:pPr>
            <a: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Garamond"/>
                <a:cs typeface="Arial"/>
              </a:rPr>
              <a:t/>
            </a:r>
            <a:br>
              <a:rPr lang="en-US" sz="36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Garamond"/>
                <a:cs typeface="Arial"/>
              </a:rPr>
            </a:br>
            <a:endParaRPr lang="en-US" sz="2400" b="0" i="0" u="none" strike="noStrike" dirty="0" smtClean="0">
              <a:latin typeface="Arial"/>
            </a:endParaRPr>
          </a:p>
          <a:p>
            <a:pPr marL="0" indent="0" fontAlgn="base">
              <a:spcBef>
                <a:spcPts val="672"/>
              </a:spcBef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AllowSelection</a:t>
            </a:r>
            <a:endParaRPr lang="en-US" sz="2500" b="0" i="0" u="none" strike="noStrike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576"/>
              </a:spcBef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Gets a value indicating whether the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ListBox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currently enables selection of list items.</a:t>
            </a:r>
          </a:p>
          <a:p>
            <a:pPr marL="0" indent="0" fontAlgn="base">
              <a:spcBef>
                <a:spcPts val="672"/>
              </a:spcBef>
              <a:buNone/>
            </a:pP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672"/>
              </a:spcBef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BorderStyle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576"/>
              </a:spcBef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or sets the type of border drawn around the list box.</a:t>
            </a:r>
            <a:endParaRPr lang="en-US" sz="2500" b="0" i="0" u="none" strike="no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672"/>
              </a:spcBef>
            </a:pP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672"/>
              </a:spcBef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ColumnWidth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576"/>
              </a:spcBef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of sets the width of columns in a multicolumn list box.</a:t>
            </a:r>
            <a:endParaRPr lang="en-US" sz="2500" b="0" i="0" u="none" strike="no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672"/>
              </a:spcBef>
            </a:pP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672"/>
              </a:spcBef>
              <a:buNone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HorizontalExtent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spcBef>
                <a:spcPts val="576"/>
              </a:spcBef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or sets the horizontal scrolling area of a list box.</a:t>
            </a:r>
            <a:endParaRPr lang="en-US" sz="2500" b="0" i="0" u="none" strike="no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ItemHeight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3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</a:t>
            </a:r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or sets the height of an item in the list </a:t>
            </a:r>
            <a:r>
              <a:rPr lang="en-US" sz="3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 fontAlgn="base"/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Items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the items of the list box</a:t>
            </a:r>
            <a:r>
              <a:rPr lang="en-US" sz="3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MultiColumn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or sets a value indicating whether the list box supports multiple columns.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34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SelectedIndex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or sets the zero-based index of the currently selected item in a list box.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34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SelectedValue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or sets the value of the member property specified by the </a:t>
            </a:r>
            <a:r>
              <a:rPr lang="en-US" sz="3400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ValueMember</a:t>
            </a:r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property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3400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Sorted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fontAlgn="base"/>
            <a:r>
              <a:rPr lang="en-US" sz="3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Gets </a:t>
            </a:r>
            <a:r>
              <a:rPr lang="en-US" sz="3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or sets a value indicating whether the items in the list box are sorted alphabetically.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accent2"/>
                </a:solidFill>
              </a:rPr>
              <a:t>Events of the </a:t>
            </a:r>
            <a:r>
              <a:rPr lang="en-US" b="0" dirty="0" err="1" smtClean="0">
                <a:solidFill>
                  <a:schemeClr val="accent2"/>
                </a:solidFill>
              </a:rPr>
              <a:t>ListBox</a:t>
            </a:r>
            <a:r>
              <a:rPr lang="en-US" b="0" dirty="0" smtClean="0">
                <a:solidFill>
                  <a:schemeClr val="accent2"/>
                </a:solidFill>
              </a:rPr>
              <a:t> Control</a:t>
            </a:r>
            <a:r>
              <a:rPr lang="en-US" b="0" dirty="0" smtClean="0">
                <a:solidFill>
                  <a:srgbClr val="00FFCC"/>
                </a:solidFill>
              </a:rPr>
              <a:t/>
            </a:r>
            <a:br>
              <a:rPr lang="en-US" b="0" dirty="0" smtClean="0">
                <a:solidFill>
                  <a:srgbClr val="00FFCC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1. </a:t>
            </a:r>
            <a:r>
              <a:rPr lang="en-US" b="1" dirty="0" err="1" smtClean="0"/>
              <a:t>Click</a:t>
            </a:r>
            <a:r>
              <a:rPr lang="en-US" dirty="0" err="1" smtClean="0"/>
              <a:t>Occurs</a:t>
            </a:r>
            <a:endParaRPr lang="en-US" dirty="0"/>
          </a:p>
          <a:p>
            <a:pPr fontAlgn="base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/>
              <a:t>when a list box is selected.</a:t>
            </a:r>
          </a:p>
          <a:p>
            <a:pPr fontAlgn="base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fontAlgn="base">
              <a:buNone/>
            </a:pPr>
            <a:r>
              <a:rPr lang="en-US" dirty="0" smtClean="0"/>
              <a:t>2. </a:t>
            </a:r>
            <a:r>
              <a:rPr lang="en-US" b="1" dirty="0" err="1" smtClean="0"/>
              <a:t>SelectedIndexChanged</a:t>
            </a:r>
            <a:endParaRPr lang="en-US" dirty="0"/>
          </a:p>
          <a:p>
            <a:pPr fontAlgn="base"/>
            <a:r>
              <a:rPr lang="en-US" dirty="0"/>
              <a:t>Occurs when the </a:t>
            </a:r>
            <a:r>
              <a:rPr lang="en-US" dirty="0" err="1"/>
              <a:t>SelectedIndex</a:t>
            </a:r>
            <a:r>
              <a:rPr lang="en-US" dirty="0"/>
              <a:t> property of a list box is changed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all the methods and events of </a:t>
            </a:r>
            <a:r>
              <a:rPr lang="en-US" dirty="0" err="1" smtClean="0"/>
              <a:t>Listbox</a:t>
            </a:r>
            <a:r>
              <a:rPr lang="en-US" dirty="0" smtClean="0"/>
              <a:t> in vb.net </a:t>
            </a:r>
            <a:r>
              <a:rPr lang="en-US" smtClean="0"/>
              <a:t>with example.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274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VB.Net - ListBox Control </vt:lpstr>
      <vt:lpstr>VB.Net - ListBox Control </vt:lpstr>
      <vt:lpstr>Cont…</vt:lpstr>
      <vt:lpstr>Cont..</vt:lpstr>
      <vt:lpstr>Properties of the ListBox Control </vt:lpstr>
      <vt:lpstr>Cont..</vt:lpstr>
      <vt:lpstr>Events of the ListBox Control 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chauhan</dc:creator>
  <cp:lastModifiedBy>chauhan</cp:lastModifiedBy>
  <cp:revision>9</cp:revision>
  <dcterms:created xsi:type="dcterms:W3CDTF">2020-04-10T06:19:02Z</dcterms:created>
  <dcterms:modified xsi:type="dcterms:W3CDTF">2020-04-10T06:38:52Z</dcterms:modified>
</cp:coreProperties>
</file>