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593DC3-A46A-4B36-BAA1-E913A4BFE8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DAB709-F17E-4F41-BCFD-6EF6E0CDF3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RadioButton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algn="ctr">
              <a:buFont typeface="Wingdings 2" pitchFamily="18" charset="2"/>
              <a:buNone/>
            </a:pPr>
            <a:r>
              <a:rPr lang="en-US" dirty="0" smtClean="0"/>
              <a:t>Prof. </a:t>
            </a: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endParaRPr lang="en-US" dirty="0" smtClean="0"/>
          </a:p>
          <a:p>
            <a:pPr algn="ctr">
              <a:buFont typeface="Wingdings 2" pitchFamily="18" charset="2"/>
              <a:buNone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Department of Computer Science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School of Engineering &amp; Systems Sciences 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RadioButton</a:t>
            </a:r>
            <a:r>
              <a:rPr lang="en-IN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RadioButton</a:t>
            </a:r>
            <a:r>
              <a:rPr lang="en-US" dirty="0" smtClean="0"/>
              <a:t> control is used to provide a set of mutually exclusive options.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user can select one radio button in a group.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 need to place more than one group of radio buttons in the same form, you should place them in different container controls like a </a:t>
            </a:r>
            <a:r>
              <a:rPr lang="en-US" dirty="0" err="1" smtClean="0"/>
              <a:t>GroupBox</a:t>
            </a:r>
            <a:r>
              <a:rPr lang="en-US" dirty="0" smtClean="0"/>
              <a:t> control.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RadioButton</a:t>
            </a:r>
            <a:r>
              <a:rPr lang="en-IN" dirty="0" smtClean="0"/>
              <a:t>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467600" cy="4042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the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Appearance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a value determining the appearance of the radio button.</a:t>
            </a:r>
          </a:p>
          <a:p>
            <a:r>
              <a:rPr lang="en-US" b="1" dirty="0" err="1" smtClean="0"/>
              <a:t>AutoCheck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a value indicating whether the Checked value and the appearance of the control automatically change when the control is clicked.</a:t>
            </a:r>
          </a:p>
          <a:p>
            <a:r>
              <a:rPr lang="en-US" b="1" dirty="0" smtClean="0"/>
              <a:t>Checked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a value indicating whether the control is checked.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the caption for a radio button.</a:t>
            </a:r>
          </a:p>
          <a:p>
            <a:r>
              <a:rPr lang="en-US" b="1" dirty="0" err="1" smtClean="0"/>
              <a:t>TabStop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a value indicating whether a user can give focus to the </a:t>
            </a:r>
            <a:r>
              <a:rPr lang="en-US" dirty="0" err="1" smtClean="0"/>
              <a:t>RadioButton</a:t>
            </a:r>
            <a:r>
              <a:rPr lang="en-US" dirty="0" smtClean="0"/>
              <a:t> control using the TAB key.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 smtClean="0"/>
              <a:t>Methods of the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are some of the commonly used methods of the </a:t>
            </a:r>
            <a:r>
              <a:rPr lang="en-US" dirty="0" err="1" smtClean="0"/>
              <a:t>RadioButton</a:t>
            </a:r>
            <a:r>
              <a:rPr lang="en-US" dirty="0" smtClean="0"/>
              <a:t> control −</a:t>
            </a:r>
          </a:p>
          <a:p>
            <a:r>
              <a:rPr lang="en-US" dirty="0" err="1" smtClean="0"/>
              <a:t>PerformClick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Generates a Click event for the control, simulating a click by a user.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 of the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are some of the commonly used events of the </a:t>
            </a:r>
            <a:r>
              <a:rPr lang="en-US" dirty="0" err="1" smtClean="0"/>
              <a:t>RadioButton</a:t>
            </a:r>
            <a:r>
              <a:rPr lang="en-US" dirty="0" smtClean="0"/>
              <a:t> control −</a:t>
            </a:r>
          </a:p>
          <a:p>
            <a:r>
              <a:rPr lang="en-US" b="1" dirty="0" err="1" smtClean="0"/>
              <a:t>AppearanceChanged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the value of the Appearance property of the </a:t>
            </a:r>
            <a:r>
              <a:rPr lang="en-US" dirty="0" err="1" smtClean="0"/>
              <a:t>RadioButton</a:t>
            </a:r>
            <a:r>
              <a:rPr lang="en-US" dirty="0" smtClean="0"/>
              <a:t> control is changed.</a:t>
            </a:r>
          </a:p>
          <a:p>
            <a:r>
              <a:rPr lang="en-US" b="1" dirty="0" err="1" smtClean="0"/>
              <a:t>CheckedChanged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the value of the Checked property of the </a:t>
            </a:r>
            <a:r>
              <a:rPr lang="en-US" dirty="0" err="1" smtClean="0"/>
              <a:t>RadioButton</a:t>
            </a:r>
            <a:r>
              <a:rPr lang="en-US" dirty="0" smtClean="0"/>
              <a:t> control is changed.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67818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RadioButton</a:t>
            </a:r>
            <a:r>
              <a:rPr lang="en-US" dirty="0" smtClean="0"/>
              <a:t> control with example and discuss with following parameter</a:t>
            </a:r>
          </a:p>
          <a:p>
            <a:r>
              <a:rPr lang="en-US" dirty="0" smtClean="0"/>
              <a:t>(a) properties</a:t>
            </a:r>
          </a:p>
          <a:p>
            <a:r>
              <a:rPr lang="en-US" dirty="0" smtClean="0"/>
              <a:t>(b) event</a:t>
            </a:r>
          </a:p>
          <a:p>
            <a:r>
              <a:rPr lang="en-US" dirty="0" smtClean="0"/>
              <a:t>(c</a:t>
            </a:r>
            <a:r>
              <a:rPr lang="en-US" smtClean="0"/>
              <a:t>) method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283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RadioButton</vt:lpstr>
      <vt:lpstr>RadioButton Control</vt:lpstr>
      <vt:lpstr>RadioButton Control</vt:lpstr>
      <vt:lpstr>Properties of the RadioButton Control</vt:lpstr>
      <vt:lpstr>Cont..</vt:lpstr>
      <vt:lpstr>Methods of the RadioButton Control</vt:lpstr>
      <vt:lpstr>Events of the RadioButton Control</vt:lpstr>
      <vt:lpstr>Example</vt:lpstr>
      <vt:lpstr>Assignment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RadioButton</dc:title>
  <dc:creator>chauhan</dc:creator>
  <cp:lastModifiedBy>chauhan</cp:lastModifiedBy>
  <cp:revision>7</cp:revision>
  <dcterms:created xsi:type="dcterms:W3CDTF">2020-04-14T10:57:19Z</dcterms:created>
  <dcterms:modified xsi:type="dcterms:W3CDTF">2020-04-14T11:09:42Z</dcterms:modified>
</cp:coreProperties>
</file>