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51AD-9779-4A46-8D0A-4446D6CDE79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878E-8833-4EEE-9D56-6701EB2735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51AD-9779-4A46-8D0A-4446D6CDE79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878E-8833-4EEE-9D56-6701EB273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51AD-9779-4A46-8D0A-4446D6CDE79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878E-8833-4EEE-9D56-6701EB273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51AD-9779-4A46-8D0A-4446D6CDE79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878E-8833-4EEE-9D56-6701EB273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51AD-9779-4A46-8D0A-4446D6CDE79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878E-8833-4EEE-9D56-6701EB2735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51AD-9779-4A46-8D0A-4446D6CDE79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878E-8833-4EEE-9D56-6701EB273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51AD-9779-4A46-8D0A-4446D6CDE79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878E-8833-4EEE-9D56-6701EB273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51AD-9779-4A46-8D0A-4446D6CDE79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878E-8833-4EEE-9D56-6701EB273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51AD-9779-4A46-8D0A-4446D6CDE79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878E-8833-4EEE-9D56-6701EB273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51AD-9779-4A46-8D0A-4446D6CDE79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878E-8833-4EEE-9D56-6701EB273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51AD-9779-4A46-8D0A-4446D6CDE79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99B878E-8833-4EEE-9D56-6701EB27352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9B51AD-9779-4A46-8D0A-4446D6CDE79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9B878E-8833-4EEE-9D56-6701EB27352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CheckBox</a:t>
            </a:r>
            <a:r>
              <a:rPr lang="en-US" b="1" dirty="0" smtClean="0"/>
              <a:t>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dirty="0" smtClean="0"/>
              <a:t>Prof. </a:t>
            </a:r>
            <a:r>
              <a:rPr lang="en-US" dirty="0" err="1" smtClean="0"/>
              <a:t>Neeraj</a:t>
            </a:r>
            <a:r>
              <a:rPr lang="en-US" dirty="0" smtClean="0"/>
              <a:t> </a:t>
            </a:r>
            <a:r>
              <a:rPr lang="en-US" dirty="0" err="1" smtClean="0"/>
              <a:t>Bhargava</a:t>
            </a:r>
            <a:endParaRPr lang="en-US" dirty="0" smtClean="0"/>
          </a:p>
          <a:p>
            <a:pPr algn="ctr">
              <a:buFont typeface="Wingdings 2" pitchFamily="18" charset="2"/>
              <a:buNone/>
            </a:pPr>
            <a:r>
              <a:rPr lang="en-US" dirty="0" err="1" smtClean="0"/>
              <a:t>Kapil</a:t>
            </a:r>
            <a:r>
              <a:rPr lang="en-US" dirty="0" smtClean="0"/>
              <a:t> </a:t>
            </a:r>
            <a:r>
              <a:rPr lang="en-US" dirty="0" err="1" smtClean="0"/>
              <a:t>Chauhan</a:t>
            </a:r>
            <a:endParaRPr lang="en-US" dirty="0" smtClean="0"/>
          </a:p>
          <a:p>
            <a:pPr algn="ctr">
              <a:buFont typeface="Wingdings 2" pitchFamily="18" charset="2"/>
              <a:buNone/>
            </a:pPr>
            <a:r>
              <a:rPr lang="en-US" dirty="0" smtClean="0"/>
              <a:t>Department of Computer Science</a:t>
            </a:r>
          </a:p>
          <a:p>
            <a:pPr algn="ctr">
              <a:buFont typeface="Wingdings 2" pitchFamily="18" charset="2"/>
              <a:buNone/>
            </a:pPr>
            <a:r>
              <a:rPr lang="en-US" dirty="0" smtClean="0"/>
              <a:t>School of Engineering &amp; Systems Sciences </a:t>
            </a:r>
          </a:p>
          <a:p>
            <a:pPr algn="ctr">
              <a:buFont typeface="Wingdings 2" pitchFamily="18" charset="2"/>
              <a:buNone/>
            </a:pPr>
            <a:r>
              <a:rPr lang="en-US" dirty="0" smtClean="0"/>
              <a:t>MDS University, Ajmer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CheckBox</a:t>
            </a:r>
            <a:r>
              <a:rPr lang="en-US" b="1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Check box control is used to represents list of options to the user from which user can select none or any number of options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Check </a:t>
            </a:r>
            <a:r>
              <a:rPr lang="en-US" sz="2800" dirty="0" smtClean="0"/>
              <a:t>Box control allow user to select or deselect particular option. 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CheckBox</a:t>
            </a:r>
            <a:r>
              <a:rPr lang="en-US" b="1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Each time user clicks on the Check Box its status get changed.</a:t>
            </a:r>
          </a:p>
          <a:p>
            <a:r>
              <a:rPr lang="en-US" sz="2400" dirty="0" smtClean="0"/>
              <a:t> When check box is selected it has a checked status and when it is not selected it has Unchecked </a:t>
            </a:r>
            <a:r>
              <a:rPr lang="en-US" sz="2400" dirty="0" smtClean="0"/>
              <a:t>status</a:t>
            </a:r>
          </a:p>
          <a:p>
            <a:endParaRPr lang="en-US" sz="2400" dirty="0" smtClean="0"/>
          </a:p>
          <a:p>
            <a:endParaRPr lang="en-US" sz="1600" dirty="0" smtClean="0"/>
          </a:p>
          <a:p>
            <a:endParaRPr lang="en-US" dirty="0"/>
          </a:p>
        </p:txBody>
      </p:sp>
      <p:pic>
        <p:nvPicPr>
          <p:cNvPr id="4" name="Picture 2" descr="CheckBo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038600"/>
            <a:ext cx="3406588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Properties of </a:t>
            </a:r>
            <a:r>
              <a:rPr lang="en-US" sz="5400" b="1" dirty="0" err="1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b="1" dirty="0" err="1" smtClean="0"/>
              <a:t>AutoCheck</a:t>
            </a:r>
            <a:endParaRPr lang="en-US" b="1" dirty="0" smtClean="0"/>
          </a:p>
          <a:p>
            <a:pPr algn="just" fontAlgn="t">
              <a:buNone/>
            </a:pPr>
            <a:r>
              <a:rPr lang="en-US" dirty="0" smtClean="0"/>
              <a:t>	It </a:t>
            </a:r>
            <a:r>
              <a:rPr lang="en-US" dirty="0" smtClean="0"/>
              <a:t>is used to specify weather </a:t>
            </a:r>
            <a:r>
              <a:rPr lang="en-US" dirty="0" err="1" smtClean="0"/>
              <a:t>CheckBox</a:t>
            </a:r>
            <a:r>
              <a:rPr lang="en-US" dirty="0" smtClean="0"/>
              <a:t> can automatically change its state or not when it is clicked. It has Boolean value. Default value is true</a:t>
            </a:r>
            <a:r>
              <a:rPr lang="en-US" dirty="0" smtClean="0"/>
              <a:t>.</a:t>
            </a:r>
          </a:p>
          <a:p>
            <a:pPr algn="just" fontAlgn="t"/>
            <a:endParaRPr lang="en-US" dirty="0" smtClean="0"/>
          </a:p>
          <a:p>
            <a:pPr algn="just" fontAlgn="t"/>
            <a:r>
              <a:rPr lang="en-US" b="1" dirty="0" err="1" smtClean="0"/>
              <a:t>CheckAlign</a:t>
            </a:r>
            <a:endParaRPr lang="en-US" b="1" dirty="0" smtClean="0"/>
          </a:p>
          <a:p>
            <a:pPr algn="just" fontAlgn="t">
              <a:buNone/>
            </a:pPr>
            <a:r>
              <a:rPr lang="en-US" dirty="0" smtClean="0"/>
              <a:t>	It </a:t>
            </a:r>
            <a:r>
              <a:rPr lang="en-US" dirty="0" smtClean="0"/>
              <a:t>is used to get or set alignment of the  </a:t>
            </a:r>
            <a:r>
              <a:rPr lang="en-US" dirty="0" smtClean="0"/>
              <a:t>within </a:t>
            </a:r>
            <a:r>
              <a:rPr lang="en-US" dirty="0" err="1" smtClean="0"/>
              <a:t>CheckBox</a:t>
            </a:r>
            <a:r>
              <a:rPr lang="en-US" b="1" dirty="0" smtClean="0"/>
              <a:t> </a:t>
            </a:r>
            <a:r>
              <a:rPr lang="en-US" dirty="0" smtClean="0"/>
              <a:t>Control. </a:t>
            </a:r>
            <a:endParaRPr lang="en-US" dirty="0" smtClean="0"/>
          </a:p>
          <a:p>
            <a:pPr algn="just" fontAlgn="t"/>
            <a:endParaRPr lang="en-US" dirty="0" smtClean="0"/>
          </a:p>
          <a:p>
            <a:pPr algn="just" fontAlgn="t"/>
            <a:r>
              <a:rPr lang="en-US" b="1" dirty="0" smtClean="0"/>
              <a:t>Checked</a:t>
            </a:r>
          </a:p>
          <a:p>
            <a:pPr algn="just" fontAlgn="t">
              <a:buNone/>
            </a:pPr>
            <a:r>
              <a:rPr lang="en-US" dirty="0" smtClean="0"/>
              <a:t>	It </a:t>
            </a:r>
            <a:r>
              <a:rPr lang="en-US" dirty="0" smtClean="0"/>
              <a:t>is used to get or set Boolean value, which indicates weather </a:t>
            </a:r>
            <a:r>
              <a:rPr lang="en-US" dirty="0" err="1" smtClean="0"/>
              <a:t>CheckBoxControl</a:t>
            </a:r>
            <a:r>
              <a:rPr lang="en-US" dirty="0" smtClean="0"/>
              <a:t> is currently selected or not. It has Boolean value. True means selected. Default value is false.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Properties of </a:t>
            </a:r>
            <a:r>
              <a:rPr lang="en-US" sz="4800" b="1" dirty="0" err="1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b="1" dirty="0" err="1" smtClean="0"/>
              <a:t>BackColor</a:t>
            </a:r>
            <a:endParaRPr lang="en-US" b="1" dirty="0" smtClean="0"/>
          </a:p>
          <a:p>
            <a:pPr fontAlgn="t">
              <a:buNone/>
            </a:pPr>
            <a:r>
              <a:rPr lang="en-US" dirty="0" smtClean="0"/>
              <a:t>	It </a:t>
            </a:r>
            <a:r>
              <a:rPr lang="en-US" dirty="0" smtClean="0"/>
              <a:t>is used to get or set background color of the </a:t>
            </a:r>
            <a:r>
              <a:rPr lang="en-US" dirty="0" err="1" smtClean="0"/>
              <a:t>CheckBox</a:t>
            </a:r>
            <a:r>
              <a:rPr lang="en-US" dirty="0" smtClean="0"/>
              <a:t>.</a:t>
            </a:r>
          </a:p>
          <a:p>
            <a:pPr fontAlgn="t"/>
            <a:r>
              <a:rPr lang="en-US" b="1" dirty="0" err="1" smtClean="0"/>
              <a:t>ForeColor</a:t>
            </a:r>
            <a:endParaRPr lang="en-US" b="1" dirty="0" smtClean="0"/>
          </a:p>
          <a:p>
            <a:pPr fontAlgn="t">
              <a:buNone/>
            </a:pPr>
            <a:r>
              <a:rPr lang="en-US" dirty="0" smtClean="0"/>
              <a:t>	It </a:t>
            </a:r>
            <a:r>
              <a:rPr lang="en-US" dirty="0" smtClean="0"/>
              <a:t>is used to get or set color of the text associated with </a:t>
            </a:r>
            <a:r>
              <a:rPr lang="en-US" dirty="0" err="1" smtClean="0"/>
              <a:t>CheckBox</a:t>
            </a:r>
            <a:r>
              <a:rPr lang="en-US" dirty="0" smtClean="0"/>
              <a:t>.</a:t>
            </a:r>
          </a:p>
          <a:p>
            <a:pPr fontAlgn="t"/>
            <a:r>
              <a:rPr lang="en-US" b="1" dirty="0" smtClean="0"/>
              <a:t>Font</a:t>
            </a:r>
          </a:p>
          <a:p>
            <a:pPr fontAlgn="t">
              <a:buNone/>
            </a:pPr>
            <a:r>
              <a:rPr lang="en-US" dirty="0" smtClean="0"/>
              <a:t>	It </a:t>
            </a:r>
            <a:r>
              <a:rPr lang="en-US" dirty="0" smtClean="0"/>
              <a:t>is used to get or set font Style, Font Size, Font Face of the text associated with </a:t>
            </a:r>
            <a:r>
              <a:rPr lang="en-US" dirty="0" err="1" smtClean="0"/>
              <a:t>CheckBox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Properties of </a:t>
            </a:r>
            <a:r>
              <a:rPr lang="en-US" sz="5400" b="1" dirty="0" err="1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t"/>
            <a:r>
              <a:rPr lang="en-US" b="1" dirty="0" err="1" smtClean="0"/>
              <a:t>TabStop</a:t>
            </a:r>
            <a:endParaRPr lang="en-US" b="1" dirty="0" smtClean="0"/>
          </a:p>
          <a:p>
            <a:pPr fontAlgn="t">
              <a:buNone/>
            </a:pPr>
            <a:r>
              <a:rPr lang="en-US" dirty="0" smtClean="0"/>
              <a:t>	It </a:t>
            </a:r>
            <a:r>
              <a:rPr lang="en-US" dirty="0" smtClean="0"/>
              <a:t>is used to specify weather user can use TAB key to set focus on </a:t>
            </a:r>
            <a:r>
              <a:rPr lang="en-US" dirty="0" err="1" smtClean="0"/>
              <a:t>CheckBox</a:t>
            </a:r>
            <a:r>
              <a:rPr lang="en-US" dirty="0" smtClean="0"/>
              <a:t> Control or not. It has Boolean value. Default value is true.</a:t>
            </a:r>
          </a:p>
          <a:p>
            <a:pPr fontAlgn="t"/>
            <a:r>
              <a:rPr lang="en-US" b="1" dirty="0" smtClean="0"/>
              <a:t>Text</a:t>
            </a:r>
          </a:p>
          <a:p>
            <a:pPr fontAlgn="t">
              <a:buNone/>
            </a:pPr>
            <a:r>
              <a:rPr lang="en-US" dirty="0" smtClean="0"/>
              <a:t>	It </a:t>
            </a:r>
            <a:r>
              <a:rPr lang="en-US" dirty="0" smtClean="0"/>
              <a:t>is used to get or set text associated with </a:t>
            </a:r>
            <a:r>
              <a:rPr lang="en-US" dirty="0" err="1" smtClean="0"/>
              <a:t>CheckBox</a:t>
            </a:r>
            <a:r>
              <a:rPr lang="en-US" dirty="0" smtClean="0"/>
              <a:t> Control.</a:t>
            </a:r>
          </a:p>
          <a:p>
            <a:pPr fontAlgn="t"/>
            <a:r>
              <a:rPr lang="en-US" b="1" dirty="0" err="1" smtClean="0"/>
              <a:t>TextAlign</a:t>
            </a:r>
            <a:endParaRPr lang="en-US" b="1" dirty="0" smtClean="0"/>
          </a:p>
          <a:p>
            <a:pPr fontAlgn="t">
              <a:buNone/>
            </a:pPr>
            <a:r>
              <a:rPr lang="en-US" dirty="0" smtClean="0"/>
              <a:t>	It </a:t>
            </a:r>
            <a:r>
              <a:rPr lang="en-US" dirty="0" smtClean="0"/>
              <a:t>is used to get or set alignment of the text that is associated with </a:t>
            </a:r>
            <a:r>
              <a:rPr lang="en-US" dirty="0" err="1" smtClean="0"/>
              <a:t>CheckBox</a:t>
            </a:r>
            <a:r>
              <a:rPr lang="en-US" dirty="0" smtClean="0"/>
              <a:t> Control.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 smtClean="0"/>
              <a:t>Methods of the </a:t>
            </a:r>
            <a:r>
              <a:rPr lang="en-IN" sz="5400" dirty="0" err="1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b="1" dirty="0" smtClean="0"/>
              <a:t>Show</a:t>
            </a:r>
            <a:endParaRPr lang="en-US" dirty="0" smtClean="0"/>
          </a:p>
          <a:p>
            <a:pPr fontAlgn="t">
              <a:buNone/>
            </a:pPr>
            <a:r>
              <a:rPr lang="en-US" dirty="0" smtClean="0"/>
              <a:t>	It </a:t>
            </a:r>
            <a:r>
              <a:rPr lang="en-US" dirty="0" smtClean="0"/>
              <a:t>is used to show </a:t>
            </a:r>
            <a:r>
              <a:rPr lang="en-US" dirty="0" err="1" smtClean="0"/>
              <a:t>CheckBox</a:t>
            </a:r>
            <a:r>
              <a:rPr lang="en-US" dirty="0" smtClean="0"/>
              <a:t> Control at run time</a:t>
            </a:r>
            <a:r>
              <a:rPr lang="en-US" dirty="0" smtClean="0"/>
              <a:t>.</a:t>
            </a:r>
          </a:p>
          <a:p>
            <a:pPr fontAlgn="t"/>
            <a:endParaRPr lang="en-US" dirty="0" smtClean="0"/>
          </a:p>
          <a:p>
            <a:pPr fontAlgn="t"/>
            <a:r>
              <a:rPr lang="en-US" b="1" dirty="0" smtClean="0"/>
              <a:t>Hide</a:t>
            </a:r>
          </a:p>
          <a:p>
            <a:pPr fontAlgn="t">
              <a:buNone/>
            </a:pPr>
            <a:r>
              <a:rPr lang="en-US" dirty="0" smtClean="0"/>
              <a:t>	It </a:t>
            </a:r>
            <a:r>
              <a:rPr lang="en-US" dirty="0" smtClean="0"/>
              <a:t>is used to Hide </a:t>
            </a:r>
            <a:r>
              <a:rPr lang="en-US" dirty="0" err="1" smtClean="0"/>
              <a:t>CheckBox</a:t>
            </a:r>
            <a:r>
              <a:rPr lang="en-US" b="1" dirty="0" smtClean="0"/>
              <a:t> </a:t>
            </a:r>
            <a:r>
              <a:rPr lang="en-US" dirty="0" smtClean="0"/>
              <a:t>Control at run time</a:t>
            </a:r>
            <a:r>
              <a:rPr lang="en-US" dirty="0" smtClean="0"/>
              <a:t>.</a:t>
            </a:r>
          </a:p>
          <a:p>
            <a:pPr fontAlgn="t"/>
            <a:endParaRPr lang="en-US" dirty="0" smtClean="0"/>
          </a:p>
          <a:p>
            <a:pPr fontAlgn="t"/>
            <a:r>
              <a:rPr lang="en-US" b="1" dirty="0" smtClean="0"/>
              <a:t>Focus</a:t>
            </a:r>
          </a:p>
          <a:p>
            <a:pPr fontAlgn="t">
              <a:buNone/>
            </a:pPr>
            <a:r>
              <a:rPr lang="en-US" dirty="0" smtClean="0"/>
              <a:t>	It </a:t>
            </a:r>
            <a:r>
              <a:rPr lang="en-US" dirty="0" smtClean="0"/>
              <a:t>is used to set cursor or focus on </a:t>
            </a:r>
            <a:r>
              <a:rPr lang="en-US" dirty="0" err="1" smtClean="0"/>
              <a:t>CheckBox</a:t>
            </a:r>
            <a:r>
              <a:rPr lang="en-US" b="1" dirty="0" smtClean="0"/>
              <a:t> </a:t>
            </a:r>
            <a:r>
              <a:rPr lang="en-US" dirty="0" smtClean="0"/>
              <a:t>Control.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z="2800" dirty="0" err="1" smtClean="0"/>
              <a:t>CheckBoxes</a:t>
            </a:r>
            <a:r>
              <a:rPr lang="en-US" sz="2800" dirty="0" smtClean="0"/>
              <a:t> allow the user to make multiple selections from a number of options. You can click a check box to select it and click it again to deselect it.</a:t>
            </a:r>
          </a:p>
          <a:p>
            <a:r>
              <a:rPr lang="en-US" sz="2800" dirty="0" smtClean="0"/>
              <a:t>CheckBox1.ThreeState = True</a:t>
            </a:r>
          </a:p>
          <a:p>
            <a:endParaRPr lang="en-US" sz="2800" dirty="0"/>
          </a:p>
        </p:txBody>
      </p:sp>
      <p:pic>
        <p:nvPicPr>
          <p:cNvPr id="4" name="Picture 2" descr="vb.net-checkbo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886200"/>
            <a:ext cx="4572000" cy="2419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tools checkbox control with suitable example and discuss following.</a:t>
            </a:r>
          </a:p>
          <a:p>
            <a:r>
              <a:rPr lang="en-US" dirty="0" smtClean="0"/>
              <a:t>(a) properties</a:t>
            </a:r>
          </a:p>
          <a:p>
            <a:r>
              <a:rPr lang="en-US" dirty="0" smtClean="0"/>
              <a:t>(b) methods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</TotalTime>
  <Words>169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CheckBox Control</vt:lpstr>
      <vt:lpstr>CheckBox Control</vt:lpstr>
      <vt:lpstr>CheckBox Control</vt:lpstr>
      <vt:lpstr>Properties of CheckBox</vt:lpstr>
      <vt:lpstr>Properties of CheckBox</vt:lpstr>
      <vt:lpstr>Properties of CheckBox</vt:lpstr>
      <vt:lpstr>Methods of the CheckBox</vt:lpstr>
      <vt:lpstr>Example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CheckBox Control</dc:title>
  <dc:creator>chauhan</dc:creator>
  <cp:lastModifiedBy>chauhan</cp:lastModifiedBy>
  <cp:revision>10</cp:revision>
  <dcterms:created xsi:type="dcterms:W3CDTF">2020-04-16T01:51:21Z</dcterms:created>
  <dcterms:modified xsi:type="dcterms:W3CDTF">2020-04-16T02:05:23Z</dcterms:modified>
</cp:coreProperties>
</file>