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D00-5261-40AE-B89C-7DC9F496EEAD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11B5-6AFE-413E-94D6-C8E0AFE16C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D00-5261-40AE-B89C-7DC9F496EEAD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11B5-6AFE-413E-94D6-C8E0AFE16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D00-5261-40AE-B89C-7DC9F496EEAD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11B5-6AFE-413E-94D6-C8E0AFE16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D00-5261-40AE-B89C-7DC9F496EEAD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11B5-6AFE-413E-94D6-C8E0AFE16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D00-5261-40AE-B89C-7DC9F496EEAD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11B5-6AFE-413E-94D6-C8E0AFE16CA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D00-5261-40AE-B89C-7DC9F496EEAD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11B5-6AFE-413E-94D6-C8E0AFE16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D00-5261-40AE-B89C-7DC9F496EEAD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11B5-6AFE-413E-94D6-C8E0AFE16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D00-5261-40AE-B89C-7DC9F496EEAD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11B5-6AFE-413E-94D6-C8E0AFE16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D00-5261-40AE-B89C-7DC9F496EEAD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11B5-6AFE-413E-94D6-C8E0AFE16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D00-5261-40AE-B89C-7DC9F496EEAD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911B5-6AFE-413E-94D6-C8E0AFE16C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8D00-5261-40AE-B89C-7DC9F496EEAD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B1911B5-6AFE-413E-94D6-C8E0AFE16CA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138D00-5261-40AE-B89C-7DC9F496EEAD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1911B5-6AFE-413E-94D6-C8E0AFE16CA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 of </a:t>
            </a:r>
            <a:r>
              <a:rPr lang="en-US" dirty="0" smtClean="0"/>
              <a:t>Timer control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971800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z="2400" dirty="0" smtClean="0"/>
              <a:t>Prof. </a:t>
            </a:r>
            <a:r>
              <a:rPr lang="en-US" sz="2400" dirty="0" err="1" smtClean="0"/>
              <a:t>Neeraj</a:t>
            </a:r>
            <a:r>
              <a:rPr lang="en-US" sz="2400" dirty="0" smtClean="0"/>
              <a:t> </a:t>
            </a:r>
            <a:r>
              <a:rPr lang="en-US" sz="2400" dirty="0" err="1" smtClean="0"/>
              <a:t>Bhargava</a:t>
            </a:r>
            <a:endParaRPr lang="en-US" sz="2400" dirty="0" smtClean="0"/>
          </a:p>
          <a:p>
            <a:pPr algn="ctr">
              <a:buFont typeface="Wingdings 2" pitchFamily="18" charset="2"/>
              <a:buNone/>
            </a:pPr>
            <a:r>
              <a:rPr lang="en-US" sz="2400" dirty="0" err="1" smtClean="0"/>
              <a:t>Kapil</a:t>
            </a:r>
            <a:r>
              <a:rPr lang="en-US" sz="2400" dirty="0" smtClean="0"/>
              <a:t> </a:t>
            </a:r>
            <a:r>
              <a:rPr lang="en-US" sz="2400" dirty="0" err="1" smtClean="0"/>
              <a:t>Chauhan</a:t>
            </a:r>
            <a:endParaRPr lang="en-US" sz="2400" dirty="0" smtClean="0"/>
          </a:p>
          <a:p>
            <a:pPr algn="ctr">
              <a:buFont typeface="Wingdings 2" pitchFamily="18" charset="2"/>
              <a:buNone/>
            </a:pPr>
            <a:r>
              <a:rPr lang="en-US" sz="2400" dirty="0" smtClean="0"/>
              <a:t>Department of Computer Science</a:t>
            </a:r>
          </a:p>
          <a:p>
            <a:pPr algn="ctr">
              <a:buFont typeface="Wingdings 2" pitchFamily="18" charset="2"/>
              <a:buNone/>
            </a:pPr>
            <a:r>
              <a:rPr lang="en-US" sz="2400" dirty="0" smtClean="0"/>
              <a:t>School of Engineering &amp; Systems Sciences </a:t>
            </a:r>
          </a:p>
          <a:p>
            <a:pPr algn="ctr">
              <a:buFont typeface="Wingdings 2" pitchFamily="18" charset="2"/>
              <a:buNone/>
            </a:pPr>
            <a:r>
              <a:rPr lang="en-US" sz="2400" dirty="0" smtClean="0"/>
              <a:t>MDS University, Ajmer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Timer Control plays an important role in the Client side programming and Server side programming, also used in Windows Services. 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By </a:t>
            </a:r>
            <a:r>
              <a:rPr lang="en-US" sz="2800" dirty="0" smtClean="0"/>
              <a:t>using this Timer Control, windows allow you to control when actions take place without the interaction of another thread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</a:t>
            </a:r>
            <a:r>
              <a:rPr lang="en-US" dirty="0" smtClean="0"/>
              <a:t>control tools</a:t>
            </a:r>
            <a:endParaRPr lang="en-US" dirty="0"/>
          </a:p>
        </p:txBody>
      </p:sp>
      <p:pic>
        <p:nvPicPr>
          <p:cNvPr id="4" name="Picture 2" descr="vb.net timer control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514600"/>
            <a:ext cx="5943600" cy="2666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of Timer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 </a:t>
            </a:r>
            <a:r>
              <a:rPr lang="en-US" b="1" dirty="0" smtClean="0"/>
              <a:t>Timer Control</a:t>
            </a:r>
            <a:r>
              <a:rPr lang="en-US" dirty="0" smtClean="0"/>
              <a:t> in many situations in our development environment.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At runtime it does not have a visual representation and works as a component in the background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Properties of  Timer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ctr"/>
            <a:r>
              <a:rPr lang="en-US" b="1" dirty="0" smtClean="0"/>
              <a:t>Name</a:t>
            </a:r>
            <a:endParaRPr lang="en-US" dirty="0" smtClean="0"/>
          </a:p>
          <a:p>
            <a:pPr fontAlgn="ctr">
              <a:buNone/>
            </a:pPr>
            <a:r>
              <a:rPr lang="en-US" dirty="0" smtClean="0"/>
              <a:t>	It </a:t>
            </a:r>
            <a:r>
              <a:rPr lang="en-US" dirty="0" smtClean="0"/>
              <a:t>is used to specify name of the Timer Control</a:t>
            </a:r>
            <a:r>
              <a:rPr lang="en-US" dirty="0" smtClean="0"/>
              <a:t>.</a:t>
            </a:r>
          </a:p>
          <a:p>
            <a:pPr fontAlgn="ctr">
              <a:buNone/>
            </a:pPr>
            <a:endParaRPr lang="en-US" dirty="0" smtClean="0"/>
          </a:p>
          <a:p>
            <a:pPr fontAlgn="ctr"/>
            <a:r>
              <a:rPr lang="en-US" b="1" dirty="0" smtClean="0"/>
              <a:t>Enabled</a:t>
            </a:r>
            <a:endParaRPr lang="en-US" dirty="0" smtClean="0"/>
          </a:p>
          <a:p>
            <a:pPr fontAlgn="ctr">
              <a:buNone/>
            </a:pPr>
            <a:r>
              <a:rPr lang="en-US" dirty="0" smtClean="0"/>
              <a:t>	It </a:t>
            </a:r>
            <a:r>
              <a:rPr lang="en-US" dirty="0" smtClean="0"/>
              <a:t>is used to determine weather Timer Control will be enabled or not. It has </a:t>
            </a:r>
            <a:r>
              <a:rPr lang="en-US" dirty="0" err="1" smtClean="0"/>
              <a:t>boolean</a:t>
            </a:r>
            <a:r>
              <a:rPr lang="en-US" dirty="0" smtClean="0"/>
              <a:t> value true or false. Default value is false</a:t>
            </a:r>
            <a:r>
              <a:rPr lang="en-US" dirty="0" smtClean="0"/>
              <a:t>.</a:t>
            </a:r>
          </a:p>
          <a:p>
            <a:pPr fontAlgn="ctr">
              <a:buNone/>
            </a:pPr>
            <a:endParaRPr lang="en-US" dirty="0" smtClean="0"/>
          </a:p>
          <a:p>
            <a:pPr fontAlgn="ctr"/>
            <a:r>
              <a:rPr lang="en-US" b="1" dirty="0" smtClean="0"/>
              <a:t>Interval</a:t>
            </a:r>
            <a:endParaRPr lang="en-US" dirty="0" smtClean="0"/>
          </a:p>
          <a:p>
            <a:pPr fontAlgn="ctr">
              <a:buNone/>
            </a:pPr>
            <a:r>
              <a:rPr lang="en-US" dirty="0" smtClean="0"/>
              <a:t>	It </a:t>
            </a:r>
            <a:r>
              <a:rPr lang="en-US" dirty="0" smtClean="0"/>
              <a:t>is used to specify interval in millisecond. Tick event of Timer Control generates after the time which is specified in Interval Property.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dirty="0" smtClean="0"/>
              <a:t>Methods of the Timer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b="1" dirty="0" smtClean="0"/>
              <a:t>Start</a:t>
            </a:r>
          </a:p>
          <a:p>
            <a:pPr fontAlgn="ctr"/>
            <a:r>
              <a:rPr lang="en-US" dirty="0" smtClean="0"/>
              <a:t>This method is used to start the Timer Control</a:t>
            </a:r>
            <a:r>
              <a:rPr lang="en-US" dirty="0" smtClean="0"/>
              <a:t>.</a:t>
            </a:r>
          </a:p>
          <a:p>
            <a:pPr fontAlgn="ctr"/>
            <a:endParaRPr lang="en-US" dirty="0" smtClean="0"/>
          </a:p>
          <a:p>
            <a:pPr fontAlgn="ctr">
              <a:buNone/>
            </a:pPr>
            <a:endParaRPr lang="en-US" dirty="0" smtClean="0"/>
          </a:p>
          <a:p>
            <a:pPr fontAlgn="ctr"/>
            <a:r>
              <a:rPr lang="en-US" b="1" dirty="0" smtClean="0"/>
              <a:t>Stop</a:t>
            </a:r>
            <a:endParaRPr lang="en-US" dirty="0" smtClean="0"/>
          </a:p>
          <a:p>
            <a:pPr fontAlgn="ctr"/>
            <a:r>
              <a:rPr lang="en-US" dirty="0" smtClean="0"/>
              <a:t>This method is used to stop the Timer Control.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lblHour.Text</a:t>
            </a:r>
            <a:r>
              <a:rPr lang="en-US" sz="2400" dirty="0" smtClean="0"/>
              <a:t> = </a:t>
            </a:r>
            <a:r>
              <a:rPr lang="en-US" sz="2400" dirty="0" err="1" smtClean="0"/>
              <a:t>Now.Hour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lblMinute.Text</a:t>
            </a:r>
            <a:r>
              <a:rPr lang="en-US" sz="2400" dirty="0" smtClean="0"/>
              <a:t> = </a:t>
            </a:r>
            <a:r>
              <a:rPr lang="en-US" sz="2400" dirty="0" err="1" smtClean="0"/>
              <a:t>Now.Minute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lblSecond.Text</a:t>
            </a:r>
            <a:r>
              <a:rPr lang="en-US" sz="2400" dirty="0" smtClean="0"/>
              <a:t> = </a:t>
            </a:r>
            <a:r>
              <a:rPr lang="en-US" sz="2400" dirty="0" err="1" smtClean="0"/>
              <a:t>Now.Second</a:t>
            </a:r>
            <a:endParaRPr lang="en-US" sz="2400" dirty="0" smtClean="0"/>
          </a:p>
          <a:p>
            <a:r>
              <a:rPr lang="en-US" dirty="0" smtClean="0"/>
              <a:t>Timer1.Start()</a:t>
            </a:r>
          </a:p>
          <a:p>
            <a:r>
              <a:rPr lang="en-US" dirty="0" smtClean="0"/>
              <a:t>Timer1.Stop()</a:t>
            </a:r>
          </a:p>
          <a:p>
            <a:endParaRPr lang="en-US" dirty="0"/>
          </a:p>
        </p:txBody>
      </p:sp>
      <p:pic>
        <p:nvPicPr>
          <p:cNvPr id="4" name="Picture 2" descr="Example of Timer Control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4114800"/>
            <a:ext cx="396240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properties ,method and event of timer control in vb.net with suitable example.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</TotalTime>
  <Words>132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Introduction of Timer control</vt:lpstr>
      <vt:lpstr>Timer control</vt:lpstr>
      <vt:lpstr>Timer control tools</vt:lpstr>
      <vt:lpstr>Use of Timer Control</vt:lpstr>
      <vt:lpstr>Properties of  Timer Control</vt:lpstr>
      <vt:lpstr>Methods of the Timer Control</vt:lpstr>
      <vt:lpstr>Example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Timer control</dc:title>
  <dc:creator>chauhan</dc:creator>
  <cp:lastModifiedBy>chauhan</cp:lastModifiedBy>
  <cp:revision>5</cp:revision>
  <dcterms:created xsi:type="dcterms:W3CDTF">2020-04-18T02:13:26Z</dcterms:created>
  <dcterms:modified xsi:type="dcterms:W3CDTF">2020-04-18T02:32:50Z</dcterms:modified>
</cp:coreProperties>
</file>