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8B02-CF7F-4A13-8048-DB75B816C7DE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A219-9C66-422B-9C8B-F7DBF4D9B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8B02-CF7F-4A13-8048-DB75B816C7DE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A219-9C66-422B-9C8B-F7DBF4D9B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8B02-CF7F-4A13-8048-DB75B816C7DE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A219-9C66-422B-9C8B-F7DBF4D9B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8B02-CF7F-4A13-8048-DB75B816C7DE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A219-9C66-422B-9C8B-F7DBF4D9B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8B02-CF7F-4A13-8048-DB75B816C7DE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A219-9C66-422B-9C8B-F7DBF4D9B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8B02-CF7F-4A13-8048-DB75B816C7DE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A219-9C66-422B-9C8B-F7DBF4D9B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8B02-CF7F-4A13-8048-DB75B816C7DE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A219-9C66-422B-9C8B-F7DBF4D9B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8B02-CF7F-4A13-8048-DB75B816C7DE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A219-9C66-422B-9C8B-F7DBF4D9B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8B02-CF7F-4A13-8048-DB75B816C7DE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A219-9C66-422B-9C8B-F7DBF4D9B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8B02-CF7F-4A13-8048-DB75B816C7DE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A219-9C66-422B-9C8B-F7DBF4D9B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8B02-CF7F-4A13-8048-DB75B816C7DE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BA2A219-9C66-422B-9C8B-F7DBF4D9B6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CE8B02-CF7F-4A13-8048-DB75B816C7DE}" type="datetimeFigureOut">
              <a:rPr lang="en-US" smtClean="0"/>
              <a:pPr/>
              <a:t>4/20/2020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A2A219-9C66-422B-9C8B-F7DBF4D9B63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PictureBox</a:t>
            </a:r>
            <a:r>
              <a:rPr lang="en-IN" dirty="0" smtClean="0"/>
              <a:t>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Prof. </a:t>
            </a:r>
            <a:r>
              <a:rPr lang="en-US" dirty="0" err="1" smtClean="0"/>
              <a:t>Neeraj</a:t>
            </a:r>
            <a:r>
              <a:rPr lang="en-US" dirty="0" smtClean="0"/>
              <a:t> </a:t>
            </a:r>
            <a:r>
              <a:rPr lang="en-US" dirty="0" err="1" smtClean="0"/>
              <a:t>Bhargava</a:t>
            </a: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Kapil</a:t>
            </a:r>
            <a:r>
              <a:rPr lang="en-US" dirty="0" smtClean="0"/>
              <a:t> </a:t>
            </a:r>
            <a:r>
              <a:rPr lang="en-US" dirty="0" err="1" smtClean="0"/>
              <a:t>Chauhan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Department of Computer Science</a:t>
            </a:r>
          </a:p>
          <a:p>
            <a:pPr algn="ctr">
              <a:buNone/>
            </a:pPr>
            <a:r>
              <a:rPr lang="en-US" dirty="0" smtClean="0"/>
              <a:t>School of Engineering &amp; Systems Sciences </a:t>
            </a:r>
          </a:p>
          <a:p>
            <a:pPr algn="ctr">
              <a:buNone/>
            </a:pPr>
            <a:r>
              <a:rPr lang="en-US" dirty="0" smtClean="0"/>
              <a:t>MDS University, Ajmer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picture box control in vb.net with example and describe methods, events and properties.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PictureBox</a:t>
            </a:r>
            <a:r>
              <a:rPr lang="en-IN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PictureBox</a:t>
            </a:r>
            <a:r>
              <a:rPr lang="en-US" dirty="0" smtClean="0"/>
              <a:t> control is used for displaying images on the form. </a:t>
            </a:r>
          </a:p>
          <a:p>
            <a:endParaRPr lang="en-US" dirty="0"/>
          </a:p>
          <a:p>
            <a:r>
              <a:rPr lang="en-US" dirty="0" smtClean="0"/>
              <a:t>The Image property of the control allows you to set an image both at design time or at run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PictureBox</a:t>
            </a:r>
            <a:r>
              <a:rPr lang="en-IN" dirty="0" smtClean="0"/>
              <a:t> 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2056"/>
            <a:ext cx="7848600" cy="36139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458200" cy="1962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Properties of the </a:t>
            </a:r>
            <a:r>
              <a:rPr lang="en-US" dirty="0" err="1" smtClean="0"/>
              <a:t>PictureBox</a:t>
            </a:r>
            <a:r>
              <a:rPr lang="en-US" dirty="0" smtClean="0"/>
              <a:t> Control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following are some of the commonly used properties of the </a:t>
            </a:r>
            <a:r>
              <a:rPr lang="en-US" dirty="0" err="1" smtClean="0"/>
              <a:t>PictureBox</a:t>
            </a:r>
            <a:r>
              <a:rPr lang="en-US" dirty="0" smtClean="0"/>
              <a:t> control −</a:t>
            </a:r>
          </a:p>
          <a:p>
            <a:r>
              <a:rPr lang="en-US" b="1" dirty="0" err="1" smtClean="0"/>
              <a:t>AllowDrop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Specifies whether the picture box accepts data that a user drags on it.</a:t>
            </a:r>
          </a:p>
          <a:p>
            <a:r>
              <a:rPr lang="en-US" b="1" dirty="0" err="1" smtClean="0"/>
              <a:t>ErrorImage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Gets or specifies an image to be displayed when an error occurs during the image-loading process or if the image load is cancelled.</a:t>
            </a:r>
          </a:p>
          <a:p>
            <a:r>
              <a:rPr lang="en-US" b="1" dirty="0" smtClean="0"/>
              <a:t>Image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Gets or sets the image that is displayed in the control.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ImageLocation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Gets or sets the path or the URL for the image displayed in the control.</a:t>
            </a:r>
          </a:p>
          <a:p>
            <a:r>
              <a:rPr lang="en-US" b="1" dirty="0" err="1" smtClean="0"/>
              <a:t>InitialImage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Gets or sets the image displayed in the control when the main image is loaded.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 err="1" smtClean="0"/>
              <a:t>SizeMode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Determines the size of the image to be displayed in the control. This property takes its value from the </a:t>
            </a:r>
            <a:r>
              <a:rPr lang="en-US" dirty="0" err="1" smtClean="0"/>
              <a:t>PictureBoxSizeMode</a:t>
            </a:r>
            <a:r>
              <a:rPr lang="en-US" dirty="0" smtClean="0"/>
              <a:t> enumeration, which has </a:t>
            </a:r>
            <a:r>
              <a:rPr lang="en-US" smtClean="0"/>
              <a:t>values </a:t>
            </a:r>
            <a:r>
              <a:rPr lang="en-US" smtClean="0"/>
              <a:t>−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/>
              <a:t>Normal</a:t>
            </a:r>
            <a:r>
              <a:rPr lang="en-US" dirty="0" smtClean="0"/>
              <a:t> − the upper left corner of the image is placed at upper left part of the picture box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err="1" smtClean="0"/>
              <a:t>StrechImage</a:t>
            </a:r>
            <a:r>
              <a:rPr lang="en-US" dirty="0" smtClean="0"/>
              <a:t> − allows stretching of the image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err="1" smtClean="0"/>
              <a:t>AutoSize</a:t>
            </a:r>
            <a:r>
              <a:rPr lang="en-US" dirty="0" smtClean="0"/>
              <a:t> − allows resizing the picture box to the size of the image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err="1" smtClean="0"/>
              <a:t>CenterImage</a:t>
            </a:r>
            <a:r>
              <a:rPr lang="en-US" dirty="0" smtClean="0"/>
              <a:t> − allows centering the image in the picture box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 smtClean="0"/>
              <a:t>Zoom</a:t>
            </a:r>
            <a:r>
              <a:rPr lang="en-US" dirty="0" smtClean="0"/>
              <a:t> − allows increasing or decreasing the image size to maintain the size ratio.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658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Methods of the </a:t>
            </a:r>
            <a:r>
              <a:rPr lang="en-US" dirty="0" err="1" smtClean="0"/>
              <a:t>PictureBox</a:t>
            </a:r>
            <a:r>
              <a:rPr lang="en-US" dirty="0" smtClean="0"/>
              <a:t> Control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 smtClean="0"/>
              <a:t>CancelAsync</a:t>
            </a:r>
            <a:endParaRPr lang="en-IN" b="1" dirty="0" smtClean="0"/>
          </a:p>
          <a:p>
            <a:pPr marL="0" indent="0">
              <a:buNone/>
            </a:pPr>
            <a:r>
              <a:rPr lang="en-US" dirty="0" smtClean="0"/>
              <a:t>Cancels an asynchronous image load.</a:t>
            </a:r>
          </a:p>
          <a:p>
            <a:r>
              <a:rPr lang="en-US" b="1" dirty="0" smtClean="0"/>
              <a:t>Load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Displays an image in the picture box</a:t>
            </a:r>
          </a:p>
          <a:p>
            <a:r>
              <a:rPr lang="en-IN" b="1" dirty="0" err="1" smtClean="0"/>
              <a:t>LoadAsync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Loads image asynchronously.</a:t>
            </a:r>
          </a:p>
          <a:p>
            <a:r>
              <a:rPr lang="en-US" b="1" dirty="0" err="1" smtClean="0"/>
              <a:t>ToString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Returns the string that represents the current picture box.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Events of the </a:t>
            </a:r>
            <a:r>
              <a:rPr lang="en-US" dirty="0" err="1" smtClean="0"/>
              <a:t>PictureBox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CausesValidationChanged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Overrides the </a:t>
            </a:r>
            <a:r>
              <a:rPr lang="en-US" dirty="0" err="1" smtClean="0"/>
              <a:t>Control.CausesValidationChanged</a:t>
            </a:r>
            <a:r>
              <a:rPr lang="en-US" dirty="0" smtClean="0"/>
              <a:t> property.</a:t>
            </a:r>
          </a:p>
          <a:p>
            <a:r>
              <a:rPr lang="en-US" b="1" dirty="0" smtClean="0"/>
              <a:t>Click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Occurs when the control is clicked.</a:t>
            </a:r>
          </a:p>
          <a:p>
            <a:r>
              <a:rPr lang="en-US" b="1" dirty="0" smtClean="0"/>
              <a:t>Enter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Overrides the </a:t>
            </a:r>
            <a:r>
              <a:rPr lang="en-US" dirty="0" err="1" smtClean="0"/>
              <a:t>Control.Enter</a:t>
            </a:r>
            <a:r>
              <a:rPr lang="en-US" dirty="0" smtClean="0"/>
              <a:t> property.</a:t>
            </a:r>
          </a:p>
          <a:p>
            <a:r>
              <a:rPr lang="en-US" b="1" dirty="0" err="1" smtClean="0"/>
              <a:t>FontChanged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Occurs when the value of the Font property changes.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FontChanged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Occurs when the value of the Font property changes.</a:t>
            </a:r>
          </a:p>
          <a:p>
            <a:r>
              <a:rPr lang="en-US" b="1" dirty="0" err="1" smtClean="0"/>
              <a:t>KeyDown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Occurs when a key is pressed when the control has focus.</a:t>
            </a:r>
          </a:p>
          <a:p>
            <a:r>
              <a:rPr lang="en-US" b="1" dirty="0" err="1" smtClean="0"/>
              <a:t>KeyPress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Occurs when a key is pressed when the control has focus.</a:t>
            </a:r>
          </a:p>
          <a:p>
            <a:r>
              <a:rPr lang="en-US" b="1" dirty="0" err="1" smtClean="0"/>
              <a:t>KeyUp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Occurs when a key is released when the control has focus.</a:t>
            </a:r>
          </a:p>
          <a:p>
            <a:r>
              <a:rPr lang="en-US" b="1" dirty="0" smtClean="0"/>
              <a:t>Leave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Occurs when input focus leaves the </a:t>
            </a:r>
            <a:r>
              <a:rPr lang="en-US" dirty="0" err="1" smtClean="0"/>
              <a:t>PictureBox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</TotalTime>
  <Words>348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PictureBox Control</vt:lpstr>
      <vt:lpstr>PictureBox Control</vt:lpstr>
      <vt:lpstr>PictureBox Control</vt:lpstr>
      <vt:lpstr>Properties of the PictureBox Control </vt:lpstr>
      <vt:lpstr>Cont..</vt:lpstr>
      <vt:lpstr>Cont..</vt:lpstr>
      <vt:lpstr>Methods of the PictureBox Control </vt:lpstr>
      <vt:lpstr>Events of the PictureBox Control</vt:lpstr>
      <vt:lpstr>Cont..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PictureBox Control</dc:title>
  <dc:creator>chauhan</dc:creator>
  <cp:lastModifiedBy>chauhan</cp:lastModifiedBy>
  <cp:revision>3</cp:revision>
  <dcterms:created xsi:type="dcterms:W3CDTF">2020-04-19T06:10:12Z</dcterms:created>
  <dcterms:modified xsi:type="dcterms:W3CDTF">2020-04-20T05:03:42Z</dcterms:modified>
</cp:coreProperties>
</file>