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FC1D-C1BA-4F28-9E70-A34F5C9B671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AFDF-27F2-47D9-8351-0C920193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audio" Target="../media/media1.m4a" /><Relationship Id="rId1" Type="http://schemas.microsoft.com/office/2007/relationships/media" Target="../media/media1.m4a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3592" y="908721"/>
            <a:ext cx="7772400" cy="1470025"/>
          </a:xfrm>
        </p:spPr>
        <p:txBody>
          <a:bodyPr>
            <a:noAutofit/>
          </a:bodyPr>
          <a:lstStyle/>
          <a:p>
            <a:br>
              <a:rPr lang="en-IN" sz="3000" b="1" dirty="0"/>
            </a:br>
            <a:r>
              <a:rPr lang="en-US" sz="3000" b="1"/>
              <a:t>PowerPoint </a:t>
            </a:r>
            <a:r>
              <a:rPr lang="en-US" sz="3000" b="1" dirty="0"/>
              <a:t>with audio</a:t>
            </a:r>
            <a:endParaRPr lang="en-IN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50D63-9A9C-461D-B3E5-BF59486F68A0}" type="slidenum">
              <a:rPr lang="en-IN" smtClean="0"/>
              <a:t>1</a:t>
            </a:fld>
            <a:endParaRPr lang="en-IN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heckpp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63200" y="16437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2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2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PowerPoint with audio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</dc:creator>
  <cp:lastModifiedBy>Unknown User</cp:lastModifiedBy>
  <cp:revision>5</cp:revision>
  <dcterms:created xsi:type="dcterms:W3CDTF">2020-03-30T09:32:08Z</dcterms:created>
  <dcterms:modified xsi:type="dcterms:W3CDTF">2020-03-30T11:16:11Z</dcterms:modified>
</cp:coreProperties>
</file>