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59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312" r:id="rId21"/>
    <p:sldId id="313" r:id="rId22"/>
    <p:sldId id="314" r:id="rId23"/>
    <p:sldId id="315" r:id="rId24"/>
    <p:sldId id="317" r:id="rId25"/>
    <p:sldId id="316" r:id="rId26"/>
    <p:sldId id="310" r:id="rId27"/>
    <p:sldId id="263" r:id="rId28"/>
    <p:sldId id="265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3554" autoAdjust="0"/>
  </p:normalViewPr>
  <p:slideViewPr>
    <p:cSldViewPr snapToGrid="0">
      <p:cViewPr varScale="1">
        <p:scale>
          <a:sx n="68" d="100"/>
          <a:sy n="68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C2C7E-1134-49D5-99F4-56F5F823E46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03E6E-A7CB-4AB7-A562-628F3982C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7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3E6E-A7CB-4AB7-A562-628F3982CC3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3E6E-A7CB-4AB7-A562-628F3982CC3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4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4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6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736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79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430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83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8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8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6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5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9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9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5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0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49255-B526-4972-A35B-B81F2FA66473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6FB2EB-9370-41D7-9E63-6DF7A7274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4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3772E7-6B1B-4FC8-AD93-ED5E7C4A8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12874" y="1448973"/>
            <a:ext cx="12192000" cy="224379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IN" sz="6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Movie Ticket Booking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3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F102-BEB8-4C76-AF4C-7BC7E982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24" y="4079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i="0" u="sng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</a:t>
            </a:r>
            <a:r>
              <a:rPr lang="en-IN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 Client</a:t>
            </a:r>
            <a:endParaRPr lang="en-IN" sz="54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ABA7-5AA2-4DB2-944B-6D154D5B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2101558"/>
            <a:ext cx="9020784" cy="475644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Spring Boot application can take immediate advantage of the Spring Config Server (or other external property sources provided by the application developer). 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picks up some additional useful features related to Environment change events.</a:t>
            </a:r>
          </a:p>
          <a:p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Config Server pulls configuration for remote clients from various sources.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0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1A66-5F39-4944-B871-93D879A6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41" y="28291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i="0" u="sng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Eureka server</a:t>
            </a:r>
            <a:endParaRPr lang="en-IN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9BDA-BF25-42CF-8773-4856E7FA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603718"/>
            <a:ext cx="9048919" cy="494408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Eureka Server is an application that holds the information about all client-service applications. 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Micro service will register into the Eureka server and Eureka server knows all the client applications running on each port and IP address.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Eureka Server is also known as Discovery Server.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Eureka Server comes with the bundle of Spring Cloud.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this, we need to develop the Eureka server and run it on the default port 8761.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5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8EF3-DBCE-4432-8616-A2FADEBE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7" y="2266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i="0" u="sng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Eureka Client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86E2-450F-45E1-AF98-153B20AA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519311"/>
            <a:ext cx="9161460" cy="521136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Eureka Client is nothing but a microservice and we make it Eureka client using @EnableEurekaClient or @EnableDiscoveryClient and with Eureka server URL in properties, it will register itself to the Eureka server.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Eureka client comes in the Spring Cloud.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Eureka Server is an application that holds the information about all client-service applications.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Micro service will register into the Eureka server and Eureka server knows all the client applications running on each port and IP address.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Eureka Server is also known as Discovery Server.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7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D0A6-B696-41A4-8D15-600274CE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2" y="16881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i="0" u="sng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Ribbon</a:t>
            </a:r>
            <a:endParaRPr lang="en-IN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C30C-049F-41A4-8885-8B77B10D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1" y="1209823"/>
            <a:ext cx="9105190" cy="5295774"/>
          </a:xfrm>
        </p:spPr>
        <p:txBody>
          <a:bodyPr>
            <a:noAutofit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Ribbon is a client-side load balancer that gives you a lot of control over the behavior of HTTP and TCP clients.</a:t>
            </a:r>
          </a:p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Ribbon's Client component offers a good set of configuration options such as connection timeouts, retries, retry algorithm (exponential, bounded back off) etc. </a:t>
            </a:r>
          </a:p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Ribbon comes built in with a pluggable and customizable Load Balancing component.</a:t>
            </a:r>
          </a:p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approach to load balancing is to deliver a list of server IPs to the client, and then to have client randomly select the IP from the list on each connection. It has been claimed that client-side random load balancing tends to provide better load distribution than round-robin DNS.</a:t>
            </a:r>
            <a:endParaRPr lang="en-IN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9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9A51-12E5-43AA-A86B-AC7F4428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9" y="29698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4421A-8763-46C7-A569-D575C3EE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4" y="1617785"/>
            <a:ext cx="9048919" cy="524021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Feign is a declarative web service client, or declarative REST client.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makes writing web service clients easier.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Feign create an interface and annotate it.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pluggable annotation support including Feign annotations and JAX-RS annotations.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Feign also supports pluggable encoders and decoders.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adds support for Spring MVC annotations and for using the same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HttpMessageConverters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by default in Spring Web.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integrates Ribbon and Eureka to provide a load balanced http client when using Feign.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6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17D4-9908-434B-A582-6293F423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70" y="22508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endParaRPr lang="en-IN" sz="5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55BE-BB2B-4706-B41C-B8E275FB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3" y="1320800"/>
            <a:ext cx="9805182" cy="553720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library that controls the interaction between microservices to provide latency and fault tolerance.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Additionally, it makes sense to modify the UI to let the user know that something might not have worked as expected or would take more time.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allows us to define a fallback method for each service method.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Here one question arises that if the method throws an exception, what should be returned to the consumer?                                                            So answer is that if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retrieveConfiguraions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fails, the method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fallbackRetrieveConfigurations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is called. The fallback method returns the hardcoded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LimitConfiguration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09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661E-6164-4219-BAF0-2B5D84E0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469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i="0" u="sng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en-IN" sz="5400" b="1" i="0" u="sng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  <a:endParaRPr lang="en-IN" sz="5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8C48-1BAD-4699-B92D-85743504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765495"/>
            <a:ext cx="8837904" cy="5092505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is a web application that provides a dashboard for monitoring applications using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is not intended to be deployed on untrusted networks, or without external authentication and authorization.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enable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dashboard, we only have to annotate our spring boot main class with @EnableHystrixDashboard.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main benefits of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metrics it gathers about each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HystrixCommand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Hystrix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displays the health of each circuit breaker in an efficient manner.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6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41A3-305D-4B7E-A1B7-DCCC07B8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en-IN" sz="5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C360-DB84-4BDF-B596-E35A991A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998806"/>
            <a:ext cx="9594166" cy="585919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engine is the layer on which Docker runs.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a lightweight runtime and tooling that manages containers, images, builds, and more.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is a software platform that allows you to build, test, and deploy applications quickly.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 packages software into standardized units called containers that have everything the software needs to run including libraries, system tools, code, and runtime.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Docker, you can quickly deploy and scale applications into any environment and know your code will run.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Docker on AWS provides developers and admins a highly reliable, low-cost way to build, ship, and run distributed applications at any scale.</a:t>
            </a:r>
          </a:p>
        </p:txBody>
      </p:sp>
    </p:spTree>
    <p:extLst>
      <p:ext uri="{BB962C8B-B14F-4D97-AF65-F5344CB8AC3E}">
        <p14:creationId xmlns:p14="http://schemas.microsoft.com/office/powerpoint/2010/main" val="321604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EAAE-A497-44C3-A8C4-9F4503FF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79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718A-8960-4498-B2B5-B7DFD989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320800"/>
            <a:ext cx="9622301" cy="612647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Docker lets you ship code faster, standardize application operations, seamlessly move code, and save money by improving resource utilization.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Docker, you get a single object that can reliably run anywhere. Docker's simple and straightforward syntax gives you full control.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adoption means there's a robust ecosystem of tools and off-the-shelf applications that are ready to use with Docker.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works by providing a standard way to run your code. Docker is an operating system for containers.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 to how a virtual machine virtualizes (removes the need to directly manage) server hardware, containers virtualize the operating system of a server.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25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E4F-B653-4EDA-B61C-0E2EF5DD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Testing Screenshot (Bookings)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1F63FE-F413-421D-9329-B2EF7F82E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8292"/>
            <a:ext cx="12192000" cy="5999708"/>
          </a:xfrm>
        </p:spPr>
      </p:pic>
    </p:spTree>
    <p:extLst>
      <p:ext uri="{BB962C8B-B14F-4D97-AF65-F5344CB8AC3E}">
        <p14:creationId xmlns:p14="http://schemas.microsoft.com/office/powerpoint/2010/main" val="242289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33D9-1B24-423C-A336-A4E402B85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7122" y="878672"/>
            <a:ext cx="12056012" cy="2672202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JPMC Java Microservices </a:t>
            </a:r>
            <a:b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RLL - Group 7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78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EC93-C397-4A6B-939A-52AD9C46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8" y="0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Testing Screenshot (Admin)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8C52C-5ACE-4B26-8FF5-BB4F4F910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151"/>
            <a:ext cx="12192000" cy="6122849"/>
          </a:xfrm>
        </p:spPr>
      </p:pic>
    </p:spTree>
    <p:extLst>
      <p:ext uri="{BB962C8B-B14F-4D97-AF65-F5344CB8AC3E}">
        <p14:creationId xmlns:p14="http://schemas.microsoft.com/office/powerpoint/2010/main" val="1227733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D3AF-84B1-45BD-8577-62CC689C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078" y="0"/>
            <a:ext cx="8596668" cy="13208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Testing Screenshot (User)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220A4-4913-4647-80E5-6054B1EAC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348"/>
            <a:ext cx="12191999" cy="5746652"/>
          </a:xfrm>
        </p:spPr>
      </p:pic>
    </p:spTree>
    <p:extLst>
      <p:ext uri="{BB962C8B-B14F-4D97-AF65-F5344CB8AC3E}">
        <p14:creationId xmlns:p14="http://schemas.microsoft.com/office/powerpoint/2010/main" val="81194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AB5B-9DE4-45C0-A34D-1DB0D0CC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Testing Screenshot (Movies)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70F35-30F1-4653-93AD-B8777E9AD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942"/>
            <a:ext cx="12192000" cy="5831058"/>
          </a:xfrm>
        </p:spPr>
      </p:pic>
    </p:spTree>
    <p:extLst>
      <p:ext uri="{BB962C8B-B14F-4D97-AF65-F5344CB8AC3E}">
        <p14:creationId xmlns:p14="http://schemas.microsoft.com/office/powerpoint/2010/main" val="2835194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F1FF-89EC-49D2-A9B2-1DC53604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Testing Screenshot (Payment)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73511-B9C9-4FE9-8ECA-9131C72BC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009"/>
            <a:ext cx="12192000" cy="5816991"/>
          </a:xfrm>
        </p:spPr>
      </p:pic>
    </p:spTree>
    <p:extLst>
      <p:ext uri="{BB962C8B-B14F-4D97-AF65-F5344CB8AC3E}">
        <p14:creationId xmlns:p14="http://schemas.microsoft.com/office/powerpoint/2010/main" val="160574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EA29-B41E-4CC5-B60A-8216819A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9212254" cy="13208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Testing Screenshot (Save Payment)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64F1B-1126-46A0-8D38-C1CBE1E9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684"/>
            <a:ext cx="12191999" cy="5908316"/>
          </a:xfrm>
        </p:spPr>
      </p:pic>
    </p:spTree>
    <p:extLst>
      <p:ext uri="{BB962C8B-B14F-4D97-AF65-F5344CB8AC3E}">
        <p14:creationId xmlns:p14="http://schemas.microsoft.com/office/powerpoint/2010/main" val="197176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A73E-D5C5-45B2-940F-8E98E897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554" y="0"/>
            <a:ext cx="10914444" cy="13208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Testing Screenshot </a:t>
            </a: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(Get All Show Timings)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B2E48-8A07-48D1-BF09-EF3B4AAD5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20800"/>
            <a:ext cx="12192000" cy="5537199"/>
          </a:xfrm>
        </p:spPr>
      </p:pic>
    </p:spTree>
    <p:extLst>
      <p:ext uri="{BB962C8B-B14F-4D97-AF65-F5344CB8AC3E}">
        <p14:creationId xmlns:p14="http://schemas.microsoft.com/office/powerpoint/2010/main" val="162566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E033-8084-4FDA-8D25-F601F8F9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Repository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E70C8-87AC-47D0-8F6B-C3376E50B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9" y="1058520"/>
            <a:ext cx="12199429" cy="5799479"/>
          </a:xfrm>
        </p:spPr>
      </p:pic>
    </p:spTree>
    <p:extLst>
      <p:ext uri="{BB962C8B-B14F-4D97-AF65-F5344CB8AC3E}">
        <p14:creationId xmlns:p14="http://schemas.microsoft.com/office/powerpoint/2010/main" val="2018852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E934-035C-4E30-A65B-91CD3004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1381100"/>
            <a:ext cx="9893508" cy="485681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we have carried out was a learning curve for us in development of such systems. In the future we shall add more features and functionalities maintaining software engineering principles.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 we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 a system which will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llow users to rate movies after watching them in the theatre and also add comments and subsequent replies to comments to facilitate word of mouth 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also want to Provide a list of upcoming movies so that buyers can pre-book upcoming movies.</a:t>
            </a:r>
            <a:r>
              <a:rPr lang="en-IN" sz="2600" b="1" i="0" dirty="0">
                <a:solidFill>
                  <a:srgbClr val="99C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7C5846-328D-4BC5-816F-27E0BD4DE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9889" y="465584"/>
            <a:ext cx="635651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3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10BA-01B9-493F-A09B-1E4BCC54E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074" y="1457050"/>
            <a:ext cx="7766936" cy="1744394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b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5B73-08C2-4FDC-BFA1-00B08E23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803" y="2954215"/>
            <a:ext cx="9941477" cy="268693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thank Mphasis and Mphasis Learning Academy for organizing the </a:t>
            </a:r>
            <a:r>
              <a:rPr lang="en-IN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RLL Team Project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</a:p>
          <a:p>
            <a:pPr algn="l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also thank  Mr. Manpreet Bindra, Mr. Pradeep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Chinchole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Mr.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Sahil Mishra for mentoring us during the whole project.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41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FB1C-5428-4F3C-99E0-D9C1E03A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927144"/>
            <a:ext cx="8452597" cy="1913336"/>
          </a:xfrm>
        </p:spPr>
        <p:txBody>
          <a:bodyPr>
            <a:noAutofit/>
          </a:bodyPr>
          <a:lstStyle/>
          <a:p>
            <a:pPr algn="ctr"/>
            <a:r>
              <a:rPr lang="en-IN" sz="1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02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1E0A-3FE1-4FED-B073-96B08B60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0" y="358535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 </a:t>
            </a:r>
            <a:endParaRPr lang="en-IN" sz="60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FB96A78-CB3B-4DC9-996D-FF6F03548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359301"/>
              </p:ext>
            </p:extLst>
          </p:nvPr>
        </p:nvGraphicFramePr>
        <p:xfrm>
          <a:off x="614597" y="1679335"/>
          <a:ext cx="7643251" cy="41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82">
                  <a:extLst>
                    <a:ext uri="{9D8B030D-6E8A-4147-A177-3AD203B41FA5}">
                      <a16:colId xmlns:a16="http://schemas.microsoft.com/office/drawing/2014/main" val="2174587066"/>
                    </a:ext>
                  </a:extLst>
                </a:gridCol>
                <a:gridCol w="4586991">
                  <a:extLst>
                    <a:ext uri="{9D8B030D-6E8A-4147-A177-3AD203B41FA5}">
                      <a16:colId xmlns:a16="http://schemas.microsoft.com/office/drawing/2014/main" val="3928371019"/>
                    </a:ext>
                  </a:extLst>
                </a:gridCol>
                <a:gridCol w="1812078">
                  <a:extLst>
                    <a:ext uri="{9D8B030D-6E8A-4147-A177-3AD203B41FA5}">
                      <a16:colId xmlns:a16="http://schemas.microsoft.com/office/drawing/2014/main" val="1758182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Group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4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2499919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Kapil Davey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40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2500326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Vandana Venkatraman Naik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7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2500928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Poorvi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2502861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Venati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Jaswanth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22950"/>
                  </a:ext>
                </a:extLst>
              </a:tr>
              <a:tr h="4972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2487148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Lekkala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Vikram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0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2487418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Dayyala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Anusha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6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2487577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Pavan P S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1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2487628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Bindu K R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2487890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Punugula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Udaya Jaya Lakshmi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6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68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002B-3D15-47AD-B815-7D7E221EE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979" y="1279118"/>
            <a:ext cx="10044332" cy="1646302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0AB3-994A-424F-9831-7C312CE21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979" y="3544398"/>
            <a:ext cx="9242473" cy="2983011"/>
          </a:xfrm>
        </p:spPr>
        <p:txBody>
          <a:bodyPr>
            <a:noAutofit/>
          </a:bodyPr>
          <a:lstStyle/>
          <a:p>
            <a:pPr algn="l"/>
            <a:r>
              <a:rPr lang="en-US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Backend Restful Web services for booking movie tickets online for different genres and languages based on Java Microservice architecture.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55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1A18-AC0D-4F54-9D8E-F4C7E092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2" y="381321"/>
            <a:ext cx="6330461" cy="822665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the project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9826-05D0-45E5-B558-0869B994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3986"/>
            <a:ext cx="9863798" cy="47267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NMS Cinemas is a chain of single screen theatres that screen movie shows of different genres and languages at very genuine prices.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found out that the online booking of movie tickets from apps, gaining more profit by eliminating middlemen from the equation.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Team decided to develop required backend RESTful Web services based on the below UI using Java Microservice 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admin user will be able to Login to portal, create admin account, edit movie details like name, ticket price, language, description, and show timings.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end user will be able register to the application, Search for movie tickets, apply filters and sort results based on different genres, add all the selected movie tickets to a cart, experience a seamless payment process.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8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16DC-6FA1-4D72-9F4D-404AC768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392" y="408620"/>
            <a:ext cx="6274191" cy="878864"/>
          </a:xfrm>
        </p:spPr>
        <p:txBody>
          <a:bodyPr>
            <a:normAutofit/>
          </a:bodyPr>
          <a:lstStyle/>
          <a:p>
            <a:pPr algn="ctr"/>
            <a:r>
              <a:rPr lang="en-IN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gile Methodology in System Development source: Okeke(2021), retrieved... |  Download Scientific Diagram">
            <a:extLst>
              <a:ext uri="{FF2B5EF4-FFF2-40B4-BE49-F238E27FC236}">
                <a16:creationId xmlns:a16="http://schemas.microsoft.com/office/drawing/2014/main" id="{4E7DBB9C-AE36-4501-A566-6C1399811E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94" y="1553032"/>
            <a:ext cx="2726553" cy="2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Security with Spring Boot | Training - inovex GmbH">
            <a:extLst>
              <a:ext uri="{FF2B5EF4-FFF2-40B4-BE49-F238E27FC236}">
                <a16:creationId xmlns:a16="http://schemas.microsoft.com/office/drawing/2014/main" id="{0B9C53A5-295A-4FBA-888C-CCFB882F6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124" y="990600"/>
            <a:ext cx="2292726" cy="229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logo and symbol, meaning, history, PNG">
            <a:extLst>
              <a:ext uri="{FF2B5EF4-FFF2-40B4-BE49-F238E27FC236}">
                <a16:creationId xmlns:a16="http://schemas.microsoft.com/office/drawing/2014/main" id="{96059284-A759-4094-87F2-392B8FD5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9340"/>
            <a:ext cx="2583887" cy="161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mcat Monitoring Template | InfluxData">
            <a:extLst>
              <a:ext uri="{FF2B5EF4-FFF2-40B4-BE49-F238E27FC236}">
                <a16:creationId xmlns:a16="http://schemas.microsoft.com/office/drawing/2014/main" id="{FDA1A43B-D4F5-4B1C-9CB4-F556B322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553" y="4131286"/>
            <a:ext cx="2240059" cy="224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GitHub? A Beginner's Introduction to GitHub | by Geetika Kaushik |  Medium">
            <a:extLst>
              <a:ext uri="{FF2B5EF4-FFF2-40B4-BE49-F238E27FC236}">
                <a16:creationId xmlns:a16="http://schemas.microsoft.com/office/drawing/2014/main" id="{A07BE1D7-BCA6-478E-9FE5-D099D6771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94" y="4066125"/>
            <a:ext cx="3401789" cy="187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ostman's 2022 State of the API Report Finds APIs Dominate Software  Development | Business Wire">
            <a:extLst>
              <a:ext uri="{FF2B5EF4-FFF2-40B4-BE49-F238E27FC236}">
                <a16:creationId xmlns:a16="http://schemas.microsoft.com/office/drawing/2014/main" id="{2D8BFBB8-0B35-42E4-815B-6AE878ACB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03" y="4725023"/>
            <a:ext cx="3401789" cy="18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ocker Logo Png, Transparent Png - kindpng">
            <a:extLst>
              <a:ext uri="{FF2B5EF4-FFF2-40B4-BE49-F238E27FC236}">
                <a16:creationId xmlns:a16="http://schemas.microsoft.com/office/drawing/2014/main" id="{DBF9DDFF-7616-4144-859E-A73D0B1E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07" y="3089469"/>
            <a:ext cx="1426009" cy="128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pring-cloud | The Pragmatic Integrator">
            <a:extLst>
              <a:ext uri="{FF2B5EF4-FFF2-40B4-BE49-F238E27FC236}">
                <a16:creationId xmlns:a16="http://schemas.microsoft.com/office/drawing/2014/main" id="{1F44C97C-42A5-4E87-88DA-76466A0BA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63" y="2729181"/>
            <a:ext cx="1801275" cy="18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5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8489-73A7-40A5-9B3F-83CF84F5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376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i="0" u="sng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3B88-966E-4E3E-9E43-99D4D2F6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59" y="1799813"/>
            <a:ext cx="9155983" cy="4720562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is an open-source Java-based framework used to create a Micro Service.</a:t>
            </a: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create a stand-alone and production ready spring applications using Spring Boot.</a:t>
            </a:r>
            <a:endParaRPr lang="en-US" sz="2800" b="1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contains a comprehensive infrastructure support for developing a micro service</a:t>
            </a:r>
            <a:endParaRPr lang="en-US" sz="28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enables you to develop enterprise-ready applications that you can "just run".</a:t>
            </a:r>
            <a:br>
              <a:rPr lang="en-IN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021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E256-DC38-4903-8C38-B32D8EF6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br>
              <a:rPr lang="en-IN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FA9B-2A70-496C-AC62-6AB8DEB1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07" y="1139483"/>
            <a:ext cx="9184118" cy="5718517"/>
          </a:xfrm>
        </p:spPr>
        <p:txBody>
          <a:bodyPr>
            <a:normAutofit fontScale="92500" lnSpcReduction="10000"/>
          </a:bodyPr>
          <a:lstStyle/>
          <a:p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- also known as the microservice architecture - is an architectural style that structures an application as a collection of services.</a:t>
            </a:r>
          </a:p>
          <a:p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microservice architecture enables the rapid, frequent and reliable delivery of large, complex applications.</a:t>
            </a:r>
          </a:p>
          <a:p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there is no precise definition of this architectural style.</a:t>
            </a:r>
          </a:p>
          <a:p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are autonomous.</a:t>
            </a:r>
          </a:p>
          <a:p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services use different versions of the same technologies</a:t>
            </a:r>
          </a:p>
          <a:p>
            <a:endParaRPr lang="en-US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83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F7A7-8598-425F-B612-4E93655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i="0" u="sng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</a:t>
            </a:r>
            <a:r>
              <a:rPr lang="en-IN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0928-33E4-4835-90EF-30E6A45D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026942"/>
            <a:ext cx="9636370" cy="5831057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Spring Cloud Config server is an externalized configuration server in which applications and services can deposit, access, and manage all runtime configuration properties.</a:t>
            </a:r>
          </a:p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Spring Config server also supports version control of the configuration properties.</a:t>
            </a:r>
          </a:p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Spring Config server stores properties in a version-controlled repository such as Git or SVN. </a:t>
            </a:r>
          </a:p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Git repository can be local or remote.</a:t>
            </a:r>
          </a:p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highly available remote Git server is preferred for large scale distributed microservice deployments.</a:t>
            </a:r>
            <a:endParaRPr lang="en-IN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160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1500</Words>
  <Application>Microsoft Office PowerPoint</Application>
  <PresentationFormat>Widescreen</PresentationFormat>
  <Paragraphs>132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Segoe UI</vt:lpstr>
      <vt:lpstr>Times New Roman</vt:lpstr>
      <vt:lpstr>Trebuchet MS</vt:lpstr>
      <vt:lpstr>Wingdings</vt:lpstr>
      <vt:lpstr>Wingdings 3</vt:lpstr>
      <vt:lpstr>Facet</vt:lpstr>
      <vt:lpstr>  Online Movie Ticket Booking</vt:lpstr>
      <vt:lpstr>JPMC Java Microservices   RLL - Group 7  </vt:lpstr>
      <vt:lpstr>Done By </vt:lpstr>
      <vt:lpstr>Project Objective</vt:lpstr>
      <vt:lpstr>Background of the project</vt:lpstr>
      <vt:lpstr>Tools and Technologies</vt:lpstr>
      <vt:lpstr>Spring Boot</vt:lpstr>
      <vt:lpstr>Microservices </vt:lpstr>
      <vt:lpstr>Spring Cloud Config Server</vt:lpstr>
      <vt:lpstr>Spring Cloud Config Client</vt:lpstr>
      <vt:lpstr>Eureka server</vt:lpstr>
      <vt:lpstr>Eureka Client</vt:lpstr>
      <vt:lpstr>Ribbon</vt:lpstr>
      <vt:lpstr>Feign</vt:lpstr>
      <vt:lpstr>Hystrix</vt:lpstr>
      <vt:lpstr>Hystrix dashboard</vt:lpstr>
      <vt:lpstr>Docker</vt:lpstr>
      <vt:lpstr>Docker</vt:lpstr>
      <vt:lpstr>Postman Testing Screenshot (Bookings)</vt:lpstr>
      <vt:lpstr>Postman Testing Screenshot (Admin)</vt:lpstr>
      <vt:lpstr>Postman Testing Screenshot (User)</vt:lpstr>
      <vt:lpstr>Postman Testing Screenshot (Movies)</vt:lpstr>
      <vt:lpstr>Postman Testing Screenshot (Payment)</vt:lpstr>
      <vt:lpstr>Postman Testing Screenshot (Save Payment)</vt:lpstr>
      <vt:lpstr>Postman Testing Screenshot  (Get All Show Timings)</vt:lpstr>
      <vt:lpstr>Docker Repository </vt:lpstr>
      <vt:lpstr>Future scope </vt:lpstr>
      <vt:lpstr>Acknowledgement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 Online Book Review System</dc:title>
  <dc:creator>HEENA DAVEY</dc:creator>
  <cp:lastModifiedBy>HEENA DAVEY</cp:lastModifiedBy>
  <cp:revision>116</cp:revision>
  <dcterms:created xsi:type="dcterms:W3CDTF">2022-05-11T03:35:11Z</dcterms:created>
  <dcterms:modified xsi:type="dcterms:W3CDTF">2022-10-30T19:31:29Z</dcterms:modified>
</cp:coreProperties>
</file>