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0.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62a9ba0845a7cca6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2a9ba0845a7cca6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4ae6411779e99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34ae6411779e99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62a9ba0845a7cca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2a9ba0845a7cca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62a9ba0845a7cca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2a9ba0845a7cca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62a9ba0845a7cca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2a9ba0845a7cca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62a9ba0845a7cca6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2a9ba0845a7cca6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62a9ba0845a7cca6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2a9ba0845a7cca6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62a9ba0845a7cca6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2a9ba0845a7cca6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62a9ba0845a7cca6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2a9ba0845a7cca6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4ae6411779e99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34ae6411779e99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
          <p:cNvSpPr txBox="1"/>
          <p:nvPr/>
        </p:nvSpPr>
        <p:spPr>
          <a:xfrm>
            <a:off x="819256" y="259503"/>
            <a:ext cx="6343800" cy="4831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i="0" lang="en" sz="4800" u="sng" cap="none" strike="noStrike">
                <a:solidFill>
                  <a:srgbClr val="000000"/>
                </a:solidFill>
                <a:latin typeface="Impact"/>
                <a:ea typeface="Impact"/>
                <a:cs typeface="Impact"/>
                <a:sym typeface="Impact"/>
              </a:rPr>
              <a:t>DIGITAL PORTFOLIO</a:t>
            </a:r>
            <a:endParaRPr b="1" i="0" sz="4800" u="sng" cap="none" strike="noStrike">
              <a:solidFill>
                <a:srgbClr val="000000"/>
              </a:solidFill>
              <a:latin typeface="Impact"/>
              <a:ea typeface="Impact"/>
              <a:cs typeface="Impact"/>
              <a:sym typeface="Impac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Spectral"/>
                <a:ea typeface="Spectral"/>
                <a:cs typeface="Spectral"/>
                <a:sym typeface="Spectral"/>
              </a:rPr>
              <a:t>Student Name : P </a:t>
            </a:r>
            <a:r>
              <a:rPr lang="en" sz="3000">
                <a:latin typeface="Spectral"/>
                <a:ea typeface="Spectral"/>
                <a:cs typeface="Spectral"/>
                <a:sym typeface="Spectral"/>
              </a:rPr>
              <a:t>KAPIL DEV</a:t>
            </a:r>
            <a:endParaRPr b="0" i="0" sz="3000" u="none" cap="none" strike="noStrike">
              <a:solidFill>
                <a:srgbClr val="000000"/>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Spectral"/>
                <a:ea typeface="Spectral"/>
                <a:cs typeface="Spectral"/>
                <a:sym typeface="Spectral"/>
              </a:rPr>
              <a:t>Register no</a:t>
            </a:r>
            <a:r>
              <a:rPr lang="en" sz="3000">
                <a:latin typeface="Spectral"/>
                <a:ea typeface="Spectral"/>
                <a:cs typeface="Spectral"/>
                <a:sym typeface="Spectral"/>
              </a:rPr>
              <a:t> &amp; NMID: asanm20124132010500121052</a:t>
            </a:r>
            <a:endParaRPr b="0" i="0" sz="3000" u="none" cap="none" strike="noStrike">
              <a:solidFill>
                <a:srgbClr val="000000"/>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Spectral"/>
                <a:ea typeface="Spectral"/>
                <a:cs typeface="Spectral"/>
                <a:sym typeface="Spectral"/>
              </a:rPr>
              <a:t>Department : BCA (Bachelor of Computer Application)</a:t>
            </a:r>
            <a:endParaRPr b="0" i="0" sz="3000" u="none" cap="none" strike="noStrike">
              <a:solidFill>
                <a:srgbClr val="000000"/>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Spectral"/>
                <a:ea typeface="Spectral"/>
                <a:cs typeface="Spectral"/>
                <a:sym typeface="Spectral"/>
              </a:rPr>
              <a:t>College : Arignar Anna Govt Arts College, Villupuram / ANNAMALAI  UNIVERSITY</a:t>
            </a:r>
            <a:endParaRPr b="0" i="0" sz="3000" u="none" cap="none" strike="noStrike">
              <a:solidFill>
                <a:srgbClr val="000000"/>
              </a:solidFill>
              <a:latin typeface="Spectral"/>
              <a:ea typeface="Spectral"/>
              <a:cs typeface="Spectral"/>
              <a:sym typeface="Spectr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
          <p:cNvSpPr txBox="1"/>
          <p:nvPr/>
        </p:nvSpPr>
        <p:spPr>
          <a:xfrm>
            <a:off x="1820788" y="137006"/>
            <a:ext cx="71457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 sz="3000" u="sng" cap="none" strike="noStrike">
                <a:solidFill>
                  <a:srgbClr val="000000"/>
                </a:solidFill>
                <a:latin typeface="Impact"/>
                <a:ea typeface="Impact"/>
                <a:cs typeface="Impact"/>
                <a:sym typeface="Impact"/>
              </a:rPr>
              <a:t>RESULT’S AND SCREENSHOT’S</a:t>
            </a:r>
            <a:endParaRPr b="1" i="0" sz="3000" u="sng" cap="none" strike="noStrike">
              <a:solidFill>
                <a:srgbClr val="000000"/>
              </a:solidFill>
              <a:latin typeface="Impact"/>
              <a:ea typeface="Impact"/>
              <a:cs typeface="Impact"/>
              <a:sym typeface="Impact"/>
            </a:endParaRPr>
          </a:p>
        </p:txBody>
      </p:sp>
      <p:pic>
        <p:nvPicPr>
          <p:cNvPr id="117" name="Google Shape;117;p1"/>
          <p:cNvPicPr preferRelativeResize="0"/>
          <p:nvPr/>
        </p:nvPicPr>
        <p:blipFill>
          <a:blip r:embed="rId3">
            <a:alphaModFix/>
          </a:blip>
          <a:stretch>
            <a:fillRect/>
          </a:stretch>
        </p:blipFill>
        <p:spPr>
          <a:xfrm>
            <a:off x="152400" y="935900"/>
            <a:ext cx="2788726" cy="4055199"/>
          </a:xfrm>
          <a:prstGeom prst="rect">
            <a:avLst/>
          </a:prstGeom>
          <a:noFill/>
          <a:ln>
            <a:noFill/>
          </a:ln>
        </p:spPr>
      </p:pic>
      <p:pic>
        <p:nvPicPr>
          <p:cNvPr id="118" name="Google Shape;118;p1"/>
          <p:cNvPicPr preferRelativeResize="0"/>
          <p:nvPr/>
        </p:nvPicPr>
        <p:blipFill>
          <a:blip r:embed="rId4">
            <a:alphaModFix/>
          </a:blip>
          <a:stretch>
            <a:fillRect/>
          </a:stretch>
        </p:blipFill>
        <p:spPr>
          <a:xfrm>
            <a:off x="3124923" y="935900"/>
            <a:ext cx="2788726" cy="4055199"/>
          </a:xfrm>
          <a:prstGeom prst="rect">
            <a:avLst/>
          </a:prstGeom>
          <a:noFill/>
          <a:ln>
            <a:noFill/>
          </a:ln>
        </p:spPr>
      </p:pic>
      <p:pic>
        <p:nvPicPr>
          <p:cNvPr id="119" name="Google Shape;119;p1"/>
          <p:cNvPicPr preferRelativeResize="0"/>
          <p:nvPr/>
        </p:nvPicPr>
        <p:blipFill>
          <a:blip r:embed="rId5">
            <a:alphaModFix/>
          </a:blip>
          <a:stretch>
            <a:fillRect/>
          </a:stretch>
        </p:blipFill>
        <p:spPr>
          <a:xfrm>
            <a:off x="6306248" y="935900"/>
            <a:ext cx="2455774" cy="40551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3"/>
          <p:cNvSpPr txBox="1"/>
          <p:nvPr/>
        </p:nvSpPr>
        <p:spPr>
          <a:xfrm>
            <a:off x="684100" y="226400"/>
            <a:ext cx="6571200" cy="445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u="sng">
                <a:latin typeface="Impact"/>
                <a:ea typeface="Impact"/>
                <a:cs typeface="Impact"/>
                <a:sym typeface="Impact"/>
              </a:rPr>
              <a:t>CONCLUSION</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3000">
                <a:latin typeface="Caveat"/>
                <a:ea typeface="Caveat"/>
                <a:cs typeface="Caveat"/>
                <a:sym typeface="Caveat"/>
              </a:rPr>
              <a:t>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sz="3000">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1021790" y="343375"/>
            <a:ext cx="7100400" cy="354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0" u="sng">
                <a:latin typeface="Impact"/>
                <a:ea typeface="Impact"/>
                <a:cs typeface="Impact"/>
                <a:sym typeface="Impact"/>
              </a:rPr>
              <a:t>PROJECT TITLE</a:t>
            </a:r>
            <a:endParaRPr sz="6000" u="sng">
              <a:latin typeface="Impact"/>
              <a:ea typeface="Impact"/>
              <a:cs typeface="Impact"/>
              <a:sym typeface="Impact"/>
            </a:endParaRPr>
          </a:p>
          <a:p>
            <a:pPr indent="0" lvl="0" marL="0" rtl="0" algn="l">
              <a:spcBef>
                <a:spcPts val="0"/>
              </a:spcBef>
              <a:spcAft>
                <a:spcPts val="0"/>
              </a:spcAft>
              <a:buNone/>
            </a:pPr>
            <a:r>
              <a:t/>
            </a:r>
            <a:endParaRPr/>
          </a:p>
          <a:p>
            <a:pPr indent="0" lvl="0" marL="0" rtl="0" algn="ctr">
              <a:spcBef>
                <a:spcPts val="0"/>
              </a:spcBef>
              <a:spcAft>
                <a:spcPts val="0"/>
              </a:spcAft>
              <a:buNone/>
            </a:pPr>
            <a:r>
              <a:rPr lang="en" sz="4800">
                <a:latin typeface="Caveat"/>
                <a:ea typeface="Caveat"/>
                <a:cs typeface="Caveat"/>
                <a:sym typeface="Caveat"/>
              </a:rPr>
              <a:t>My Journey as a Student: </a:t>
            </a:r>
            <a:endParaRPr sz="4800">
              <a:latin typeface="Caveat"/>
              <a:ea typeface="Caveat"/>
              <a:cs typeface="Caveat"/>
              <a:sym typeface="Caveat"/>
            </a:endParaRPr>
          </a:p>
          <a:p>
            <a:pPr indent="0" lvl="0" marL="0" rtl="0" algn="ctr">
              <a:spcBef>
                <a:spcPts val="0"/>
              </a:spcBef>
              <a:spcAft>
                <a:spcPts val="0"/>
              </a:spcAft>
              <a:buNone/>
            </a:pPr>
            <a:r>
              <a:rPr lang="en" sz="4800">
                <a:latin typeface="Caveat"/>
                <a:ea typeface="Caveat"/>
                <a:cs typeface="Caveat"/>
                <a:sym typeface="Caveat"/>
              </a:rPr>
              <a:t>A Portfolio of Learning </a:t>
            </a:r>
            <a:endParaRPr sz="4800">
              <a:latin typeface="Caveat"/>
              <a:ea typeface="Caveat"/>
              <a:cs typeface="Caveat"/>
              <a:sym typeface="Caveat"/>
            </a:endParaRPr>
          </a:p>
          <a:p>
            <a:pPr indent="0" lvl="0" marL="0" rtl="0" algn="ctr">
              <a:spcBef>
                <a:spcPts val="0"/>
              </a:spcBef>
              <a:spcAft>
                <a:spcPts val="0"/>
              </a:spcAft>
              <a:buNone/>
            </a:pPr>
            <a:r>
              <a:rPr lang="en" sz="4800">
                <a:latin typeface="Caveat"/>
                <a:ea typeface="Caveat"/>
                <a:cs typeface="Caveat"/>
                <a:sym typeface="Caveat"/>
              </a:rPr>
              <a:t>and Growth</a:t>
            </a:r>
            <a:endParaRPr sz="4800">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nvSpPr>
        <p:spPr>
          <a:xfrm>
            <a:off x="342501" y="266700"/>
            <a:ext cx="7153500" cy="4610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0" u="sng">
                <a:latin typeface="Impact"/>
                <a:ea typeface="Impact"/>
                <a:cs typeface="Impact"/>
                <a:sym typeface="Impact"/>
              </a:rPr>
              <a:t>AGENDA</a:t>
            </a:r>
            <a:endParaRPr sz="6000" u="sng">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rPr b="1" lang="en" sz="2400">
                <a:latin typeface="Lora"/>
                <a:ea typeface="Lora"/>
                <a:cs typeface="Lora"/>
                <a:sym typeface="Lora"/>
              </a:rPr>
              <a:t>PROBLEM STATEMENT</a:t>
            </a:r>
            <a:endParaRPr b="1" sz="2400">
              <a:latin typeface="Lora"/>
              <a:ea typeface="Lora"/>
              <a:cs typeface="Lora"/>
              <a:sym typeface="Lora"/>
            </a:endParaRPr>
          </a:p>
          <a:p>
            <a:pPr indent="0" lvl="0" marL="0" rtl="0" algn="l">
              <a:spcBef>
                <a:spcPts val="0"/>
              </a:spcBef>
              <a:spcAft>
                <a:spcPts val="0"/>
              </a:spcAft>
              <a:buNone/>
            </a:pPr>
            <a:r>
              <a:rPr b="1" lang="en" sz="2400">
                <a:latin typeface="Lora"/>
                <a:ea typeface="Lora"/>
                <a:cs typeface="Lora"/>
                <a:sym typeface="Lora"/>
              </a:rPr>
              <a:t>PROJECT OVERVIEW</a:t>
            </a:r>
            <a:endParaRPr b="1" sz="2400">
              <a:latin typeface="Lora"/>
              <a:ea typeface="Lora"/>
              <a:cs typeface="Lora"/>
              <a:sym typeface="Lora"/>
            </a:endParaRPr>
          </a:p>
          <a:p>
            <a:pPr indent="0" lvl="0" marL="0" rtl="0" algn="l">
              <a:spcBef>
                <a:spcPts val="0"/>
              </a:spcBef>
              <a:spcAft>
                <a:spcPts val="0"/>
              </a:spcAft>
              <a:buNone/>
            </a:pPr>
            <a:r>
              <a:rPr b="1" lang="en" sz="2400">
                <a:latin typeface="Lora"/>
                <a:ea typeface="Lora"/>
                <a:cs typeface="Lora"/>
                <a:sym typeface="Lora"/>
              </a:rPr>
              <a:t>END USERS</a:t>
            </a:r>
            <a:endParaRPr b="1" sz="2400">
              <a:latin typeface="Lora"/>
              <a:ea typeface="Lora"/>
              <a:cs typeface="Lora"/>
              <a:sym typeface="Lora"/>
            </a:endParaRPr>
          </a:p>
          <a:p>
            <a:pPr indent="0" lvl="0" marL="0" rtl="0" algn="l">
              <a:spcBef>
                <a:spcPts val="0"/>
              </a:spcBef>
              <a:spcAft>
                <a:spcPts val="0"/>
              </a:spcAft>
              <a:buNone/>
            </a:pPr>
            <a:r>
              <a:rPr b="1" lang="en" sz="2400">
                <a:latin typeface="Lora"/>
                <a:ea typeface="Lora"/>
                <a:cs typeface="Lora"/>
                <a:sym typeface="Lora"/>
              </a:rPr>
              <a:t>TOOLS AND TECHNOLOGIES</a:t>
            </a:r>
            <a:endParaRPr b="1" sz="2400">
              <a:latin typeface="Lora"/>
              <a:ea typeface="Lora"/>
              <a:cs typeface="Lora"/>
              <a:sym typeface="Lora"/>
            </a:endParaRPr>
          </a:p>
          <a:p>
            <a:pPr indent="0" lvl="0" marL="0" rtl="0" algn="l">
              <a:spcBef>
                <a:spcPts val="0"/>
              </a:spcBef>
              <a:spcAft>
                <a:spcPts val="0"/>
              </a:spcAft>
              <a:buNone/>
            </a:pPr>
            <a:r>
              <a:rPr b="1" lang="en" sz="2400">
                <a:latin typeface="Lora"/>
                <a:ea typeface="Lora"/>
                <a:cs typeface="Lora"/>
                <a:sym typeface="Lora"/>
              </a:rPr>
              <a:t>PORTFOLIO DESIGN AND LAYOUT</a:t>
            </a:r>
            <a:endParaRPr b="1" sz="2400">
              <a:latin typeface="Lora"/>
              <a:ea typeface="Lora"/>
              <a:cs typeface="Lora"/>
              <a:sym typeface="Lora"/>
            </a:endParaRPr>
          </a:p>
          <a:p>
            <a:pPr indent="0" lvl="0" marL="0" rtl="0" algn="l">
              <a:spcBef>
                <a:spcPts val="0"/>
              </a:spcBef>
              <a:spcAft>
                <a:spcPts val="0"/>
              </a:spcAft>
              <a:buNone/>
            </a:pPr>
            <a:r>
              <a:rPr b="1" lang="en" sz="2400">
                <a:latin typeface="Lora"/>
                <a:ea typeface="Lora"/>
                <a:cs typeface="Lora"/>
                <a:sym typeface="Lora"/>
              </a:rPr>
              <a:t>FEATURES AND FUNCTIONALITY</a:t>
            </a:r>
            <a:endParaRPr b="1" sz="2400">
              <a:latin typeface="Lora"/>
              <a:ea typeface="Lora"/>
              <a:cs typeface="Lora"/>
              <a:sym typeface="Lora"/>
            </a:endParaRPr>
          </a:p>
          <a:p>
            <a:pPr indent="0" lvl="0" marL="0" rtl="0" algn="l">
              <a:spcBef>
                <a:spcPts val="0"/>
              </a:spcBef>
              <a:spcAft>
                <a:spcPts val="0"/>
              </a:spcAft>
              <a:buNone/>
            </a:pPr>
            <a:r>
              <a:rPr b="1" lang="en" sz="2400">
                <a:latin typeface="Lora"/>
                <a:ea typeface="Lora"/>
                <a:cs typeface="Lora"/>
                <a:sym typeface="Lora"/>
              </a:rPr>
              <a:t>RESULTS AND SCREENSHOTS</a:t>
            </a:r>
            <a:endParaRPr b="1" sz="2400">
              <a:latin typeface="Lora"/>
              <a:ea typeface="Lora"/>
              <a:cs typeface="Lora"/>
              <a:sym typeface="Lora"/>
            </a:endParaRPr>
          </a:p>
          <a:p>
            <a:pPr indent="0" lvl="0" marL="0" rtl="0" algn="l">
              <a:spcBef>
                <a:spcPts val="0"/>
              </a:spcBef>
              <a:spcAft>
                <a:spcPts val="0"/>
              </a:spcAft>
              <a:buNone/>
            </a:pPr>
            <a:r>
              <a:rPr b="1" lang="en" sz="2400">
                <a:latin typeface="Lora"/>
                <a:ea typeface="Lora"/>
                <a:cs typeface="Lora"/>
                <a:sym typeface="Lora"/>
              </a:rPr>
              <a:t>CONCLUSION </a:t>
            </a:r>
            <a:endParaRPr b="1" sz="2400">
              <a:latin typeface="Lora"/>
              <a:ea typeface="Lora"/>
              <a:cs typeface="Lora"/>
              <a:sym typeface="Lora"/>
            </a:endParaRPr>
          </a:p>
          <a:p>
            <a:pPr indent="0" lvl="0" marL="0" rtl="0" algn="l">
              <a:spcBef>
                <a:spcPts val="0"/>
              </a:spcBef>
              <a:spcAft>
                <a:spcPts val="0"/>
              </a:spcAft>
              <a:buNone/>
            </a:pPr>
            <a:r>
              <a:rPr b="1" lang="en" sz="2400">
                <a:latin typeface="Lora"/>
                <a:ea typeface="Lora"/>
                <a:cs typeface="Lora"/>
                <a:sym typeface="Lora"/>
              </a:rPr>
              <a:t>GITHUB LINK</a:t>
            </a:r>
            <a:endParaRPr b="1" sz="24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nvSpPr>
        <p:spPr>
          <a:xfrm>
            <a:off x="425692" y="248122"/>
            <a:ext cx="5708700" cy="384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u="sng">
                <a:latin typeface="Impact"/>
                <a:ea typeface="Impact"/>
                <a:cs typeface="Impact"/>
                <a:sym typeface="Impact"/>
              </a:rPr>
              <a:t>PROBLEM STATEMENT</a:t>
            </a:r>
            <a:endParaRPr b="1" sz="3000" u="sng">
              <a:latin typeface="Impact"/>
              <a:ea typeface="Impact"/>
              <a:cs typeface="Impact"/>
              <a:sym typeface="Impact"/>
            </a:endParaRPr>
          </a:p>
          <a:p>
            <a:pPr indent="0" lvl="0" marL="0" rtl="0" algn="l">
              <a:spcBef>
                <a:spcPts val="0"/>
              </a:spcBef>
              <a:spcAft>
                <a:spcPts val="0"/>
              </a:spcAft>
              <a:buNone/>
            </a:pPr>
            <a:r>
              <a:t/>
            </a:r>
            <a:endParaRPr sz="1800">
              <a:latin typeface="Caveat"/>
              <a:ea typeface="Caveat"/>
              <a:cs typeface="Caveat"/>
              <a:sym typeface="Caveat"/>
            </a:endParaRPr>
          </a:p>
          <a:p>
            <a:pPr indent="0" lvl="0" marL="0" rtl="0" algn="l">
              <a:spcBef>
                <a:spcPts val="0"/>
              </a:spcBef>
              <a:spcAft>
                <a:spcPts val="0"/>
              </a:spcAft>
              <a:buNone/>
            </a:pPr>
            <a:r>
              <a:rPr lang="en" sz="2400">
                <a:latin typeface="Caveat"/>
                <a:ea typeface="Caveat"/>
                <a:cs typeface="Caveat"/>
                <a:sym typeface="Caveat"/>
              </a:rPr>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r>
              <a:rPr lang="en" sz="2400"/>
              <a:t>.</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nvSpPr>
        <p:spPr>
          <a:xfrm>
            <a:off x="290300" y="177800"/>
            <a:ext cx="6280800" cy="43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800" u="sng">
                <a:latin typeface="Impact"/>
                <a:ea typeface="Impact"/>
                <a:cs typeface="Impact"/>
                <a:sym typeface="Impact"/>
              </a:rPr>
              <a:t>PROJECT OVERVIEW</a:t>
            </a:r>
            <a:endParaRPr b="1" sz="4800" u="sng">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rPr lang="en" sz="3000">
                <a:latin typeface="Caveat"/>
                <a:ea typeface="Caveat"/>
                <a:cs typeface="Caveat"/>
                <a:sym typeface="Caveat"/>
              </a:rPr>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r>
              <a:rPr lang="en" sz="2400">
                <a:latin typeface="Caveat"/>
                <a:ea typeface="Caveat"/>
                <a:cs typeface="Caveat"/>
                <a:sym typeface="Caveat"/>
              </a:rPr>
              <a:t>.</a:t>
            </a:r>
            <a:endParaRPr sz="2400">
              <a:latin typeface="Caveat"/>
              <a:ea typeface="Caveat"/>
              <a:cs typeface="Caveat"/>
              <a:sym typeface="Cave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nvSpPr>
        <p:spPr>
          <a:xfrm>
            <a:off x="464300" y="0"/>
            <a:ext cx="6809700" cy="504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800" u="sng">
                <a:latin typeface="Impact"/>
                <a:ea typeface="Impact"/>
                <a:cs typeface="Impact"/>
                <a:sym typeface="Impact"/>
              </a:rPr>
              <a:t>END USERS</a:t>
            </a:r>
            <a:endParaRPr b="1" sz="4800" u="sng">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rPr lang="en" sz="3600">
                <a:latin typeface="Caveat"/>
                <a:ea typeface="Caveat"/>
                <a:cs typeface="Caveat"/>
                <a:sym typeface="Caveat"/>
              </a:rPr>
              <a:t>The primary end users of our portfolio project are students, job seekers, and professionals who want to showcase their skills. Recruiters and hiring managers are the secondary end users who can quickly view the candidate’s profile and achievements through the portfolio.</a:t>
            </a:r>
            <a:endParaRPr sz="3600">
              <a:latin typeface="Caveat"/>
              <a:ea typeface="Caveat"/>
              <a:cs typeface="Caveat"/>
              <a:sym typeface="Cave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9"/>
          <p:cNvSpPr txBox="1"/>
          <p:nvPr/>
        </p:nvSpPr>
        <p:spPr>
          <a:xfrm>
            <a:off x="1126327" y="289179"/>
            <a:ext cx="4884000" cy="387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u="sng">
                <a:latin typeface="Impact"/>
                <a:ea typeface="Impact"/>
                <a:cs typeface="Impact"/>
                <a:sym typeface="Impact"/>
              </a:rPr>
              <a:t>TOOLS AND TECHNOLOGIES </a:t>
            </a:r>
            <a:endParaRPr sz="3000" u="sng">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rPr lang="en" sz="2400">
                <a:latin typeface="Caveat"/>
                <a:ea typeface="Caveat"/>
                <a:cs typeface="Caveat"/>
                <a:sym typeface="Caveat"/>
              </a:rPr>
              <a:t>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a:t>
            </a:r>
            <a:r>
              <a:rPr lang="en" sz="3000">
                <a:latin typeface="Caveat"/>
                <a:ea typeface="Caveat"/>
                <a:cs typeface="Caveat"/>
                <a:sym typeface="Caveat"/>
              </a:rPr>
              <a:t>, and accessible</a:t>
            </a:r>
            <a:r>
              <a:rPr lang="en" sz="2400">
                <a:latin typeface="Caveat"/>
                <a:ea typeface="Caveat"/>
                <a:cs typeface="Caveat"/>
                <a:sym typeface="Caveat"/>
              </a:rPr>
              <a:t>.</a:t>
            </a:r>
            <a:endParaRPr sz="2400">
              <a:latin typeface="Caveat"/>
              <a:ea typeface="Caveat"/>
              <a:cs typeface="Caveat"/>
              <a:sym typeface="Cave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0"/>
          <p:cNvSpPr txBox="1"/>
          <p:nvPr/>
        </p:nvSpPr>
        <p:spPr>
          <a:xfrm>
            <a:off x="376812" y="6"/>
            <a:ext cx="6630900" cy="520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u="sng">
                <a:latin typeface="Impact"/>
                <a:ea typeface="Impact"/>
                <a:cs typeface="Impact"/>
                <a:sym typeface="Impact"/>
              </a:rPr>
              <a:t>PORTFOLIO DESIGN AND LAYOUT</a:t>
            </a:r>
            <a:endParaRPr sz="3600" u="sng">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rPr lang="en" sz="3000">
                <a:latin typeface="Caveat"/>
                <a:ea typeface="Caveat"/>
                <a:cs typeface="Caveat"/>
                <a:sym typeface="Caveat"/>
              </a:rPr>
              <a:t>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a:t>
            </a:r>
            <a:r>
              <a:rPr lang="en" sz="3600">
                <a:latin typeface="Caveat"/>
                <a:ea typeface="Caveat"/>
                <a:cs typeface="Caveat"/>
                <a:sym typeface="Caveat"/>
              </a:rPr>
              <a:t> growth.</a:t>
            </a:r>
            <a:endParaRPr sz="3600">
              <a:latin typeface="Caveat"/>
              <a:ea typeface="Caveat"/>
              <a:cs typeface="Caveat"/>
              <a:sym typeface="Cave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1"/>
          <p:cNvSpPr txBox="1"/>
          <p:nvPr/>
        </p:nvSpPr>
        <p:spPr>
          <a:xfrm>
            <a:off x="554115" y="438431"/>
            <a:ext cx="5852400" cy="295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u="sng">
                <a:latin typeface="Impact"/>
                <a:ea typeface="Impact"/>
                <a:cs typeface="Impact"/>
                <a:sym typeface="Impact"/>
              </a:rPr>
              <a:t>FEATURES AND FUNCTIONALITIES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400">
                <a:latin typeface="Caveat"/>
                <a:ea typeface="Caveat"/>
                <a:cs typeface="Caveat"/>
                <a:sym typeface="Caveat"/>
              </a:rPr>
              <a:t>Our portfolio comes with a set of useful features. Interactive elements like icons, hover effects, and smooth scrolling make the site visually appealing. A contact form is included for communication. Additionally, the design supports future expansion, like adding animations or a blog section.</a:t>
            </a:r>
            <a:endParaRPr sz="2400">
              <a:latin typeface="Caveat"/>
              <a:ea typeface="Caveat"/>
              <a:cs typeface="Caveat"/>
              <a:sym typeface="Cave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