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2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0304-29AA-475A-B29D-9C12AC69BD93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92F6-F8B0-442F-A14E-D5096872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7" y="105494"/>
            <a:ext cx="2667000" cy="2609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147" y="2974025"/>
            <a:ext cx="311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{"AT":"0","MN":"9964779834"}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274" y="10244"/>
            <a:ext cx="2800350" cy="2800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85274" y="2974025"/>
            <a:ext cx="284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{"AT":"1","OT": "0","OI":"2"}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448" y="57869"/>
            <a:ext cx="2771775" cy="2752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43804" y="2974025"/>
            <a:ext cx="284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{"AT":"1","OT": "0","OI":"3"}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21" y="3505739"/>
            <a:ext cx="2790825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914" y="6341217"/>
            <a:ext cx="368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{"AT":"2","OT": "0","OI":"2","II":"30"}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070" y="3505739"/>
            <a:ext cx="2790825" cy="2752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48163" y="6341217"/>
            <a:ext cx="368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{"AT":"2","OT": "0","OI":"2","II":"34"}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448" y="3471137"/>
            <a:ext cx="2838450" cy="2800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55930" y="6341217"/>
            <a:ext cx="368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{"AT":"2","OT": "0","OI":"3","II":"34"}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Patil, Sandeep</dc:creator>
  <cp:lastModifiedBy>Prabhakar Patil, Sandeep</cp:lastModifiedBy>
  <cp:revision>3</cp:revision>
  <dcterms:created xsi:type="dcterms:W3CDTF">2017-08-21T11:23:49Z</dcterms:created>
  <dcterms:modified xsi:type="dcterms:W3CDTF">2017-08-21T13:41:51Z</dcterms:modified>
</cp:coreProperties>
</file>