
<file path=[Content_Types].xml><?xml version="1.0" encoding="utf-8"?>
<Types xmlns="http://schemas.openxmlformats.org/package/2006/content-types">
  <Default Extension="avif" ContentType="image/av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rajbhar" userId="e3b364b3896e58e8" providerId="LiveId" clId="{41A9B443-80E6-46D1-A265-70AD78C88472}"/>
    <pc:docChg chg="modSld">
      <pc:chgData name="vishal rajbhar" userId="e3b364b3896e58e8" providerId="LiveId" clId="{41A9B443-80E6-46D1-A265-70AD78C88472}" dt="2024-03-05T15:50:37.403" v="68" actId="207"/>
      <pc:docMkLst>
        <pc:docMk/>
      </pc:docMkLst>
      <pc:sldChg chg="addSp modSp mod">
        <pc:chgData name="vishal rajbhar" userId="e3b364b3896e58e8" providerId="LiveId" clId="{41A9B443-80E6-46D1-A265-70AD78C88472}" dt="2024-03-05T15:36:31.902" v="36" actId="13822"/>
        <pc:sldMkLst>
          <pc:docMk/>
          <pc:sldMk cId="4266538099" sldId="262"/>
        </pc:sldMkLst>
        <pc:spChg chg="add mod">
          <ac:chgData name="vishal rajbhar" userId="e3b364b3896e58e8" providerId="LiveId" clId="{41A9B443-80E6-46D1-A265-70AD78C88472}" dt="2024-03-05T15:36:31.902" v="36" actId="13822"/>
          <ac:spMkLst>
            <pc:docMk/>
            <pc:sldMk cId="4266538099" sldId="262"/>
            <ac:spMk id="2" creationId="{5EE4CB7C-187D-567A-2D3A-ACA216B99E34}"/>
          </ac:spMkLst>
        </pc:spChg>
      </pc:sldChg>
      <pc:sldChg chg="addSp modSp mod">
        <pc:chgData name="vishal rajbhar" userId="e3b364b3896e58e8" providerId="LiveId" clId="{41A9B443-80E6-46D1-A265-70AD78C88472}" dt="2024-03-05T15:40:45.903" v="47" actId="207"/>
        <pc:sldMkLst>
          <pc:docMk/>
          <pc:sldMk cId="522907009" sldId="266"/>
        </pc:sldMkLst>
        <pc:spChg chg="add mod">
          <ac:chgData name="vishal rajbhar" userId="e3b364b3896e58e8" providerId="LiveId" clId="{41A9B443-80E6-46D1-A265-70AD78C88472}" dt="2024-03-05T15:40:45.903" v="47" actId="207"/>
          <ac:spMkLst>
            <pc:docMk/>
            <pc:sldMk cId="522907009" sldId="266"/>
            <ac:spMk id="4" creationId="{0ACF9CE3-1B4D-CAD0-B896-B0D77E469850}"/>
          </ac:spMkLst>
        </pc:spChg>
      </pc:sldChg>
      <pc:sldChg chg="addSp modSp mod">
        <pc:chgData name="vishal rajbhar" userId="e3b364b3896e58e8" providerId="LiveId" clId="{41A9B443-80E6-46D1-A265-70AD78C88472}" dt="2024-03-05T15:43:22.934" v="58" actId="207"/>
        <pc:sldMkLst>
          <pc:docMk/>
          <pc:sldMk cId="1234032899" sldId="267"/>
        </pc:sldMkLst>
        <pc:spChg chg="add mod">
          <ac:chgData name="vishal rajbhar" userId="e3b364b3896e58e8" providerId="LiveId" clId="{41A9B443-80E6-46D1-A265-70AD78C88472}" dt="2024-03-05T15:43:22.934" v="58" actId="207"/>
          <ac:spMkLst>
            <pc:docMk/>
            <pc:sldMk cId="1234032899" sldId="267"/>
            <ac:spMk id="4" creationId="{DA5634E9-E099-ACD2-2388-3BA451A92E5A}"/>
          </ac:spMkLst>
        </pc:spChg>
        <pc:picChg chg="mod">
          <ac:chgData name="vishal rajbhar" userId="e3b364b3896e58e8" providerId="LiveId" clId="{41A9B443-80E6-46D1-A265-70AD78C88472}" dt="2024-03-05T15:41:53.563" v="48" actId="1076"/>
          <ac:picMkLst>
            <pc:docMk/>
            <pc:sldMk cId="1234032899" sldId="267"/>
            <ac:picMk id="2" creationId="{A6C7A08F-BB78-79DD-A127-DE647272F144}"/>
          </ac:picMkLst>
        </pc:picChg>
      </pc:sldChg>
      <pc:sldChg chg="addSp modSp mod">
        <pc:chgData name="vishal rajbhar" userId="e3b364b3896e58e8" providerId="LiveId" clId="{41A9B443-80E6-46D1-A265-70AD78C88472}" dt="2024-03-05T15:50:37.403" v="68" actId="207"/>
        <pc:sldMkLst>
          <pc:docMk/>
          <pc:sldMk cId="3390161945" sldId="286"/>
        </pc:sldMkLst>
        <pc:spChg chg="add mod">
          <ac:chgData name="vishal rajbhar" userId="e3b364b3896e58e8" providerId="LiveId" clId="{41A9B443-80E6-46D1-A265-70AD78C88472}" dt="2024-03-05T15:50:37.403" v="68" actId="207"/>
          <ac:spMkLst>
            <pc:docMk/>
            <pc:sldMk cId="3390161945" sldId="286"/>
            <ac:spMk id="4" creationId="{4B07F177-0BA7-2CB1-7FF1-ED4A98C82A90}"/>
          </ac:spMkLst>
        </pc:spChg>
        <pc:picChg chg="mod">
          <ac:chgData name="vishal rajbhar" userId="e3b364b3896e58e8" providerId="LiveId" clId="{41A9B443-80E6-46D1-A265-70AD78C88472}" dt="2024-03-05T15:49:54.660" v="63" actId="1076"/>
          <ac:picMkLst>
            <pc:docMk/>
            <pc:sldMk cId="3390161945" sldId="286"/>
            <ac:picMk id="5" creationId="{0FBE5B62-13D2-8FAE-B220-F92AB94218FF}"/>
          </ac:picMkLst>
        </pc:picChg>
      </pc:sldChg>
    </pc:docChg>
  </pc:docChgLst>
  <pc:docChgLst>
    <pc:chgData name="vishal rajbhar" userId="e3b364b3896e58e8" providerId="LiveId" clId="{B3DE3FAF-D813-4EA9-966F-95356E0437BE}"/>
    <pc:docChg chg="undo custSel addSld delSld modSld sldOrd">
      <pc:chgData name="vishal rajbhar" userId="e3b364b3896e58e8" providerId="LiveId" clId="{B3DE3FAF-D813-4EA9-966F-95356E0437BE}" dt="2024-02-15T15:49:28.904" v="2134" actId="255"/>
      <pc:docMkLst>
        <pc:docMk/>
      </pc:docMkLst>
      <pc:sldChg chg="delSp modSp del mod">
        <pc:chgData name="vishal rajbhar" userId="e3b364b3896e58e8" providerId="LiveId" clId="{B3DE3FAF-D813-4EA9-966F-95356E0437BE}" dt="2024-02-15T15:36:29.933" v="2029" actId="2696"/>
        <pc:sldMkLst>
          <pc:docMk/>
          <pc:sldMk cId="1187110867" sldId="256"/>
        </pc:sldMkLst>
        <pc:spChg chg="mod">
          <ac:chgData name="vishal rajbhar" userId="e3b364b3896e58e8" providerId="LiveId" clId="{B3DE3FAF-D813-4EA9-966F-95356E0437BE}" dt="2024-02-15T15:36:20.563" v="2028" actId="1076"/>
          <ac:spMkLst>
            <pc:docMk/>
            <pc:sldMk cId="1187110867" sldId="256"/>
            <ac:spMk id="6" creationId="{6EE5F4CB-76D5-9CC2-C3B7-E4F30CE15F54}"/>
          </ac:spMkLst>
        </pc:spChg>
        <pc:picChg chg="del mod">
          <ac:chgData name="vishal rajbhar" userId="e3b364b3896e58e8" providerId="LiveId" clId="{B3DE3FAF-D813-4EA9-966F-95356E0437BE}" dt="2024-02-15T15:35:58.603" v="2027" actId="478"/>
          <ac:picMkLst>
            <pc:docMk/>
            <pc:sldMk cId="1187110867" sldId="256"/>
            <ac:picMk id="5" creationId="{6EAED36F-D033-1126-1998-F894E2BA1C6C}"/>
          </ac:picMkLst>
        </pc:picChg>
      </pc:sldChg>
      <pc:sldChg chg="add del">
        <pc:chgData name="vishal rajbhar" userId="e3b364b3896e58e8" providerId="LiveId" clId="{B3DE3FAF-D813-4EA9-966F-95356E0437BE}" dt="2024-02-15T15:36:49.478" v="2034" actId="2696"/>
        <pc:sldMkLst>
          <pc:docMk/>
          <pc:sldMk cId="2260715978" sldId="256"/>
        </pc:sldMkLst>
      </pc:sldChg>
      <pc:sldChg chg="addSp delSp modSp mod">
        <pc:chgData name="vishal rajbhar" userId="e3b364b3896e58e8" providerId="LiveId" clId="{B3DE3FAF-D813-4EA9-966F-95356E0437BE}" dt="2024-02-15T06:07:50.027" v="2026" actId="12"/>
        <pc:sldMkLst>
          <pc:docMk/>
          <pc:sldMk cId="2373346805" sldId="257"/>
        </pc:sldMkLst>
        <pc:spChg chg="add del mod">
          <ac:chgData name="vishal rajbhar" userId="e3b364b3896e58e8" providerId="LiveId" clId="{B3DE3FAF-D813-4EA9-966F-95356E0437BE}" dt="2024-02-14T13:17:09.390" v="1810" actId="21"/>
          <ac:spMkLst>
            <pc:docMk/>
            <pc:sldMk cId="2373346805" sldId="257"/>
            <ac:spMk id="2" creationId="{5D1DC92D-5A5B-3F68-64D3-808A1107ECB0}"/>
          </ac:spMkLst>
        </pc:spChg>
        <pc:spChg chg="add mod">
          <ac:chgData name="vishal rajbhar" userId="e3b364b3896e58e8" providerId="LiveId" clId="{B3DE3FAF-D813-4EA9-966F-95356E0437BE}" dt="2024-02-14T13:27:38.335" v="1881" actId="1076"/>
          <ac:spMkLst>
            <pc:docMk/>
            <pc:sldMk cId="2373346805" sldId="257"/>
            <ac:spMk id="3" creationId="{4A6CBB95-4462-1227-AEDD-CB95571FAFC1}"/>
          </ac:spMkLst>
        </pc:spChg>
        <pc:spChg chg="add del mod">
          <ac:chgData name="vishal rajbhar" userId="e3b364b3896e58e8" providerId="LiveId" clId="{B3DE3FAF-D813-4EA9-966F-95356E0437BE}" dt="2024-02-14T13:20:23.010" v="1836" actId="478"/>
          <ac:spMkLst>
            <pc:docMk/>
            <pc:sldMk cId="2373346805" sldId="257"/>
            <ac:spMk id="4" creationId="{06BDBE11-2F20-4C81-6749-302D451E549C}"/>
          </ac:spMkLst>
        </pc:spChg>
        <pc:spChg chg="add mod">
          <ac:chgData name="vishal rajbhar" userId="e3b364b3896e58e8" providerId="LiveId" clId="{B3DE3FAF-D813-4EA9-966F-95356E0437BE}" dt="2024-02-15T06:07:50.027" v="2026" actId="12"/>
          <ac:spMkLst>
            <pc:docMk/>
            <pc:sldMk cId="2373346805" sldId="257"/>
            <ac:spMk id="5" creationId="{F5420112-D822-4097-A29A-036FB2328773}"/>
          </ac:spMkLst>
        </pc:spChg>
        <pc:spChg chg="mod">
          <ac:chgData name="vishal rajbhar" userId="e3b364b3896e58e8" providerId="LiveId" clId="{B3DE3FAF-D813-4EA9-966F-95356E0437BE}" dt="2024-02-15T05:54:50.785" v="1956" actId="20577"/>
          <ac:spMkLst>
            <pc:docMk/>
            <pc:sldMk cId="2373346805" sldId="257"/>
            <ac:spMk id="11" creationId="{18861DFD-2AF0-18AD-3C39-B70E91B8F9D2}"/>
          </ac:spMkLst>
        </pc:spChg>
        <pc:spChg chg="del mod">
          <ac:chgData name="vishal rajbhar" userId="e3b364b3896e58e8" providerId="LiveId" clId="{B3DE3FAF-D813-4EA9-966F-95356E0437BE}" dt="2024-02-14T13:13:18.236" v="1793" actId="478"/>
          <ac:spMkLst>
            <pc:docMk/>
            <pc:sldMk cId="2373346805" sldId="257"/>
            <ac:spMk id="13" creationId="{E028F0CB-6F46-2405-2B60-C4E22C980FD8}"/>
          </ac:spMkLst>
        </pc:spChg>
        <pc:picChg chg="add mod">
          <ac:chgData name="vishal rajbhar" userId="e3b364b3896e58e8" providerId="LiveId" clId="{B3DE3FAF-D813-4EA9-966F-95356E0437BE}" dt="2024-02-14T13:29:33.429" v="1893" actId="1076"/>
          <ac:picMkLst>
            <pc:docMk/>
            <pc:sldMk cId="2373346805" sldId="257"/>
            <ac:picMk id="7" creationId="{07C8B456-4F0D-2BCF-6BCD-90F039181522}"/>
          </ac:picMkLst>
        </pc:picChg>
        <pc:picChg chg="mod">
          <ac:chgData name="vishal rajbhar" userId="e3b364b3896e58e8" providerId="LiveId" clId="{B3DE3FAF-D813-4EA9-966F-95356E0437BE}" dt="2024-02-15T05:55:40.812" v="1957" actId="1440"/>
          <ac:picMkLst>
            <pc:docMk/>
            <pc:sldMk cId="2373346805" sldId="257"/>
            <ac:picMk id="10" creationId="{B225CCE4-3DCE-EC71-8B80-834531E9691C}"/>
          </ac:picMkLst>
        </pc:picChg>
        <pc:picChg chg="del mod">
          <ac:chgData name="vishal rajbhar" userId="e3b364b3896e58e8" providerId="LiveId" clId="{B3DE3FAF-D813-4EA9-966F-95356E0437BE}" dt="2024-02-14T13:28:00.746" v="1883" actId="21"/>
          <ac:picMkLst>
            <pc:docMk/>
            <pc:sldMk cId="2373346805" sldId="257"/>
            <ac:picMk id="17" creationId="{16C6B52B-9697-CECF-207C-3053E1092D2C}"/>
          </ac:picMkLst>
        </pc:picChg>
      </pc:sldChg>
      <pc:sldChg chg="addSp modSp mod">
        <pc:chgData name="vishal rajbhar" userId="e3b364b3896e58e8" providerId="LiveId" clId="{B3DE3FAF-D813-4EA9-966F-95356E0437BE}" dt="2024-02-15T05:55:51.239" v="1958" actId="1440"/>
        <pc:sldMkLst>
          <pc:docMk/>
          <pc:sldMk cId="4091466320" sldId="258"/>
        </pc:sldMkLst>
        <pc:spChg chg="add mod">
          <ac:chgData name="vishal rajbhar" userId="e3b364b3896e58e8" providerId="LiveId" clId="{B3DE3FAF-D813-4EA9-966F-95356E0437BE}" dt="2024-02-14T13:37:08.251" v="1921" actId="1076"/>
          <ac:spMkLst>
            <pc:docMk/>
            <pc:sldMk cId="4091466320" sldId="258"/>
            <ac:spMk id="2" creationId="{963C7DFC-97E6-8CC9-ED44-8FC442E9CD2A}"/>
          </ac:spMkLst>
        </pc:spChg>
        <pc:spChg chg="mod">
          <ac:chgData name="vishal rajbhar" userId="e3b364b3896e58e8" providerId="LiveId" clId="{B3DE3FAF-D813-4EA9-966F-95356E0437BE}" dt="2024-02-14T13:00:30.044" v="1768" actId="208"/>
          <ac:spMkLst>
            <pc:docMk/>
            <pc:sldMk cId="4091466320" sldId="258"/>
            <ac:spMk id="4" creationId="{8F4D85D0-5239-4952-4E3A-A6E5390369B4}"/>
          </ac:spMkLst>
        </pc:spChg>
        <pc:spChg chg="mod">
          <ac:chgData name="vishal rajbhar" userId="e3b364b3896e58e8" providerId="LiveId" clId="{B3DE3FAF-D813-4EA9-966F-95356E0437BE}" dt="2024-02-14T13:36:04.058" v="1920" actId="14100"/>
          <ac:spMkLst>
            <pc:docMk/>
            <pc:sldMk cId="4091466320" sldId="258"/>
            <ac:spMk id="5" creationId="{8D7B7D9A-66ED-12A0-C153-1DFBE0D54FD1}"/>
          </ac:spMkLst>
        </pc:spChg>
        <pc:picChg chg="mod">
          <ac:chgData name="vishal rajbhar" userId="e3b364b3896e58e8" providerId="LiveId" clId="{B3DE3FAF-D813-4EA9-966F-95356E0437BE}" dt="2024-02-15T05:55:51.239" v="1958" actId="1440"/>
          <ac:picMkLst>
            <pc:docMk/>
            <pc:sldMk cId="4091466320" sldId="258"/>
            <ac:picMk id="3" creationId="{D2EFC1CE-7D4D-8827-0B72-CCE34F56D382}"/>
          </ac:picMkLst>
        </pc:picChg>
      </pc:sldChg>
      <pc:sldChg chg="addSp modSp mod">
        <pc:chgData name="vishal rajbhar" userId="e3b364b3896e58e8" providerId="LiveId" clId="{B3DE3FAF-D813-4EA9-966F-95356E0437BE}" dt="2024-02-15T05:56:08.027" v="1959" actId="1440"/>
        <pc:sldMkLst>
          <pc:docMk/>
          <pc:sldMk cId="3948630816" sldId="259"/>
        </pc:sldMkLst>
        <pc:spChg chg="mod">
          <ac:chgData name="vishal rajbhar" userId="e3b364b3896e58e8" providerId="LiveId" clId="{B3DE3FAF-D813-4EA9-966F-95356E0437BE}" dt="2024-02-14T13:00:40.595" v="1769" actId="208"/>
          <ac:spMkLst>
            <pc:docMk/>
            <pc:sldMk cId="3948630816" sldId="259"/>
            <ac:spMk id="5" creationId="{85D84F41-CA08-7CF8-979A-AE4829ED4651}"/>
          </ac:spMkLst>
        </pc:spChg>
        <pc:picChg chg="mod">
          <ac:chgData name="vishal rajbhar" userId="e3b364b3896e58e8" providerId="LiveId" clId="{B3DE3FAF-D813-4EA9-966F-95356E0437BE}" dt="2024-02-15T05:56:08.027" v="1959" actId="1440"/>
          <ac:picMkLst>
            <pc:docMk/>
            <pc:sldMk cId="3948630816" sldId="259"/>
            <ac:picMk id="3" creationId="{CD955B6C-9463-1AEF-C849-C568B2A6C387}"/>
          </ac:picMkLst>
        </pc:picChg>
        <pc:picChg chg="add mod">
          <ac:chgData name="vishal rajbhar" userId="e3b364b3896e58e8" providerId="LiveId" clId="{B3DE3FAF-D813-4EA9-966F-95356E0437BE}" dt="2024-02-14T13:40:06.219" v="1927" actId="1440"/>
          <ac:picMkLst>
            <pc:docMk/>
            <pc:sldMk cId="3948630816" sldId="259"/>
            <ac:picMk id="6" creationId="{4B003A69-53CF-3F3D-1130-4B832604470B}"/>
          </ac:picMkLst>
        </pc:picChg>
      </pc:sldChg>
      <pc:sldChg chg="addSp delSp modSp mod">
        <pc:chgData name="vishal rajbhar" userId="e3b364b3896e58e8" providerId="LiveId" clId="{B3DE3FAF-D813-4EA9-966F-95356E0437BE}" dt="2024-02-15T05:56:30.360" v="1961" actId="1440"/>
        <pc:sldMkLst>
          <pc:docMk/>
          <pc:sldMk cId="2246884005" sldId="260"/>
        </pc:sldMkLst>
        <pc:spChg chg="add mod">
          <ac:chgData name="vishal rajbhar" userId="e3b364b3896e58e8" providerId="LiveId" clId="{B3DE3FAF-D813-4EA9-966F-95356E0437BE}" dt="2024-02-14T09:56:00.030" v="835" actId="1076"/>
          <ac:spMkLst>
            <pc:docMk/>
            <pc:sldMk cId="2246884005" sldId="260"/>
            <ac:spMk id="2" creationId="{85EC2D23-F766-EFC4-F485-906A592470D0}"/>
          </ac:spMkLst>
        </pc:spChg>
        <pc:spChg chg="mod">
          <ac:chgData name="vishal rajbhar" userId="e3b364b3896e58e8" providerId="LiveId" clId="{B3DE3FAF-D813-4EA9-966F-95356E0437BE}" dt="2024-02-15T05:56:19.881" v="1960" actId="20577"/>
          <ac:spMkLst>
            <pc:docMk/>
            <pc:sldMk cId="2246884005" sldId="260"/>
            <ac:spMk id="5" creationId="{BB8BFB41-7A95-7D3E-FDCB-0DE4915445FC}"/>
          </ac:spMkLst>
        </pc:spChg>
        <pc:spChg chg="mod">
          <ac:chgData name="vishal rajbhar" userId="e3b364b3896e58e8" providerId="LiveId" clId="{B3DE3FAF-D813-4EA9-966F-95356E0437BE}" dt="2024-02-14T09:54:04.940" v="822" actId="1076"/>
          <ac:spMkLst>
            <pc:docMk/>
            <pc:sldMk cId="2246884005" sldId="260"/>
            <ac:spMk id="6" creationId="{7993ED39-0E35-DF3A-8626-FD35A0545237}"/>
          </ac:spMkLst>
        </pc:spChg>
        <pc:spChg chg="add mod">
          <ac:chgData name="vishal rajbhar" userId="e3b364b3896e58e8" providerId="LiveId" clId="{B3DE3FAF-D813-4EA9-966F-95356E0437BE}" dt="2024-02-14T09:56:22.183" v="836" actId="1076"/>
          <ac:spMkLst>
            <pc:docMk/>
            <pc:sldMk cId="2246884005" sldId="260"/>
            <ac:spMk id="7" creationId="{2D3CE323-EF1E-CD9D-79C4-795ECE7E1326}"/>
          </ac:spMkLst>
        </pc:spChg>
        <pc:spChg chg="mod">
          <ac:chgData name="vishal rajbhar" userId="e3b364b3896e58e8" providerId="LiveId" clId="{B3DE3FAF-D813-4EA9-966F-95356E0437BE}" dt="2024-02-14T09:54:10.944" v="823" actId="1076"/>
          <ac:spMkLst>
            <pc:docMk/>
            <pc:sldMk cId="2246884005" sldId="260"/>
            <ac:spMk id="8" creationId="{C87559FF-1294-8BB9-4E89-3DB64A3275A2}"/>
          </ac:spMkLst>
        </pc:spChg>
        <pc:spChg chg="mod">
          <ac:chgData name="vishal rajbhar" userId="e3b364b3896e58e8" providerId="LiveId" clId="{B3DE3FAF-D813-4EA9-966F-95356E0437BE}" dt="2024-02-14T09:55:12.987" v="828" actId="1076"/>
          <ac:spMkLst>
            <pc:docMk/>
            <pc:sldMk cId="2246884005" sldId="260"/>
            <ac:spMk id="9" creationId="{452473AE-4117-2FE1-436D-95C40C5674B5}"/>
          </ac:spMkLst>
        </pc:spChg>
        <pc:spChg chg="mod">
          <ac:chgData name="vishal rajbhar" userId="e3b364b3896e58e8" providerId="LiveId" clId="{B3DE3FAF-D813-4EA9-966F-95356E0437BE}" dt="2024-02-14T09:55:19.112" v="829" actId="1076"/>
          <ac:spMkLst>
            <pc:docMk/>
            <pc:sldMk cId="2246884005" sldId="260"/>
            <ac:spMk id="10" creationId="{4FD50A2C-2004-16AB-5A57-B0D2B195DB7E}"/>
          </ac:spMkLst>
        </pc:spChg>
        <pc:spChg chg="mod">
          <ac:chgData name="vishal rajbhar" userId="e3b364b3896e58e8" providerId="LiveId" clId="{B3DE3FAF-D813-4EA9-966F-95356E0437BE}" dt="2024-02-14T09:55:25.292" v="830" actId="1076"/>
          <ac:spMkLst>
            <pc:docMk/>
            <pc:sldMk cId="2246884005" sldId="260"/>
            <ac:spMk id="11" creationId="{7D0E89E2-CDDC-81E1-E292-1586DCB5C241}"/>
          </ac:spMkLst>
        </pc:spChg>
        <pc:spChg chg="mod">
          <ac:chgData name="vishal rajbhar" userId="e3b364b3896e58e8" providerId="LiveId" clId="{B3DE3FAF-D813-4EA9-966F-95356E0437BE}" dt="2024-02-14T09:55:34.796" v="832" actId="1076"/>
          <ac:spMkLst>
            <pc:docMk/>
            <pc:sldMk cId="2246884005" sldId="260"/>
            <ac:spMk id="12" creationId="{B6B272E8-2EEE-86F4-FA33-1E75F63F3821}"/>
          </ac:spMkLst>
        </pc:spChg>
        <pc:spChg chg="mod">
          <ac:chgData name="vishal rajbhar" userId="e3b364b3896e58e8" providerId="LiveId" clId="{B3DE3FAF-D813-4EA9-966F-95356E0437BE}" dt="2024-02-14T09:55:45.694" v="833" actId="1076"/>
          <ac:spMkLst>
            <pc:docMk/>
            <pc:sldMk cId="2246884005" sldId="260"/>
            <ac:spMk id="13" creationId="{C85FEF56-AB80-F914-1F82-D23D437A6231}"/>
          </ac:spMkLst>
        </pc:spChg>
        <pc:spChg chg="del">
          <ac:chgData name="vishal rajbhar" userId="e3b364b3896e58e8" providerId="LiveId" clId="{B3DE3FAF-D813-4EA9-966F-95356E0437BE}" dt="2024-02-14T09:35:50.224" v="324" actId="478"/>
          <ac:spMkLst>
            <pc:docMk/>
            <pc:sldMk cId="2246884005" sldId="260"/>
            <ac:spMk id="14" creationId="{7E74D9A6-484E-D958-C0AB-CB8C3A03FD2E}"/>
          </ac:spMkLst>
        </pc:spChg>
        <pc:spChg chg="mod">
          <ac:chgData name="vishal rajbhar" userId="e3b364b3896e58e8" providerId="LiveId" clId="{B3DE3FAF-D813-4EA9-966F-95356E0437BE}" dt="2024-02-14T09:55:53.406" v="834" actId="1076"/>
          <ac:spMkLst>
            <pc:docMk/>
            <pc:sldMk cId="2246884005" sldId="260"/>
            <ac:spMk id="15" creationId="{F3AADF1E-7058-1C90-C776-632D220E5474}"/>
          </ac:spMkLst>
        </pc:spChg>
        <pc:spChg chg="add mod">
          <ac:chgData name="vishal rajbhar" userId="e3b364b3896e58e8" providerId="LiveId" clId="{B3DE3FAF-D813-4EA9-966F-95356E0437BE}" dt="2024-02-14T09:56:26.424" v="837" actId="1076"/>
          <ac:spMkLst>
            <pc:docMk/>
            <pc:sldMk cId="2246884005" sldId="260"/>
            <ac:spMk id="16" creationId="{C88E3E2C-833C-3034-4C3B-88EAB8EE59ED}"/>
          </ac:spMkLst>
        </pc:spChg>
        <pc:spChg chg="add mod">
          <ac:chgData name="vishal rajbhar" userId="e3b364b3896e58e8" providerId="LiveId" clId="{B3DE3FAF-D813-4EA9-966F-95356E0437BE}" dt="2024-02-14T09:56:42.159" v="838" actId="1076"/>
          <ac:spMkLst>
            <pc:docMk/>
            <pc:sldMk cId="2246884005" sldId="260"/>
            <ac:spMk id="17" creationId="{EC6877AE-D097-E424-E511-444EBA2B3634}"/>
          </ac:spMkLst>
        </pc:spChg>
        <pc:spChg chg="add mod">
          <ac:chgData name="vishal rajbhar" userId="e3b364b3896e58e8" providerId="LiveId" clId="{B3DE3FAF-D813-4EA9-966F-95356E0437BE}" dt="2024-02-14T09:56:45.737" v="839" actId="1076"/>
          <ac:spMkLst>
            <pc:docMk/>
            <pc:sldMk cId="2246884005" sldId="260"/>
            <ac:spMk id="18" creationId="{42B80868-7720-F2B1-6444-398680861707}"/>
          </ac:spMkLst>
        </pc:spChg>
        <pc:spChg chg="add mod">
          <ac:chgData name="vishal rajbhar" userId="e3b364b3896e58e8" providerId="LiveId" clId="{B3DE3FAF-D813-4EA9-966F-95356E0437BE}" dt="2024-02-14T09:56:51.841" v="840" actId="1076"/>
          <ac:spMkLst>
            <pc:docMk/>
            <pc:sldMk cId="2246884005" sldId="260"/>
            <ac:spMk id="19" creationId="{E614CA07-2F7A-D280-14DC-D1D2E107A0DA}"/>
          </ac:spMkLst>
        </pc:spChg>
        <pc:spChg chg="add del mod">
          <ac:chgData name="vishal rajbhar" userId="e3b364b3896e58e8" providerId="LiveId" clId="{B3DE3FAF-D813-4EA9-966F-95356E0437BE}" dt="2024-02-14T09:54:26.183" v="826"/>
          <ac:spMkLst>
            <pc:docMk/>
            <pc:sldMk cId="2246884005" sldId="260"/>
            <ac:spMk id="20" creationId="{93F40170-AB8E-02A1-173B-25CCE29D799F}"/>
          </ac:spMkLst>
        </pc:spChg>
        <pc:spChg chg="add del mod">
          <ac:chgData name="vishal rajbhar" userId="e3b364b3896e58e8" providerId="LiveId" clId="{B3DE3FAF-D813-4EA9-966F-95356E0437BE}" dt="2024-02-14T09:57:57.818" v="850"/>
          <ac:spMkLst>
            <pc:docMk/>
            <pc:sldMk cId="2246884005" sldId="260"/>
            <ac:spMk id="21" creationId="{E07B78F7-58B8-C9A8-3B76-2132FC50CFC7}"/>
          </ac:spMkLst>
        </pc:spChg>
        <pc:spChg chg="add del mod">
          <ac:chgData name="vishal rajbhar" userId="e3b364b3896e58e8" providerId="LiveId" clId="{B3DE3FAF-D813-4EA9-966F-95356E0437BE}" dt="2024-02-14T09:57:57.780" v="848" actId="21"/>
          <ac:spMkLst>
            <pc:docMk/>
            <pc:sldMk cId="2246884005" sldId="260"/>
            <ac:spMk id="22" creationId="{41FFD5D2-57A5-1ED1-74DC-FC0072F49F80}"/>
          </ac:spMkLst>
        </pc:spChg>
        <pc:spChg chg="add del mod">
          <ac:chgData name="vishal rajbhar" userId="e3b364b3896e58e8" providerId="LiveId" clId="{B3DE3FAF-D813-4EA9-966F-95356E0437BE}" dt="2024-02-14T09:58:19.103" v="854"/>
          <ac:spMkLst>
            <pc:docMk/>
            <pc:sldMk cId="2246884005" sldId="260"/>
            <ac:spMk id="23" creationId="{856A47A3-54D7-87D2-7EF1-42EEC7430CD7}"/>
          </ac:spMkLst>
        </pc:spChg>
        <pc:spChg chg="add mod">
          <ac:chgData name="vishal rajbhar" userId="e3b364b3896e58e8" providerId="LiveId" clId="{B3DE3FAF-D813-4EA9-966F-95356E0437BE}" dt="2024-02-14T10:00:53.702" v="915" actId="13822"/>
          <ac:spMkLst>
            <pc:docMk/>
            <pc:sldMk cId="2246884005" sldId="260"/>
            <ac:spMk id="24" creationId="{52F64DE5-C4B6-5096-7B90-13F9457FBFBA}"/>
          </ac:spMkLst>
        </pc:spChg>
        <pc:picChg chg="mod">
          <ac:chgData name="vishal rajbhar" userId="e3b364b3896e58e8" providerId="LiveId" clId="{B3DE3FAF-D813-4EA9-966F-95356E0437BE}" dt="2024-02-15T05:56:30.360" v="1961" actId="1440"/>
          <ac:picMkLst>
            <pc:docMk/>
            <pc:sldMk cId="2246884005" sldId="260"/>
            <ac:picMk id="3" creationId="{FFCDABF4-FB4E-0A6D-470A-B228080925DA}"/>
          </ac:picMkLst>
        </pc:picChg>
      </pc:sldChg>
      <pc:sldChg chg="addSp modSp mod">
        <pc:chgData name="vishal rajbhar" userId="e3b364b3896e58e8" providerId="LiveId" clId="{B3DE3FAF-D813-4EA9-966F-95356E0437BE}" dt="2024-02-15T05:56:52.307" v="1963" actId="1440"/>
        <pc:sldMkLst>
          <pc:docMk/>
          <pc:sldMk cId="323707449" sldId="261"/>
        </pc:sldMkLst>
        <pc:spChg chg="add mod">
          <ac:chgData name="vishal rajbhar" userId="e3b364b3896e58e8" providerId="LiveId" clId="{B3DE3FAF-D813-4EA9-966F-95356E0437BE}" dt="2024-02-14T13:42:10.120" v="1934" actId="13822"/>
          <ac:spMkLst>
            <pc:docMk/>
            <pc:sldMk cId="323707449" sldId="261"/>
            <ac:spMk id="2" creationId="{DE027641-C075-45F6-6F64-6F26CD32AAEE}"/>
          </ac:spMkLst>
        </pc:spChg>
        <pc:spChg chg="mod">
          <ac:chgData name="vishal rajbhar" userId="e3b364b3896e58e8" providerId="LiveId" clId="{B3DE3FAF-D813-4EA9-966F-95356E0437BE}" dt="2024-02-15T05:56:47.061" v="1962" actId="20577"/>
          <ac:spMkLst>
            <pc:docMk/>
            <pc:sldMk cId="323707449" sldId="261"/>
            <ac:spMk id="5" creationId="{67D9CC9B-DA13-86C4-7F7A-1BA33D281632}"/>
          </ac:spMkLst>
        </pc:spChg>
        <pc:spChg chg="add mod">
          <ac:chgData name="vishal rajbhar" userId="e3b364b3896e58e8" providerId="LiveId" clId="{B3DE3FAF-D813-4EA9-966F-95356E0437BE}" dt="2024-02-14T13:44:40.426" v="1944" actId="207"/>
          <ac:spMkLst>
            <pc:docMk/>
            <pc:sldMk cId="323707449" sldId="261"/>
            <ac:spMk id="6" creationId="{4542F46D-2AFE-6C50-7BFD-C5C177171099}"/>
          </ac:spMkLst>
        </pc:spChg>
        <pc:picChg chg="mod">
          <ac:chgData name="vishal rajbhar" userId="e3b364b3896e58e8" providerId="LiveId" clId="{B3DE3FAF-D813-4EA9-966F-95356E0437BE}" dt="2024-02-15T05:56:52.307" v="1963" actId="1440"/>
          <ac:picMkLst>
            <pc:docMk/>
            <pc:sldMk cId="323707449" sldId="261"/>
            <ac:picMk id="3" creationId="{DBF9052E-0523-3CD5-D639-9E443E108F35}"/>
          </ac:picMkLst>
        </pc:picChg>
      </pc:sldChg>
      <pc:sldChg chg="addSp modSp mod">
        <pc:chgData name="vishal rajbhar" userId="e3b364b3896e58e8" providerId="LiveId" clId="{B3DE3FAF-D813-4EA9-966F-95356E0437BE}" dt="2024-02-15T05:57:06.722" v="1964" actId="1440"/>
        <pc:sldMkLst>
          <pc:docMk/>
          <pc:sldMk cId="4266538099" sldId="262"/>
        </pc:sldMkLst>
        <pc:picChg chg="mod">
          <ac:chgData name="vishal rajbhar" userId="e3b364b3896e58e8" providerId="LiveId" clId="{B3DE3FAF-D813-4EA9-966F-95356E0437BE}" dt="2024-02-15T05:57:06.722" v="1964" actId="1440"/>
          <ac:picMkLst>
            <pc:docMk/>
            <pc:sldMk cId="4266538099" sldId="262"/>
            <ac:picMk id="3" creationId="{1ADDFD40-B486-1A16-BCFC-8C17646DB699}"/>
          </ac:picMkLst>
        </pc:picChg>
        <pc:picChg chg="add mod">
          <ac:chgData name="vishal rajbhar" userId="e3b364b3896e58e8" providerId="LiveId" clId="{B3DE3FAF-D813-4EA9-966F-95356E0437BE}" dt="2024-02-14T12:58:53.701" v="1762" actId="1440"/>
          <ac:picMkLst>
            <pc:docMk/>
            <pc:sldMk cId="4266538099" sldId="262"/>
            <ac:picMk id="5" creationId="{286CEA2C-FCF5-8C55-1368-778C5A4E751F}"/>
          </ac:picMkLst>
        </pc:picChg>
      </pc:sldChg>
      <pc:sldChg chg="addSp delSp modSp mod">
        <pc:chgData name="vishal rajbhar" userId="e3b364b3896e58e8" providerId="LiveId" clId="{B3DE3FAF-D813-4EA9-966F-95356E0437BE}" dt="2024-02-15T05:57:21.428" v="1966" actId="1440"/>
        <pc:sldMkLst>
          <pc:docMk/>
          <pc:sldMk cId="1213726621" sldId="263"/>
        </pc:sldMkLst>
        <pc:spChg chg="add mod">
          <ac:chgData name="vishal rajbhar" userId="e3b364b3896e58e8" providerId="LiveId" clId="{B3DE3FAF-D813-4EA9-966F-95356E0437BE}" dt="2024-02-15T05:57:15.887" v="1965" actId="20577"/>
          <ac:spMkLst>
            <pc:docMk/>
            <pc:sldMk cId="1213726621" sldId="263"/>
            <ac:spMk id="7" creationId="{B3F2B16A-7676-418F-310E-3A663309244B}"/>
          </ac:spMkLst>
        </pc:spChg>
        <pc:picChg chg="add del mod">
          <ac:chgData name="vishal rajbhar" userId="e3b364b3896e58e8" providerId="LiveId" clId="{B3DE3FAF-D813-4EA9-966F-95356E0437BE}" dt="2024-02-14T10:04:44.534" v="916" actId="21"/>
          <ac:picMkLst>
            <pc:docMk/>
            <pc:sldMk cId="1213726621" sldId="263"/>
            <ac:picMk id="3" creationId="{073CD3CA-EEC2-4881-D0B7-D9E6EBC411AB}"/>
          </ac:picMkLst>
        </pc:picChg>
        <pc:picChg chg="mod">
          <ac:chgData name="vishal rajbhar" userId="e3b364b3896e58e8" providerId="LiveId" clId="{B3DE3FAF-D813-4EA9-966F-95356E0437BE}" dt="2024-02-15T05:57:21.428" v="1966" actId="1440"/>
          <ac:picMkLst>
            <pc:docMk/>
            <pc:sldMk cId="1213726621" sldId="263"/>
            <ac:picMk id="4" creationId="{416D1A1A-61DD-9274-5746-F1113CA5B38E}"/>
          </ac:picMkLst>
        </pc:picChg>
        <pc:picChg chg="add del mod">
          <ac:chgData name="vishal rajbhar" userId="e3b364b3896e58e8" providerId="LiveId" clId="{B3DE3FAF-D813-4EA9-966F-95356E0437BE}" dt="2024-02-14T10:05:54.468" v="918" actId="21"/>
          <ac:picMkLst>
            <pc:docMk/>
            <pc:sldMk cId="1213726621" sldId="263"/>
            <ac:picMk id="6" creationId="{073CD3CA-EEC2-4881-D0B7-D9E6EBC411AB}"/>
          </ac:picMkLst>
        </pc:picChg>
        <pc:picChg chg="add mod">
          <ac:chgData name="vishal rajbhar" userId="e3b364b3896e58e8" providerId="LiveId" clId="{B3DE3FAF-D813-4EA9-966F-95356E0437BE}" dt="2024-02-14T12:58:30.813" v="1760" actId="1440"/>
          <ac:picMkLst>
            <pc:docMk/>
            <pc:sldMk cId="1213726621" sldId="263"/>
            <ac:picMk id="9" creationId="{06A89A36-B761-9F2A-24DD-028B191FC80C}"/>
          </ac:picMkLst>
        </pc:picChg>
      </pc:sldChg>
      <pc:sldChg chg="addSp delSp modSp mod">
        <pc:chgData name="vishal rajbhar" userId="e3b364b3896e58e8" providerId="LiveId" clId="{B3DE3FAF-D813-4EA9-966F-95356E0437BE}" dt="2024-02-15T05:57:34.751" v="1967" actId="1440"/>
        <pc:sldMkLst>
          <pc:docMk/>
          <pc:sldMk cId="3005556910" sldId="264"/>
        </pc:sldMkLst>
        <pc:spChg chg="add del mod">
          <ac:chgData name="vishal rajbhar" userId="e3b364b3896e58e8" providerId="LiveId" clId="{B3DE3FAF-D813-4EA9-966F-95356E0437BE}" dt="2024-02-14T10:06:36.083" v="920" actId="21"/>
          <ac:spMkLst>
            <pc:docMk/>
            <pc:sldMk cId="3005556910" sldId="264"/>
            <ac:spMk id="4" creationId="{23B772D9-A543-53EF-D3C9-298135D5CD40}"/>
          </ac:spMkLst>
        </pc:spChg>
        <pc:picChg chg="mod">
          <ac:chgData name="vishal rajbhar" userId="e3b364b3896e58e8" providerId="LiveId" clId="{B3DE3FAF-D813-4EA9-966F-95356E0437BE}" dt="2024-02-15T05:57:34.751" v="1967" actId="1440"/>
          <ac:picMkLst>
            <pc:docMk/>
            <pc:sldMk cId="3005556910" sldId="264"/>
            <ac:picMk id="2" creationId="{76389D0A-384F-4B2A-EB07-F2A80717DA0B}"/>
          </ac:picMkLst>
        </pc:picChg>
        <pc:picChg chg="add mod">
          <ac:chgData name="vishal rajbhar" userId="e3b364b3896e58e8" providerId="LiveId" clId="{B3DE3FAF-D813-4EA9-966F-95356E0437BE}" dt="2024-02-14T12:58:12.950" v="1759" actId="1440"/>
          <ac:picMkLst>
            <pc:docMk/>
            <pc:sldMk cId="3005556910" sldId="264"/>
            <ac:picMk id="6" creationId="{11891248-2016-64C1-6DC2-933E1A376BF5}"/>
          </ac:picMkLst>
        </pc:picChg>
      </pc:sldChg>
      <pc:sldChg chg="addSp modSp mod">
        <pc:chgData name="vishal rajbhar" userId="e3b364b3896e58e8" providerId="LiveId" clId="{B3DE3FAF-D813-4EA9-966F-95356E0437BE}" dt="2024-02-15T05:57:52.464" v="1969" actId="1440"/>
        <pc:sldMkLst>
          <pc:docMk/>
          <pc:sldMk cId="173357578" sldId="265"/>
        </pc:sldMkLst>
        <pc:spChg chg="add mod">
          <ac:chgData name="vishal rajbhar" userId="e3b364b3896e58e8" providerId="LiveId" clId="{B3DE3FAF-D813-4EA9-966F-95356E0437BE}" dt="2024-02-15T05:57:45.974" v="1968" actId="20577"/>
          <ac:spMkLst>
            <pc:docMk/>
            <pc:sldMk cId="173357578" sldId="265"/>
            <ac:spMk id="6" creationId="{FCB3CBCB-8C25-56C3-A06B-EF0F70CF81C3}"/>
          </ac:spMkLst>
        </pc:spChg>
        <pc:picChg chg="mod">
          <ac:chgData name="vishal rajbhar" userId="e3b364b3896e58e8" providerId="LiveId" clId="{B3DE3FAF-D813-4EA9-966F-95356E0437BE}" dt="2024-02-15T05:57:52.464" v="1969" actId="1440"/>
          <ac:picMkLst>
            <pc:docMk/>
            <pc:sldMk cId="173357578" sldId="265"/>
            <ac:picMk id="2" creationId="{D717938B-8E42-C103-FB97-442265C7C49E}"/>
          </ac:picMkLst>
        </pc:picChg>
        <pc:picChg chg="add mod">
          <ac:chgData name="vishal rajbhar" userId="e3b364b3896e58e8" providerId="LiveId" clId="{B3DE3FAF-D813-4EA9-966F-95356E0437BE}" dt="2024-02-14T12:57:55.061" v="1757" actId="1440"/>
          <ac:picMkLst>
            <pc:docMk/>
            <pc:sldMk cId="173357578" sldId="265"/>
            <ac:picMk id="5" creationId="{61DAB3F1-921E-B3F4-B544-3AD6116A94BA}"/>
          </ac:picMkLst>
        </pc:picChg>
      </pc:sldChg>
      <pc:sldChg chg="addSp modSp mod ord">
        <pc:chgData name="vishal rajbhar" userId="e3b364b3896e58e8" providerId="LiveId" clId="{B3DE3FAF-D813-4EA9-966F-95356E0437BE}" dt="2024-02-15T05:58:02.404" v="1970" actId="1440"/>
        <pc:sldMkLst>
          <pc:docMk/>
          <pc:sldMk cId="522907009" sldId="266"/>
        </pc:sldMkLst>
        <pc:picChg chg="mod">
          <ac:chgData name="vishal rajbhar" userId="e3b364b3896e58e8" providerId="LiveId" clId="{B3DE3FAF-D813-4EA9-966F-95356E0437BE}" dt="2024-02-15T05:58:02.404" v="1970" actId="1440"/>
          <ac:picMkLst>
            <pc:docMk/>
            <pc:sldMk cId="522907009" sldId="266"/>
            <ac:picMk id="2" creationId="{E1533AB7-E5F7-A4E2-2372-9274457E28E7}"/>
          </ac:picMkLst>
        </pc:picChg>
        <pc:picChg chg="add mod">
          <ac:chgData name="vishal rajbhar" userId="e3b364b3896e58e8" providerId="LiveId" clId="{B3DE3FAF-D813-4EA9-966F-95356E0437BE}" dt="2024-02-14T12:57:41.403" v="1755" actId="1440"/>
          <ac:picMkLst>
            <pc:docMk/>
            <pc:sldMk cId="522907009" sldId="266"/>
            <ac:picMk id="5" creationId="{D98AEBAF-8481-DD67-59CF-64BE86557253}"/>
          </ac:picMkLst>
        </pc:picChg>
      </pc:sldChg>
      <pc:sldChg chg="addSp modSp mod">
        <pc:chgData name="vishal rajbhar" userId="e3b364b3896e58e8" providerId="LiveId" clId="{B3DE3FAF-D813-4EA9-966F-95356E0437BE}" dt="2024-02-15T05:58:19.543" v="1971" actId="1440"/>
        <pc:sldMkLst>
          <pc:docMk/>
          <pc:sldMk cId="1234032899" sldId="267"/>
        </pc:sldMkLst>
        <pc:picChg chg="mod">
          <ac:chgData name="vishal rajbhar" userId="e3b364b3896e58e8" providerId="LiveId" clId="{B3DE3FAF-D813-4EA9-966F-95356E0437BE}" dt="2024-02-15T05:58:19.543" v="1971" actId="1440"/>
          <ac:picMkLst>
            <pc:docMk/>
            <pc:sldMk cId="1234032899" sldId="267"/>
            <ac:picMk id="2" creationId="{A6C7A08F-BB78-79DD-A127-DE647272F144}"/>
          </ac:picMkLst>
        </pc:picChg>
        <pc:picChg chg="add mod">
          <ac:chgData name="vishal rajbhar" userId="e3b364b3896e58e8" providerId="LiveId" clId="{B3DE3FAF-D813-4EA9-966F-95356E0437BE}" dt="2024-02-14T12:57:49.207" v="1756" actId="1440"/>
          <ac:picMkLst>
            <pc:docMk/>
            <pc:sldMk cId="1234032899" sldId="267"/>
            <ac:picMk id="5" creationId="{15076075-FA59-B161-6D70-72A6FDA5AF6D}"/>
          </ac:picMkLst>
        </pc:picChg>
      </pc:sldChg>
      <pc:sldChg chg="addSp modSp mod">
        <pc:chgData name="vishal rajbhar" userId="e3b364b3896e58e8" providerId="LiveId" clId="{B3DE3FAF-D813-4EA9-966F-95356E0437BE}" dt="2024-02-15T05:58:27.061" v="1972" actId="1440"/>
        <pc:sldMkLst>
          <pc:docMk/>
          <pc:sldMk cId="2646958980" sldId="268"/>
        </pc:sldMkLst>
        <pc:spChg chg="add mod">
          <ac:chgData name="vishal rajbhar" userId="e3b364b3896e58e8" providerId="LiveId" clId="{B3DE3FAF-D813-4EA9-966F-95356E0437BE}" dt="2024-02-14T12:57:06.383" v="1752" actId="208"/>
          <ac:spMkLst>
            <pc:docMk/>
            <pc:sldMk cId="2646958980" sldId="268"/>
            <ac:spMk id="4" creationId="{F5DF33B4-88F1-E8E1-9490-8C7186AEC78B}"/>
          </ac:spMkLst>
        </pc:spChg>
        <pc:picChg chg="mod">
          <ac:chgData name="vishal rajbhar" userId="e3b364b3896e58e8" providerId="LiveId" clId="{B3DE3FAF-D813-4EA9-966F-95356E0437BE}" dt="2024-02-15T05:58:27.061" v="1972" actId="1440"/>
          <ac:picMkLst>
            <pc:docMk/>
            <pc:sldMk cId="2646958980" sldId="268"/>
            <ac:picMk id="2" creationId="{F9EDA5AA-E345-D61F-6D09-C37296558CB9}"/>
          </ac:picMkLst>
        </pc:picChg>
        <pc:picChg chg="add mod">
          <ac:chgData name="vishal rajbhar" userId="e3b364b3896e58e8" providerId="LiveId" clId="{B3DE3FAF-D813-4EA9-966F-95356E0437BE}" dt="2024-02-14T12:56:45.912" v="1751" actId="1440"/>
          <ac:picMkLst>
            <pc:docMk/>
            <pc:sldMk cId="2646958980" sldId="268"/>
            <ac:picMk id="6" creationId="{23F9F38E-96D7-1B10-D882-6947D77396BE}"/>
          </ac:picMkLst>
        </pc:picChg>
      </pc:sldChg>
      <pc:sldChg chg="addSp delSp modSp mod ord">
        <pc:chgData name="vishal rajbhar" userId="e3b364b3896e58e8" providerId="LiveId" clId="{B3DE3FAF-D813-4EA9-966F-95356E0437BE}" dt="2024-02-15T05:58:54.998" v="1977" actId="1440"/>
        <pc:sldMkLst>
          <pc:docMk/>
          <pc:sldMk cId="886604930" sldId="269"/>
        </pc:sldMkLst>
        <pc:spChg chg="add mod">
          <ac:chgData name="vishal rajbhar" userId="e3b364b3896e58e8" providerId="LiveId" clId="{B3DE3FAF-D813-4EA9-966F-95356E0437BE}" dt="2024-02-14T12:55:44.419" v="1745" actId="208"/>
          <ac:spMkLst>
            <pc:docMk/>
            <pc:sldMk cId="886604930" sldId="269"/>
            <ac:spMk id="4" creationId="{2B9DA622-48FE-F7E2-9CDF-AB667261DAA3}"/>
          </ac:spMkLst>
        </pc:spChg>
        <pc:graphicFrameChg chg="add del modGraphic">
          <ac:chgData name="vishal rajbhar" userId="e3b364b3896e58e8" providerId="LiveId" clId="{B3DE3FAF-D813-4EA9-966F-95356E0437BE}" dt="2024-02-15T05:58:41.084" v="1976" actId="21"/>
          <ac:graphicFrameMkLst>
            <pc:docMk/>
            <pc:sldMk cId="886604930" sldId="269"/>
            <ac:graphicFrameMk id="7" creationId="{182DDE1F-7368-C1A2-01E1-FF78476E157F}"/>
          </ac:graphicFrameMkLst>
        </pc:graphicFrameChg>
        <pc:picChg chg="mod">
          <ac:chgData name="vishal rajbhar" userId="e3b364b3896e58e8" providerId="LiveId" clId="{B3DE3FAF-D813-4EA9-966F-95356E0437BE}" dt="2024-02-15T05:58:54.998" v="1977" actId="1440"/>
          <ac:picMkLst>
            <pc:docMk/>
            <pc:sldMk cId="886604930" sldId="269"/>
            <ac:picMk id="2" creationId="{4AA20270-7258-4431-7883-1A1E77CB4BC0}"/>
          </ac:picMkLst>
        </pc:picChg>
        <pc:picChg chg="add mod">
          <ac:chgData name="vishal rajbhar" userId="e3b364b3896e58e8" providerId="LiveId" clId="{B3DE3FAF-D813-4EA9-966F-95356E0437BE}" dt="2024-02-14T12:55:50.412" v="1746" actId="1440"/>
          <ac:picMkLst>
            <pc:docMk/>
            <pc:sldMk cId="886604930" sldId="269"/>
            <ac:picMk id="6" creationId="{88A19DCA-D78C-C2C1-284F-C83B10CADF54}"/>
          </ac:picMkLst>
        </pc:picChg>
        <pc:picChg chg="add del mod">
          <ac:chgData name="vishal rajbhar" userId="e3b364b3896e58e8" providerId="LiveId" clId="{B3DE3FAF-D813-4EA9-966F-95356E0437BE}" dt="2024-02-14T10:31:28.240" v="1057" actId="21"/>
          <ac:picMkLst>
            <pc:docMk/>
            <pc:sldMk cId="886604930" sldId="269"/>
            <ac:picMk id="7" creationId="{B4F8E59B-9C4D-3157-7BE3-F817E7EA9667}"/>
          </ac:picMkLst>
        </pc:picChg>
      </pc:sldChg>
      <pc:sldChg chg="addSp modSp mod">
        <pc:chgData name="vishal rajbhar" userId="e3b364b3896e58e8" providerId="LiveId" clId="{B3DE3FAF-D813-4EA9-966F-95356E0437BE}" dt="2024-02-15T05:59:15.863" v="1979" actId="1440"/>
        <pc:sldMkLst>
          <pc:docMk/>
          <pc:sldMk cId="3720503205" sldId="270"/>
        </pc:sldMkLst>
        <pc:spChg chg="add mod">
          <ac:chgData name="vishal rajbhar" userId="e3b364b3896e58e8" providerId="LiveId" clId="{B3DE3FAF-D813-4EA9-966F-95356E0437BE}" dt="2024-02-15T05:59:08.598" v="1978" actId="20577"/>
          <ac:spMkLst>
            <pc:docMk/>
            <pc:sldMk cId="3720503205" sldId="270"/>
            <ac:spMk id="4" creationId="{074E2A3B-DF53-C3B9-66E8-F064D3DE1CE7}"/>
          </ac:spMkLst>
        </pc:spChg>
        <pc:picChg chg="mod">
          <ac:chgData name="vishal rajbhar" userId="e3b364b3896e58e8" providerId="LiveId" clId="{B3DE3FAF-D813-4EA9-966F-95356E0437BE}" dt="2024-02-15T05:59:15.863" v="1979" actId="1440"/>
          <ac:picMkLst>
            <pc:docMk/>
            <pc:sldMk cId="3720503205" sldId="270"/>
            <ac:picMk id="2" creationId="{645AB315-A84D-25DE-B9D8-0199BFA880BA}"/>
          </ac:picMkLst>
        </pc:picChg>
        <pc:picChg chg="add mod">
          <ac:chgData name="vishal rajbhar" userId="e3b364b3896e58e8" providerId="LiveId" clId="{B3DE3FAF-D813-4EA9-966F-95356E0437BE}" dt="2024-02-14T12:55:21.334" v="1743" actId="1440"/>
          <ac:picMkLst>
            <pc:docMk/>
            <pc:sldMk cId="3720503205" sldId="270"/>
            <ac:picMk id="6" creationId="{895F27FC-A757-D32D-6986-F28B78C57753}"/>
          </ac:picMkLst>
        </pc:picChg>
      </pc:sldChg>
      <pc:sldChg chg="addSp modSp mod">
        <pc:chgData name="vishal rajbhar" userId="e3b364b3896e58e8" providerId="LiveId" clId="{B3DE3FAF-D813-4EA9-966F-95356E0437BE}" dt="2024-02-15T05:59:32.524" v="1980" actId="1440"/>
        <pc:sldMkLst>
          <pc:docMk/>
          <pc:sldMk cId="2920497688" sldId="271"/>
        </pc:sldMkLst>
        <pc:spChg chg="add mod">
          <ac:chgData name="vishal rajbhar" userId="e3b364b3896e58e8" providerId="LiveId" clId="{B3DE3FAF-D813-4EA9-966F-95356E0437BE}" dt="2024-02-14T12:53:42.001" v="1742" actId="208"/>
          <ac:spMkLst>
            <pc:docMk/>
            <pc:sldMk cId="2920497688" sldId="271"/>
            <ac:spMk id="4" creationId="{B088FAE8-C369-0674-4769-BC33EF00BA51}"/>
          </ac:spMkLst>
        </pc:spChg>
        <pc:picChg chg="mod">
          <ac:chgData name="vishal rajbhar" userId="e3b364b3896e58e8" providerId="LiveId" clId="{B3DE3FAF-D813-4EA9-966F-95356E0437BE}" dt="2024-02-15T05:59:32.524" v="1980" actId="1440"/>
          <ac:picMkLst>
            <pc:docMk/>
            <pc:sldMk cId="2920497688" sldId="271"/>
            <ac:picMk id="2" creationId="{C3ED7959-DE4B-CC36-1D6E-36B650B0043C}"/>
          </ac:picMkLst>
        </pc:picChg>
        <pc:picChg chg="add mod">
          <ac:chgData name="vishal rajbhar" userId="e3b364b3896e58e8" providerId="LiveId" clId="{B3DE3FAF-D813-4EA9-966F-95356E0437BE}" dt="2024-02-14T12:53:34.663" v="1741" actId="1440"/>
          <ac:picMkLst>
            <pc:docMk/>
            <pc:sldMk cId="2920497688" sldId="271"/>
            <ac:picMk id="6" creationId="{708DD27F-E5C4-B2D0-B93B-717575BBCEC9}"/>
          </ac:picMkLst>
        </pc:picChg>
      </pc:sldChg>
      <pc:sldChg chg="addSp modSp mod">
        <pc:chgData name="vishal rajbhar" userId="e3b364b3896e58e8" providerId="LiveId" clId="{B3DE3FAF-D813-4EA9-966F-95356E0437BE}" dt="2024-02-15T05:59:49.608" v="1981" actId="1440"/>
        <pc:sldMkLst>
          <pc:docMk/>
          <pc:sldMk cId="2691127983" sldId="272"/>
        </pc:sldMkLst>
        <pc:spChg chg="add mod">
          <ac:chgData name="vishal rajbhar" userId="e3b364b3896e58e8" providerId="LiveId" clId="{B3DE3FAF-D813-4EA9-966F-95356E0437BE}" dt="2024-02-14T12:53:16.951" v="1739" actId="208"/>
          <ac:spMkLst>
            <pc:docMk/>
            <pc:sldMk cId="2691127983" sldId="272"/>
            <ac:spMk id="4" creationId="{D12F278C-2C67-ECC3-0301-1A78AEAF3B73}"/>
          </ac:spMkLst>
        </pc:spChg>
        <pc:picChg chg="mod">
          <ac:chgData name="vishal rajbhar" userId="e3b364b3896e58e8" providerId="LiveId" clId="{B3DE3FAF-D813-4EA9-966F-95356E0437BE}" dt="2024-02-15T05:59:49.608" v="1981" actId="1440"/>
          <ac:picMkLst>
            <pc:docMk/>
            <pc:sldMk cId="2691127983" sldId="272"/>
            <ac:picMk id="2" creationId="{D9BFC99B-5570-A4B0-ECD1-5C017806B9AC}"/>
          </ac:picMkLst>
        </pc:picChg>
        <pc:picChg chg="add mod">
          <ac:chgData name="vishal rajbhar" userId="e3b364b3896e58e8" providerId="LiveId" clId="{B3DE3FAF-D813-4EA9-966F-95356E0437BE}" dt="2024-02-14T12:53:23.169" v="1740" actId="1440"/>
          <ac:picMkLst>
            <pc:docMk/>
            <pc:sldMk cId="2691127983" sldId="272"/>
            <ac:picMk id="6" creationId="{5127FED4-0756-F415-BE2C-E93F8F5331AA}"/>
          </ac:picMkLst>
        </pc:picChg>
      </pc:sldChg>
      <pc:sldChg chg="addSp modSp mod">
        <pc:chgData name="vishal rajbhar" userId="e3b364b3896e58e8" providerId="LiveId" clId="{B3DE3FAF-D813-4EA9-966F-95356E0437BE}" dt="2024-02-15T06:00:01.628" v="1982" actId="1440"/>
        <pc:sldMkLst>
          <pc:docMk/>
          <pc:sldMk cId="2702299602" sldId="273"/>
        </pc:sldMkLst>
        <pc:spChg chg="add mod">
          <ac:chgData name="vishal rajbhar" userId="e3b364b3896e58e8" providerId="LiveId" clId="{B3DE3FAF-D813-4EA9-966F-95356E0437BE}" dt="2024-02-14T12:53:08.038" v="1738" actId="208"/>
          <ac:spMkLst>
            <pc:docMk/>
            <pc:sldMk cId="2702299602" sldId="273"/>
            <ac:spMk id="4" creationId="{48BCD665-13E0-41FE-8535-334F37161A88}"/>
          </ac:spMkLst>
        </pc:spChg>
        <pc:picChg chg="mod">
          <ac:chgData name="vishal rajbhar" userId="e3b364b3896e58e8" providerId="LiveId" clId="{B3DE3FAF-D813-4EA9-966F-95356E0437BE}" dt="2024-02-15T06:00:01.628" v="1982" actId="1440"/>
          <ac:picMkLst>
            <pc:docMk/>
            <pc:sldMk cId="2702299602" sldId="273"/>
            <ac:picMk id="2" creationId="{5E1B5923-D690-1691-8AB2-DF7D2C7F9E6E}"/>
          </ac:picMkLst>
        </pc:picChg>
        <pc:picChg chg="add mod">
          <ac:chgData name="vishal rajbhar" userId="e3b364b3896e58e8" providerId="LiveId" clId="{B3DE3FAF-D813-4EA9-966F-95356E0437BE}" dt="2024-02-14T12:53:03.246" v="1737" actId="1440"/>
          <ac:picMkLst>
            <pc:docMk/>
            <pc:sldMk cId="2702299602" sldId="273"/>
            <ac:picMk id="6" creationId="{D71C2027-4840-917A-BAE2-D72113639848}"/>
          </ac:picMkLst>
        </pc:picChg>
      </pc:sldChg>
      <pc:sldChg chg="addSp modSp mod">
        <pc:chgData name="vishal rajbhar" userId="e3b364b3896e58e8" providerId="LiveId" clId="{B3DE3FAF-D813-4EA9-966F-95356E0437BE}" dt="2024-02-15T06:00:07.922" v="1983" actId="1440"/>
        <pc:sldMkLst>
          <pc:docMk/>
          <pc:sldMk cId="1212268897" sldId="275"/>
        </pc:sldMkLst>
        <pc:spChg chg="add mod">
          <ac:chgData name="vishal rajbhar" userId="e3b364b3896e58e8" providerId="LiveId" clId="{B3DE3FAF-D813-4EA9-966F-95356E0437BE}" dt="2024-02-14T12:52:53.612" v="1736" actId="208"/>
          <ac:spMkLst>
            <pc:docMk/>
            <pc:sldMk cId="1212268897" sldId="275"/>
            <ac:spMk id="4" creationId="{F50D98C2-153E-8130-ED2F-7CFDBF385912}"/>
          </ac:spMkLst>
        </pc:spChg>
        <pc:picChg chg="mod">
          <ac:chgData name="vishal rajbhar" userId="e3b364b3896e58e8" providerId="LiveId" clId="{B3DE3FAF-D813-4EA9-966F-95356E0437BE}" dt="2024-02-15T06:00:07.922" v="1983" actId="1440"/>
          <ac:picMkLst>
            <pc:docMk/>
            <pc:sldMk cId="1212268897" sldId="275"/>
            <ac:picMk id="2" creationId="{1A2244E1-4DE9-3F95-87DC-A3FC8687E74B}"/>
          </ac:picMkLst>
        </pc:picChg>
        <pc:picChg chg="add mod">
          <ac:chgData name="vishal rajbhar" userId="e3b364b3896e58e8" providerId="LiveId" clId="{B3DE3FAF-D813-4EA9-966F-95356E0437BE}" dt="2024-02-14T12:52:46.893" v="1735" actId="1440"/>
          <ac:picMkLst>
            <pc:docMk/>
            <pc:sldMk cId="1212268897" sldId="275"/>
            <ac:picMk id="6" creationId="{2ECF45CC-5161-E81D-AD9D-C558531E44D1}"/>
          </ac:picMkLst>
        </pc:picChg>
      </pc:sldChg>
      <pc:sldChg chg="addSp delSp modSp mod">
        <pc:chgData name="vishal rajbhar" userId="e3b364b3896e58e8" providerId="LiveId" clId="{B3DE3FAF-D813-4EA9-966F-95356E0437BE}" dt="2024-02-15T06:00:27.512" v="1984" actId="1440"/>
        <pc:sldMkLst>
          <pc:docMk/>
          <pc:sldMk cId="3796701898" sldId="276"/>
        </pc:sldMkLst>
        <pc:spChg chg="add del mod">
          <ac:chgData name="vishal rajbhar" userId="e3b364b3896e58e8" providerId="LiveId" clId="{B3DE3FAF-D813-4EA9-966F-95356E0437BE}" dt="2024-02-14T10:53:38.342" v="1156"/>
          <ac:spMkLst>
            <pc:docMk/>
            <pc:sldMk cId="3796701898" sldId="276"/>
            <ac:spMk id="4" creationId="{9A55BAF3-288C-94BF-C240-7B3DB5652148}"/>
          </ac:spMkLst>
        </pc:spChg>
        <pc:spChg chg="add del mod">
          <ac:chgData name="vishal rajbhar" userId="e3b364b3896e58e8" providerId="LiveId" clId="{B3DE3FAF-D813-4EA9-966F-95356E0437BE}" dt="2024-02-14T10:53:38.337" v="1154" actId="21"/>
          <ac:spMkLst>
            <pc:docMk/>
            <pc:sldMk cId="3796701898" sldId="276"/>
            <ac:spMk id="5" creationId="{85E9BD02-BFF5-3D88-F74C-8E215713D23C}"/>
          </ac:spMkLst>
        </pc:spChg>
        <pc:spChg chg="add del mod">
          <ac:chgData name="vishal rajbhar" userId="e3b364b3896e58e8" providerId="LiveId" clId="{B3DE3FAF-D813-4EA9-966F-95356E0437BE}" dt="2024-02-14T10:54:48.023" v="1164"/>
          <ac:spMkLst>
            <pc:docMk/>
            <pc:sldMk cId="3796701898" sldId="276"/>
            <ac:spMk id="6" creationId="{4A3D9A47-A65A-D1D6-0A07-263CBFCEFAC9}"/>
          </ac:spMkLst>
        </pc:spChg>
        <pc:spChg chg="add del mod">
          <ac:chgData name="vishal rajbhar" userId="e3b364b3896e58e8" providerId="LiveId" clId="{B3DE3FAF-D813-4EA9-966F-95356E0437BE}" dt="2024-02-14T10:54:48.016" v="1162" actId="21"/>
          <ac:spMkLst>
            <pc:docMk/>
            <pc:sldMk cId="3796701898" sldId="276"/>
            <ac:spMk id="7" creationId="{85E9BD02-BFF5-3D88-F74C-8E215713D23C}"/>
          </ac:spMkLst>
        </pc:spChg>
        <pc:spChg chg="add mod">
          <ac:chgData name="vishal rajbhar" userId="e3b364b3896e58e8" providerId="LiveId" clId="{B3DE3FAF-D813-4EA9-966F-95356E0437BE}" dt="2024-02-14T12:52:35.701" v="1734" actId="208"/>
          <ac:spMkLst>
            <pc:docMk/>
            <pc:sldMk cId="3796701898" sldId="276"/>
            <ac:spMk id="8" creationId="{9CD0549E-6BEB-ADE1-F15E-9C996AEA3120}"/>
          </ac:spMkLst>
        </pc:spChg>
        <pc:picChg chg="mod">
          <ac:chgData name="vishal rajbhar" userId="e3b364b3896e58e8" providerId="LiveId" clId="{B3DE3FAF-D813-4EA9-966F-95356E0437BE}" dt="2024-02-15T06:00:27.512" v="1984" actId="1440"/>
          <ac:picMkLst>
            <pc:docMk/>
            <pc:sldMk cId="3796701898" sldId="276"/>
            <ac:picMk id="2" creationId="{CB25F007-2139-F4B7-3D49-79050DB9BBAD}"/>
          </ac:picMkLst>
        </pc:picChg>
        <pc:picChg chg="add mod">
          <ac:chgData name="vishal rajbhar" userId="e3b364b3896e58e8" providerId="LiveId" clId="{B3DE3FAF-D813-4EA9-966F-95356E0437BE}" dt="2024-02-14T12:52:28.768" v="1733" actId="1440"/>
          <ac:picMkLst>
            <pc:docMk/>
            <pc:sldMk cId="3796701898" sldId="276"/>
            <ac:picMk id="10" creationId="{A8AD1D44-008C-CAEF-0039-CDB92BBC5E99}"/>
          </ac:picMkLst>
        </pc:picChg>
      </pc:sldChg>
      <pc:sldChg chg="addSp delSp modSp new mod">
        <pc:chgData name="vishal rajbhar" userId="e3b364b3896e58e8" providerId="LiveId" clId="{B3DE3FAF-D813-4EA9-966F-95356E0437BE}" dt="2024-02-15T06:00:39.158" v="1985" actId="1440"/>
        <pc:sldMkLst>
          <pc:docMk/>
          <pc:sldMk cId="3643954947" sldId="277"/>
        </pc:sldMkLst>
        <pc:spChg chg="add mod">
          <ac:chgData name="vishal rajbhar" userId="e3b364b3896e58e8" providerId="LiveId" clId="{B3DE3FAF-D813-4EA9-966F-95356E0437BE}" dt="2024-02-14T10:49:55.704" v="1137"/>
          <ac:spMkLst>
            <pc:docMk/>
            <pc:sldMk cId="3643954947" sldId="277"/>
            <ac:spMk id="3" creationId="{41C170E9-7D33-52C5-352E-ED3D2EB71E8C}"/>
          </ac:spMkLst>
        </pc:spChg>
        <pc:spChg chg="add del mod">
          <ac:chgData name="vishal rajbhar" userId="e3b364b3896e58e8" providerId="LiveId" clId="{B3DE3FAF-D813-4EA9-966F-95356E0437BE}" dt="2024-02-14T11:01:39.896" v="1186"/>
          <ac:spMkLst>
            <pc:docMk/>
            <pc:sldMk cId="3643954947" sldId="277"/>
            <ac:spMk id="4" creationId="{592E6CE8-7021-B4EA-3AC4-4AC50446D008}"/>
          </ac:spMkLst>
        </pc:spChg>
        <pc:spChg chg="add del mod">
          <ac:chgData name="vishal rajbhar" userId="e3b364b3896e58e8" providerId="LiveId" clId="{B3DE3FAF-D813-4EA9-966F-95356E0437BE}" dt="2024-02-14T11:01:39.749" v="1184" actId="21"/>
          <ac:spMkLst>
            <pc:docMk/>
            <pc:sldMk cId="3643954947" sldId="277"/>
            <ac:spMk id="5" creationId="{E1A8E3F4-886A-EF6C-3B8A-53B303030607}"/>
          </ac:spMkLst>
        </pc:spChg>
        <pc:spChg chg="add mod">
          <ac:chgData name="vishal rajbhar" userId="e3b364b3896e58e8" providerId="LiveId" clId="{B3DE3FAF-D813-4EA9-966F-95356E0437BE}" dt="2024-02-14T12:52:07.933" v="1731" actId="208"/>
          <ac:spMkLst>
            <pc:docMk/>
            <pc:sldMk cId="3643954947" sldId="277"/>
            <ac:spMk id="6" creationId="{3F9EE456-0B25-3A84-998A-8C3D2FE74497}"/>
          </ac:spMkLst>
        </pc:spChg>
        <pc:picChg chg="add mod">
          <ac:chgData name="vishal rajbhar" userId="e3b364b3896e58e8" providerId="LiveId" clId="{B3DE3FAF-D813-4EA9-966F-95356E0437BE}" dt="2024-02-15T06:00:39.158" v="1985" actId="1440"/>
          <ac:picMkLst>
            <pc:docMk/>
            <pc:sldMk cId="3643954947" sldId="277"/>
            <ac:picMk id="2" creationId="{9E8D14EA-237B-66DB-0769-BA9DB6C9F752}"/>
          </ac:picMkLst>
        </pc:picChg>
        <pc:picChg chg="add mod">
          <ac:chgData name="vishal rajbhar" userId="e3b364b3896e58e8" providerId="LiveId" clId="{B3DE3FAF-D813-4EA9-966F-95356E0437BE}" dt="2024-02-14T12:52:13.243" v="1732" actId="1440"/>
          <ac:picMkLst>
            <pc:docMk/>
            <pc:sldMk cId="3643954947" sldId="277"/>
            <ac:picMk id="8" creationId="{28259934-EC2D-E391-55E6-1D26B5D223E6}"/>
          </ac:picMkLst>
        </pc:picChg>
      </pc:sldChg>
      <pc:sldChg chg="addSp modSp new mod">
        <pc:chgData name="vishal rajbhar" userId="e3b364b3896e58e8" providerId="LiveId" clId="{B3DE3FAF-D813-4EA9-966F-95356E0437BE}" dt="2024-02-15T06:00:59.497" v="1987" actId="1440"/>
        <pc:sldMkLst>
          <pc:docMk/>
          <pc:sldMk cId="2613374424" sldId="278"/>
        </pc:sldMkLst>
        <pc:spChg chg="add mod">
          <ac:chgData name="vishal rajbhar" userId="e3b364b3896e58e8" providerId="LiveId" clId="{B3DE3FAF-D813-4EA9-966F-95356E0437BE}" dt="2024-02-14T10:50:02.523" v="1138"/>
          <ac:spMkLst>
            <pc:docMk/>
            <pc:sldMk cId="2613374424" sldId="278"/>
            <ac:spMk id="3" creationId="{7AB77D5B-CBE3-CA18-77BC-38D38956ED64}"/>
          </ac:spMkLst>
        </pc:spChg>
        <pc:spChg chg="add mod">
          <ac:chgData name="vishal rajbhar" userId="e3b364b3896e58e8" providerId="LiveId" clId="{B3DE3FAF-D813-4EA9-966F-95356E0437BE}" dt="2024-02-15T06:00:51.347" v="1986" actId="20577"/>
          <ac:spMkLst>
            <pc:docMk/>
            <pc:sldMk cId="2613374424" sldId="278"/>
            <ac:spMk id="4" creationId="{7D6C6EAC-83A0-FD0F-62FD-CF40FE022102}"/>
          </ac:spMkLst>
        </pc:spChg>
        <pc:picChg chg="add mod">
          <ac:chgData name="vishal rajbhar" userId="e3b364b3896e58e8" providerId="LiveId" clId="{B3DE3FAF-D813-4EA9-966F-95356E0437BE}" dt="2024-02-15T06:00:59.497" v="1987" actId="1440"/>
          <ac:picMkLst>
            <pc:docMk/>
            <pc:sldMk cId="2613374424" sldId="278"/>
            <ac:picMk id="2" creationId="{6E354FEC-C236-D47D-4E03-3E16993953C0}"/>
          </ac:picMkLst>
        </pc:picChg>
        <pc:picChg chg="add mod">
          <ac:chgData name="vishal rajbhar" userId="e3b364b3896e58e8" providerId="LiveId" clId="{B3DE3FAF-D813-4EA9-966F-95356E0437BE}" dt="2024-02-14T12:51:48.072" v="1729" actId="1440"/>
          <ac:picMkLst>
            <pc:docMk/>
            <pc:sldMk cId="2613374424" sldId="278"/>
            <ac:picMk id="6" creationId="{37A917BE-EE1E-B0D1-2D34-4C9FF7FBE38A}"/>
          </ac:picMkLst>
        </pc:picChg>
        <pc:picChg chg="add mod">
          <ac:chgData name="vishal rajbhar" userId="e3b364b3896e58e8" providerId="LiveId" clId="{B3DE3FAF-D813-4EA9-966F-95356E0437BE}" dt="2024-02-14T12:51:42.246" v="1728" actId="1440"/>
          <ac:picMkLst>
            <pc:docMk/>
            <pc:sldMk cId="2613374424" sldId="278"/>
            <ac:picMk id="8" creationId="{501FB0D7-578A-3A5F-4ED1-9428CC7E73D9}"/>
          </ac:picMkLst>
        </pc:picChg>
      </pc:sldChg>
      <pc:sldChg chg="addSp delSp modSp new mod">
        <pc:chgData name="vishal rajbhar" userId="e3b364b3896e58e8" providerId="LiveId" clId="{B3DE3FAF-D813-4EA9-966F-95356E0437BE}" dt="2024-02-15T06:01:16.003" v="1988" actId="1440"/>
        <pc:sldMkLst>
          <pc:docMk/>
          <pc:sldMk cId="1266311531" sldId="279"/>
        </pc:sldMkLst>
        <pc:spChg chg="add mod">
          <ac:chgData name="vishal rajbhar" userId="e3b364b3896e58e8" providerId="LiveId" clId="{B3DE3FAF-D813-4EA9-966F-95356E0437BE}" dt="2024-02-14T10:50:06.901" v="1139"/>
          <ac:spMkLst>
            <pc:docMk/>
            <pc:sldMk cId="1266311531" sldId="279"/>
            <ac:spMk id="3" creationId="{26371830-BB38-FE8F-FA46-D00FD02B9DCC}"/>
          </ac:spMkLst>
        </pc:spChg>
        <pc:picChg chg="add mod">
          <ac:chgData name="vishal rajbhar" userId="e3b364b3896e58e8" providerId="LiveId" clId="{B3DE3FAF-D813-4EA9-966F-95356E0437BE}" dt="2024-02-15T06:01:16.003" v="1988" actId="1440"/>
          <ac:picMkLst>
            <pc:docMk/>
            <pc:sldMk cId="1266311531" sldId="279"/>
            <ac:picMk id="2" creationId="{D45ACD79-CAFA-4733-2E1A-5EBF060E0A23}"/>
          </ac:picMkLst>
        </pc:picChg>
        <pc:picChg chg="add del mod">
          <ac:chgData name="vishal rajbhar" userId="e3b364b3896e58e8" providerId="LiveId" clId="{B3DE3FAF-D813-4EA9-966F-95356E0437BE}" dt="2024-02-14T11:08:19.049" v="1219" actId="21"/>
          <ac:picMkLst>
            <pc:docMk/>
            <pc:sldMk cId="1266311531" sldId="279"/>
            <ac:picMk id="4" creationId="{E14275D9-4D34-1906-FE0A-1CE12B3AE314}"/>
          </ac:picMkLst>
        </pc:picChg>
        <pc:picChg chg="add mod">
          <ac:chgData name="vishal rajbhar" userId="e3b364b3896e58e8" providerId="LiveId" clId="{B3DE3FAF-D813-4EA9-966F-95356E0437BE}" dt="2024-02-14T12:51:32.012" v="1727" actId="1440"/>
          <ac:picMkLst>
            <pc:docMk/>
            <pc:sldMk cId="1266311531" sldId="279"/>
            <ac:picMk id="6" creationId="{727730D7-2ADF-0E36-9DF6-E8687DFB09B5}"/>
          </ac:picMkLst>
        </pc:picChg>
      </pc:sldChg>
      <pc:sldChg chg="addSp delSp modSp new mod">
        <pc:chgData name="vishal rajbhar" userId="e3b364b3896e58e8" providerId="LiveId" clId="{B3DE3FAF-D813-4EA9-966F-95356E0437BE}" dt="2024-02-15T06:01:24.848" v="1989" actId="1440"/>
        <pc:sldMkLst>
          <pc:docMk/>
          <pc:sldMk cId="1379181549" sldId="280"/>
        </pc:sldMkLst>
        <pc:spChg chg="add mod">
          <ac:chgData name="vishal rajbhar" userId="e3b364b3896e58e8" providerId="LiveId" clId="{B3DE3FAF-D813-4EA9-966F-95356E0437BE}" dt="2024-02-14T10:50:11.048" v="1140"/>
          <ac:spMkLst>
            <pc:docMk/>
            <pc:sldMk cId="1379181549" sldId="280"/>
            <ac:spMk id="3" creationId="{50C54700-519E-019A-E461-B8514B8C07B2}"/>
          </ac:spMkLst>
        </pc:spChg>
        <pc:spChg chg="add del mod">
          <ac:chgData name="vishal rajbhar" userId="e3b364b3896e58e8" providerId="LiveId" clId="{B3DE3FAF-D813-4EA9-966F-95356E0437BE}" dt="2024-02-14T11:15:15.187" v="1256"/>
          <ac:spMkLst>
            <pc:docMk/>
            <pc:sldMk cId="1379181549" sldId="280"/>
            <ac:spMk id="4" creationId="{B5CBEB43-28D3-06FF-C81A-2617376564F3}"/>
          </ac:spMkLst>
        </pc:spChg>
        <pc:spChg chg="add mod">
          <ac:chgData name="vishal rajbhar" userId="e3b364b3896e58e8" providerId="LiveId" clId="{B3DE3FAF-D813-4EA9-966F-95356E0437BE}" dt="2024-02-14T13:48:10.997" v="1953" actId="20577"/>
          <ac:spMkLst>
            <pc:docMk/>
            <pc:sldMk cId="1379181549" sldId="280"/>
            <ac:spMk id="5" creationId="{BED02CFD-DEBA-0AD2-2A1D-64ECE34EC162}"/>
          </ac:spMkLst>
        </pc:spChg>
        <pc:picChg chg="add mod">
          <ac:chgData name="vishal rajbhar" userId="e3b364b3896e58e8" providerId="LiveId" clId="{B3DE3FAF-D813-4EA9-966F-95356E0437BE}" dt="2024-02-15T06:01:24.848" v="1989" actId="1440"/>
          <ac:picMkLst>
            <pc:docMk/>
            <pc:sldMk cId="1379181549" sldId="280"/>
            <ac:picMk id="2" creationId="{391BB29B-628F-BD51-514C-76AF9E1D27B5}"/>
          </ac:picMkLst>
        </pc:picChg>
        <pc:picChg chg="add mod">
          <ac:chgData name="vishal rajbhar" userId="e3b364b3896e58e8" providerId="LiveId" clId="{B3DE3FAF-D813-4EA9-966F-95356E0437BE}" dt="2024-02-14T12:50:55.209" v="1725" actId="1440"/>
          <ac:picMkLst>
            <pc:docMk/>
            <pc:sldMk cId="1379181549" sldId="280"/>
            <ac:picMk id="7" creationId="{7A7357E1-93E7-6005-0D02-60554C7FD7DE}"/>
          </ac:picMkLst>
        </pc:picChg>
      </pc:sldChg>
      <pc:sldChg chg="addSp modSp new mod">
        <pc:chgData name="vishal rajbhar" userId="e3b364b3896e58e8" providerId="LiveId" clId="{B3DE3FAF-D813-4EA9-966F-95356E0437BE}" dt="2024-02-15T06:01:33.535" v="1990" actId="1440"/>
        <pc:sldMkLst>
          <pc:docMk/>
          <pc:sldMk cId="819399948" sldId="281"/>
        </pc:sldMkLst>
        <pc:spChg chg="add mod">
          <ac:chgData name="vishal rajbhar" userId="e3b364b3896e58e8" providerId="LiveId" clId="{B3DE3FAF-D813-4EA9-966F-95356E0437BE}" dt="2024-02-14T10:50:16.593" v="1141"/>
          <ac:spMkLst>
            <pc:docMk/>
            <pc:sldMk cId="819399948" sldId="281"/>
            <ac:spMk id="3" creationId="{987B6867-6C51-3DC1-7861-C160272D9E91}"/>
          </ac:spMkLst>
        </pc:spChg>
        <pc:picChg chg="add mod">
          <ac:chgData name="vishal rajbhar" userId="e3b364b3896e58e8" providerId="LiveId" clId="{B3DE3FAF-D813-4EA9-966F-95356E0437BE}" dt="2024-02-15T06:01:33.535" v="1990" actId="1440"/>
          <ac:picMkLst>
            <pc:docMk/>
            <pc:sldMk cId="819399948" sldId="281"/>
            <ac:picMk id="2" creationId="{38151116-5599-D4C3-8A7E-EB6AAE366521}"/>
          </ac:picMkLst>
        </pc:picChg>
        <pc:picChg chg="add mod">
          <ac:chgData name="vishal rajbhar" userId="e3b364b3896e58e8" providerId="LiveId" clId="{B3DE3FAF-D813-4EA9-966F-95356E0437BE}" dt="2024-02-14T12:50:35.927" v="1724" actId="1440"/>
          <ac:picMkLst>
            <pc:docMk/>
            <pc:sldMk cId="819399948" sldId="281"/>
            <ac:picMk id="5" creationId="{973D2FA6-AB01-9A19-6559-6F98123C7B1E}"/>
          </ac:picMkLst>
        </pc:picChg>
      </pc:sldChg>
      <pc:sldChg chg="addSp modSp new mod">
        <pc:chgData name="vishal rajbhar" userId="e3b364b3896e58e8" providerId="LiveId" clId="{B3DE3FAF-D813-4EA9-966F-95356E0437BE}" dt="2024-02-15T06:01:48.914" v="1992" actId="20577"/>
        <pc:sldMkLst>
          <pc:docMk/>
          <pc:sldMk cId="1439544415" sldId="282"/>
        </pc:sldMkLst>
        <pc:spChg chg="add mod">
          <ac:chgData name="vishal rajbhar" userId="e3b364b3896e58e8" providerId="LiveId" clId="{B3DE3FAF-D813-4EA9-966F-95356E0437BE}" dt="2024-02-14T10:50:25.116" v="1142"/>
          <ac:spMkLst>
            <pc:docMk/>
            <pc:sldMk cId="1439544415" sldId="282"/>
            <ac:spMk id="3" creationId="{125ECF4F-78B2-AE58-D572-45D0482CFF14}"/>
          </ac:spMkLst>
        </pc:spChg>
        <pc:spChg chg="add mod">
          <ac:chgData name="vishal rajbhar" userId="e3b364b3896e58e8" providerId="LiveId" clId="{B3DE3FAF-D813-4EA9-966F-95356E0437BE}" dt="2024-02-15T06:01:48.914" v="1992" actId="20577"/>
          <ac:spMkLst>
            <pc:docMk/>
            <pc:sldMk cId="1439544415" sldId="282"/>
            <ac:spMk id="4" creationId="{426DE7DA-36C9-6CAB-29DF-0351ECA1BA37}"/>
          </ac:spMkLst>
        </pc:spChg>
        <pc:picChg chg="add mod">
          <ac:chgData name="vishal rajbhar" userId="e3b364b3896e58e8" providerId="LiveId" clId="{B3DE3FAF-D813-4EA9-966F-95356E0437BE}" dt="2024-02-15T06:01:42.792" v="1991" actId="1440"/>
          <ac:picMkLst>
            <pc:docMk/>
            <pc:sldMk cId="1439544415" sldId="282"/>
            <ac:picMk id="2" creationId="{4E8EB829-B288-5261-9A49-F1138C065698}"/>
          </ac:picMkLst>
        </pc:picChg>
        <pc:picChg chg="add mod">
          <ac:chgData name="vishal rajbhar" userId="e3b364b3896e58e8" providerId="LiveId" clId="{B3DE3FAF-D813-4EA9-966F-95356E0437BE}" dt="2024-02-14T12:50:16.932" v="1722" actId="1440"/>
          <ac:picMkLst>
            <pc:docMk/>
            <pc:sldMk cId="1439544415" sldId="282"/>
            <ac:picMk id="6" creationId="{22C63922-DD30-845F-6FB6-1AA4FF2E9496}"/>
          </ac:picMkLst>
        </pc:picChg>
        <pc:picChg chg="add mod">
          <ac:chgData name="vishal rajbhar" userId="e3b364b3896e58e8" providerId="LiveId" clId="{B3DE3FAF-D813-4EA9-966F-95356E0437BE}" dt="2024-02-14T12:50:25.419" v="1723" actId="1440"/>
          <ac:picMkLst>
            <pc:docMk/>
            <pc:sldMk cId="1439544415" sldId="282"/>
            <ac:picMk id="8" creationId="{8C579F57-DE94-3987-1A8C-DD3D538EB95E}"/>
          </ac:picMkLst>
        </pc:picChg>
      </pc:sldChg>
      <pc:sldChg chg="addSp modSp new mod">
        <pc:chgData name="vishal rajbhar" userId="e3b364b3896e58e8" providerId="LiveId" clId="{B3DE3FAF-D813-4EA9-966F-95356E0437BE}" dt="2024-02-15T06:01:57.173" v="1993" actId="1440"/>
        <pc:sldMkLst>
          <pc:docMk/>
          <pc:sldMk cId="83815503" sldId="283"/>
        </pc:sldMkLst>
        <pc:spChg chg="add mod">
          <ac:chgData name="vishal rajbhar" userId="e3b364b3896e58e8" providerId="LiveId" clId="{B3DE3FAF-D813-4EA9-966F-95356E0437BE}" dt="2024-02-14T10:50:30.339" v="1143"/>
          <ac:spMkLst>
            <pc:docMk/>
            <pc:sldMk cId="83815503" sldId="283"/>
            <ac:spMk id="3" creationId="{71ADD3C3-4B7F-3F32-4FDF-7DA5E2B584F1}"/>
          </ac:spMkLst>
        </pc:spChg>
        <pc:spChg chg="add mod">
          <ac:chgData name="vishal rajbhar" userId="e3b364b3896e58e8" providerId="LiveId" clId="{B3DE3FAF-D813-4EA9-966F-95356E0437BE}" dt="2024-02-14T12:49:29.655" v="1719" actId="208"/>
          <ac:spMkLst>
            <pc:docMk/>
            <pc:sldMk cId="83815503" sldId="283"/>
            <ac:spMk id="4" creationId="{30B22C8F-86F4-0B3B-A0E4-4A7568AF73EF}"/>
          </ac:spMkLst>
        </pc:spChg>
        <pc:picChg chg="add mod">
          <ac:chgData name="vishal rajbhar" userId="e3b364b3896e58e8" providerId="LiveId" clId="{B3DE3FAF-D813-4EA9-966F-95356E0437BE}" dt="2024-02-15T06:01:57.173" v="1993" actId="1440"/>
          <ac:picMkLst>
            <pc:docMk/>
            <pc:sldMk cId="83815503" sldId="283"/>
            <ac:picMk id="2" creationId="{EC3CE6EF-9E21-7AF2-B5D4-0B6EC68BC60E}"/>
          </ac:picMkLst>
        </pc:picChg>
        <pc:picChg chg="add mod">
          <ac:chgData name="vishal rajbhar" userId="e3b364b3896e58e8" providerId="LiveId" clId="{B3DE3FAF-D813-4EA9-966F-95356E0437BE}" dt="2024-02-14T12:49:46.392" v="1720" actId="1440"/>
          <ac:picMkLst>
            <pc:docMk/>
            <pc:sldMk cId="83815503" sldId="283"/>
            <ac:picMk id="6" creationId="{A67BBD55-A691-6091-24D0-45B2445EF7DE}"/>
          </ac:picMkLst>
        </pc:picChg>
      </pc:sldChg>
      <pc:sldChg chg="addSp modSp new mod">
        <pc:chgData name="vishal rajbhar" userId="e3b364b3896e58e8" providerId="LiveId" clId="{B3DE3FAF-D813-4EA9-966F-95356E0437BE}" dt="2024-02-15T06:02:02.523" v="1994" actId="1440"/>
        <pc:sldMkLst>
          <pc:docMk/>
          <pc:sldMk cId="1572928682" sldId="284"/>
        </pc:sldMkLst>
        <pc:spChg chg="add mod">
          <ac:chgData name="vishal rajbhar" userId="e3b364b3896e58e8" providerId="LiveId" clId="{B3DE3FAF-D813-4EA9-966F-95356E0437BE}" dt="2024-02-14T10:50:36.469" v="1144"/>
          <ac:spMkLst>
            <pc:docMk/>
            <pc:sldMk cId="1572928682" sldId="284"/>
            <ac:spMk id="3" creationId="{712559A8-4770-9B5C-60AA-25C0D076C99A}"/>
          </ac:spMkLst>
        </pc:spChg>
        <pc:spChg chg="add mod">
          <ac:chgData name="vishal rajbhar" userId="e3b364b3896e58e8" providerId="LiveId" clId="{B3DE3FAF-D813-4EA9-966F-95356E0437BE}" dt="2024-02-14T12:48:53.899" v="1716" actId="208"/>
          <ac:spMkLst>
            <pc:docMk/>
            <pc:sldMk cId="1572928682" sldId="284"/>
            <ac:spMk id="4" creationId="{9108CEB9-0B1C-0128-5EDB-732A458EF610}"/>
          </ac:spMkLst>
        </pc:spChg>
        <pc:picChg chg="add mod">
          <ac:chgData name="vishal rajbhar" userId="e3b364b3896e58e8" providerId="LiveId" clId="{B3DE3FAF-D813-4EA9-966F-95356E0437BE}" dt="2024-02-15T06:02:02.523" v="1994" actId="1440"/>
          <ac:picMkLst>
            <pc:docMk/>
            <pc:sldMk cId="1572928682" sldId="284"/>
            <ac:picMk id="2" creationId="{5F4C1AF7-BA24-C45A-FBB6-0A6A2072391A}"/>
          </ac:picMkLst>
        </pc:picChg>
        <pc:picChg chg="add mod">
          <ac:chgData name="vishal rajbhar" userId="e3b364b3896e58e8" providerId="LiveId" clId="{B3DE3FAF-D813-4EA9-966F-95356E0437BE}" dt="2024-02-14T12:49:06.337" v="1718" actId="1440"/>
          <ac:picMkLst>
            <pc:docMk/>
            <pc:sldMk cId="1572928682" sldId="284"/>
            <ac:picMk id="6" creationId="{09F4AFB1-93A7-D7E0-C9EF-9224CC34BC31}"/>
          </ac:picMkLst>
        </pc:picChg>
      </pc:sldChg>
      <pc:sldChg chg="addSp modSp new mod">
        <pc:chgData name="vishal rajbhar" userId="e3b364b3896e58e8" providerId="LiveId" clId="{B3DE3FAF-D813-4EA9-966F-95356E0437BE}" dt="2024-02-15T06:02:11.318" v="1996" actId="20577"/>
        <pc:sldMkLst>
          <pc:docMk/>
          <pc:sldMk cId="27054135" sldId="285"/>
        </pc:sldMkLst>
        <pc:spChg chg="add mod">
          <ac:chgData name="vishal rajbhar" userId="e3b364b3896e58e8" providerId="LiveId" clId="{B3DE3FAF-D813-4EA9-966F-95356E0437BE}" dt="2024-02-14T10:50:42.291" v="1145"/>
          <ac:spMkLst>
            <pc:docMk/>
            <pc:sldMk cId="27054135" sldId="285"/>
            <ac:spMk id="3" creationId="{DB6D1D07-35CE-2B3E-0BE8-E12F26000487}"/>
          </ac:spMkLst>
        </pc:spChg>
        <pc:spChg chg="add mod">
          <ac:chgData name="vishal rajbhar" userId="e3b364b3896e58e8" providerId="LiveId" clId="{B3DE3FAF-D813-4EA9-966F-95356E0437BE}" dt="2024-02-15T06:02:11.318" v="1996" actId="20577"/>
          <ac:spMkLst>
            <pc:docMk/>
            <pc:sldMk cId="27054135" sldId="285"/>
            <ac:spMk id="4" creationId="{D8903B26-0D6D-8918-9360-EDEDB3C04B18}"/>
          </ac:spMkLst>
        </pc:spChg>
        <pc:picChg chg="add mod">
          <ac:chgData name="vishal rajbhar" userId="e3b364b3896e58e8" providerId="LiveId" clId="{B3DE3FAF-D813-4EA9-966F-95356E0437BE}" dt="2024-02-15T06:02:07.460" v="1995" actId="1440"/>
          <ac:picMkLst>
            <pc:docMk/>
            <pc:sldMk cId="27054135" sldId="285"/>
            <ac:picMk id="2" creationId="{40671611-0D39-1B6C-7B4C-EDFA219AECE1}"/>
          </ac:picMkLst>
        </pc:picChg>
        <pc:picChg chg="add mod">
          <ac:chgData name="vishal rajbhar" userId="e3b364b3896e58e8" providerId="LiveId" clId="{B3DE3FAF-D813-4EA9-966F-95356E0437BE}" dt="2024-02-14T12:48:43.460" v="1715" actId="1440"/>
          <ac:picMkLst>
            <pc:docMk/>
            <pc:sldMk cId="27054135" sldId="285"/>
            <ac:picMk id="6" creationId="{36C66934-3F81-A7A9-4D4F-64E5038CA84D}"/>
          </ac:picMkLst>
        </pc:picChg>
      </pc:sldChg>
      <pc:sldChg chg="addSp modSp new mod">
        <pc:chgData name="vishal rajbhar" userId="e3b364b3896e58e8" providerId="LiveId" clId="{B3DE3FAF-D813-4EA9-966F-95356E0437BE}" dt="2024-02-15T06:02:22.378" v="1997" actId="1440"/>
        <pc:sldMkLst>
          <pc:docMk/>
          <pc:sldMk cId="3390161945" sldId="286"/>
        </pc:sldMkLst>
        <pc:spChg chg="add mod">
          <ac:chgData name="vishal rajbhar" userId="e3b364b3896e58e8" providerId="LiveId" clId="{B3DE3FAF-D813-4EA9-966F-95356E0437BE}" dt="2024-02-14T10:50:47.360" v="1146"/>
          <ac:spMkLst>
            <pc:docMk/>
            <pc:sldMk cId="3390161945" sldId="286"/>
            <ac:spMk id="3" creationId="{DD538D40-B3BD-63EF-6656-BC103E5F9864}"/>
          </ac:spMkLst>
        </pc:spChg>
        <pc:picChg chg="add mod">
          <ac:chgData name="vishal rajbhar" userId="e3b364b3896e58e8" providerId="LiveId" clId="{B3DE3FAF-D813-4EA9-966F-95356E0437BE}" dt="2024-02-15T06:02:22.378" v="1997" actId="1440"/>
          <ac:picMkLst>
            <pc:docMk/>
            <pc:sldMk cId="3390161945" sldId="286"/>
            <ac:picMk id="2" creationId="{F81E0DD2-280C-5988-8BCC-EA01F50524D8}"/>
          </ac:picMkLst>
        </pc:picChg>
        <pc:picChg chg="add mod">
          <ac:chgData name="vishal rajbhar" userId="e3b364b3896e58e8" providerId="LiveId" clId="{B3DE3FAF-D813-4EA9-966F-95356E0437BE}" dt="2024-02-14T12:48:25.966" v="1713" actId="1440"/>
          <ac:picMkLst>
            <pc:docMk/>
            <pc:sldMk cId="3390161945" sldId="286"/>
            <ac:picMk id="5" creationId="{0FBE5B62-13D2-8FAE-B220-F92AB94218FF}"/>
          </ac:picMkLst>
        </pc:picChg>
      </pc:sldChg>
      <pc:sldChg chg="addSp modSp new mod">
        <pc:chgData name="vishal rajbhar" userId="e3b364b3896e58e8" providerId="LiveId" clId="{B3DE3FAF-D813-4EA9-966F-95356E0437BE}" dt="2024-02-15T06:02:30.202" v="1998" actId="1440"/>
        <pc:sldMkLst>
          <pc:docMk/>
          <pc:sldMk cId="1357912668" sldId="287"/>
        </pc:sldMkLst>
        <pc:spChg chg="add mod">
          <ac:chgData name="vishal rajbhar" userId="e3b364b3896e58e8" providerId="LiveId" clId="{B3DE3FAF-D813-4EA9-966F-95356E0437BE}" dt="2024-02-14T11:30:01.111" v="1334"/>
          <ac:spMkLst>
            <pc:docMk/>
            <pc:sldMk cId="1357912668" sldId="287"/>
            <ac:spMk id="3" creationId="{8015B7C7-08D9-8B5B-C4B0-475BAEE627A8}"/>
          </ac:spMkLst>
        </pc:spChg>
        <pc:spChg chg="add mod">
          <ac:chgData name="vishal rajbhar" userId="e3b364b3896e58e8" providerId="LiveId" clId="{B3DE3FAF-D813-4EA9-966F-95356E0437BE}" dt="2024-02-14T12:48:08.957" v="1711" actId="208"/>
          <ac:spMkLst>
            <pc:docMk/>
            <pc:sldMk cId="1357912668" sldId="287"/>
            <ac:spMk id="4" creationId="{0222A83C-1CDE-DC5C-3872-116D0F67093D}"/>
          </ac:spMkLst>
        </pc:spChg>
        <pc:picChg chg="add mod">
          <ac:chgData name="vishal rajbhar" userId="e3b364b3896e58e8" providerId="LiveId" clId="{B3DE3FAF-D813-4EA9-966F-95356E0437BE}" dt="2024-02-15T06:02:30.202" v="1998" actId="1440"/>
          <ac:picMkLst>
            <pc:docMk/>
            <pc:sldMk cId="1357912668" sldId="287"/>
            <ac:picMk id="2" creationId="{C54803A0-3425-3439-7666-0D108E21448D}"/>
          </ac:picMkLst>
        </pc:picChg>
        <pc:picChg chg="add mod">
          <ac:chgData name="vishal rajbhar" userId="e3b364b3896e58e8" providerId="LiveId" clId="{B3DE3FAF-D813-4EA9-966F-95356E0437BE}" dt="2024-02-14T12:48:15.321" v="1712" actId="1440"/>
          <ac:picMkLst>
            <pc:docMk/>
            <pc:sldMk cId="1357912668" sldId="287"/>
            <ac:picMk id="6" creationId="{EC0F7492-ADC3-BC97-DCAC-7F9F45BC3921}"/>
          </ac:picMkLst>
        </pc:picChg>
      </pc:sldChg>
      <pc:sldChg chg="addSp delSp modSp new mod">
        <pc:chgData name="vishal rajbhar" userId="e3b364b3896e58e8" providerId="LiveId" clId="{B3DE3FAF-D813-4EA9-966F-95356E0437BE}" dt="2024-02-15T06:02:47.246" v="2000" actId="1440"/>
        <pc:sldMkLst>
          <pc:docMk/>
          <pc:sldMk cId="1601186042" sldId="288"/>
        </pc:sldMkLst>
        <pc:spChg chg="add mod">
          <ac:chgData name="vishal rajbhar" userId="e3b364b3896e58e8" providerId="LiveId" clId="{B3DE3FAF-D813-4EA9-966F-95356E0437BE}" dt="2024-02-14T11:30:05.649" v="1335"/>
          <ac:spMkLst>
            <pc:docMk/>
            <pc:sldMk cId="1601186042" sldId="288"/>
            <ac:spMk id="3" creationId="{F86A4FE3-1EF9-0C0D-BB80-3DE459DB7CDD}"/>
          </ac:spMkLst>
        </pc:spChg>
        <pc:spChg chg="add del mod">
          <ac:chgData name="vishal rajbhar" userId="e3b364b3896e58e8" providerId="LiveId" clId="{B3DE3FAF-D813-4EA9-966F-95356E0437BE}" dt="2024-02-14T11:36:46.070" v="1369" actId="21"/>
          <ac:spMkLst>
            <pc:docMk/>
            <pc:sldMk cId="1601186042" sldId="288"/>
            <ac:spMk id="4" creationId="{30232CB2-5373-5C22-A436-ACAD46D60DF8}"/>
          </ac:spMkLst>
        </pc:spChg>
        <pc:spChg chg="add del mod">
          <ac:chgData name="vishal rajbhar" userId="e3b364b3896e58e8" providerId="LiveId" clId="{B3DE3FAF-D813-4EA9-966F-95356E0437BE}" dt="2024-02-14T11:37:12.081" v="1376"/>
          <ac:spMkLst>
            <pc:docMk/>
            <pc:sldMk cId="1601186042" sldId="288"/>
            <ac:spMk id="5" creationId="{4F8F01E5-8B76-2B80-0B55-D7F0C649C241}"/>
          </ac:spMkLst>
        </pc:spChg>
        <pc:spChg chg="add del mod">
          <ac:chgData name="vishal rajbhar" userId="e3b364b3896e58e8" providerId="LiveId" clId="{B3DE3FAF-D813-4EA9-966F-95356E0437BE}" dt="2024-02-14T11:37:12.073" v="1374" actId="21"/>
          <ac:spMkLst>
            <pc:docMk/>
            <pc:sldMk cId="1601186042" sldId="288"/>
            <ac:spMk id="6" creationId="{30232CB2-5373-5C22-A436-ACAD46D60DF8}"/>
          </ac:spMkLst>
        </pc:spChg>
        <pc:spChg chg="add mod">
          <ac:chgData name="vishal rajbhar" userId="e3b364b3896e58e8" providerId="LiveId" clId="{B3DE3FAF-D813-4EA9-966F-95356E0437BE}" dt="2024-02-15T06:02:42.726" v="1999" actId="20577"/>
          <ac:spMkLst>
            <pc:docMk/>
            <pc:sldMk cId="1601186042" sldId="288"/>
            <ac:spMk id="7" creationId="{D0F33D1E-2C95-BADC-521B-36CAA83C615A}"/>
          </ac:spMkLst>
        </pc:spChg>
        <pc:picChg chg="add mod">
          <ac:chgData name="vishal rajbhar" userId="e3b364b3896e58e8" providerId="LiveId" clId="{B3DE3FAF-D813-4EA9-966F-95356E0437BE}" dt="2024-02-15T06:02:47.246" v="2000" actId="1440"/>
          <ac:picMkLst>
            <pc:docMk/>
            <pc:sldMk cId="1601186042" sldId="288"/>
            <ac:picMk id="2" creationId="{C22FB4B3-BFA3-EB78-487F-1B2070158779}"/>
          </ac:picMkLst>
        </pc:picChg>
        <pc:picChg chg="add mod">
          <ac:chgData name="vishal rajbhar" userId="e3b364b3896e58e8" providerId="LiveId" clId="{B3DE3FAF-D813-4EA9-966F-95356E0437BE}" dt="2024-02-14T12:47:55.534" v="1709" actId="1440"/>
          <ac:picMkLst>
            <pc:docMk/>
            <pc:sldMk cId="1601186042" sldId="288"/>
            <ac:picMk id="9" creationId="{2A397DE2-AAA2-EADA-EAAB-0CAAB578BE2B}"/>
          </ac:picMkLst>
        </pc:picChg>
      </pc:sldChg>
      <pc:sldChg chg="addSp modSp new mod">
        <pc:chgData name="vishal rajbhar" userId="e3b364b3896e58e8" providerId="LiveId" clId="{B3DE3FAF-D813-4EA9-966F-95356E0437BE}" dt="2024-02-15T06:02:52.816" v="2001" actId="1440"/>
        <pc:sldMkLst>
          <pc:docMk/>
          <pc:sldMk cId="1201764936" sldId="289"/>
        </pc:sldMkLst>
        <pc:spChg chg="add mod">
          <ac:chgData name="vishal rajbhar" userId="e3b364b3896e58e8" providerId="LiveId" clId="{B3DE3FAF-D813-4EA9-966F-95356E0437BE}" dt="2024-02-14T11:30:10.970" v="1336"/>
          <ac:spMkLst>
            <pc:docMk/>
            <pc:sldMk cId="1201764936" sldId="289"/>
            <ac:spMk id="3" creationId="{EFEE1EE7-CAC3-7A0C-DEE8-5E487BA2A5F3}"/>
          </ac:spMkLst>
        </pc:spChg>
        <pc:picChg chg="add mod">
          <ac:chgData name="vishal rajbhar" userId="e3b364b3896e58e8" providerId="LiveId" clId="{B3DE3FAF-D813-4EA9-966F-95356E0437BE}" dt="2024-02-15T06:02:52.816" v="2001" actId="1440"/>
          <ac:picMkLst>
            <pc:docMk/>
            <pc:sldMk cId="1201764936" sldId="289"/>
            <ac:picMk id="2" creationId="{3D8EF0A5-D823-D54B-F6AE-DC76E9706274}"/>
          </ac:picMkLst>
        </pc:picChg>
        <pc:picChg chg="add mod">
          <ac:chgData name="vishal rajbhar" userId="e3b364b3896e58e8" providerId="LiveId" clId="{B3DE3FAF-D813-4EA9-966F-95356E0437BE}" dt="2024-02-14T12:47:34.379" v="1708" actId="1440"/>
          <ac:picMkLst>
            <pc:docMk/>
            <pc:sldMk cId="1201764936" sldId="289"/>
            <ac:picMk id="5" creationId="{9C4319E6-B6AC-BE2C-0D8D-2D7D0A356E4C}"/>
          </ac:picMkLst>
        </pc:picChg>
      </pc:sldChg>
      <pc:sldChg chg="addSp modSp new mod">
        <pc:chgData name="vishal rajbhar" userId="e3b364b3896e58e8" providerId="LiveId" clId="{B3DE3FAF-D813-4EA9-966F-95356E0437BE}" dt="2024-02-15T06:03:07.365" v="2003" actId="20577"/>
        <pc:sldMkLst>
          <pc:docMk/>
          <pc:sldMk cId="3687189273" sldId="290"/>
        </pc:sldMkLst>
        <pc:spChg chg="add mod">
          <ac:chgData name="vishal rajbhar" userId="e3b364b3896e58e8" providerId="LiveId" clId="{B3DE3FAF-D813-4EA9-966F-95356E0437BE}" dt="2024-02-14T11:30:14.443" v="1337"/>
          <ac:spMkLst>
            <pc:docMk/>
            <pc:sldMk cId="3687189273" sldId="290"/>
            <ac:spMk id="3" creationId="{329DF851-E1D3-924A-A9FE-684A501F11FF}"/>
          </ac:spMkLst>
        </pc:spChg>
        <pc:spChg chg="add mod">
          <ac:chgData name="vishal rajbhar" userId="e3b364b3896e58e8" providerId="LiveId" clId="{B3DE3FAF-D813-4EA9-966F-95356E0437BE}" dt="2024-02-15T06:03:07.365" v="2003" actId="20577"/>
          <ac:spMkLst>
            <pc:docMk/>
            <pc:sldMk cId="3687189273" sldId="290"/>
            <ac:spMk id="4" creationId="{FA1C0594-11A2-B58B-6330-A15654166287}"/>
          </ac:spMkLst>
        </pc:spChg>
        <pc:picChg chg="add mod">
          <ac:chgData name="vishal rajbhar" userId="e3b364b3896e58e8" providerId="LiveId" clId="{B3DE3FAF-D813-4EA9-966F-95356E0437BE}" dt="2024-02-15T06:03:02.684" v="2002" actId="1440"/>
          <ac:picMkLst>
            <pc:docMk/>
            <pc:sldMk cId="3687189273" sldId="290"/>
            <ac:picMk id="2" creationId="{89E58B76-F73E-6699-F728-DD6D13A4EACC}"/>
          </ac:picMkLst>
        </pc:picChg>
        <pc:picChg chg="add mod">
          <ac:chgData name="vishal rajbhar" userId="e3b364b3896e58e8" providerId="LiveId" clId="{B3DE3FAF-D813-4EA9-966F-95356E0437BE}" dt="2024-02-14T12:47:24.402" v="1707" actId="1440"/>
          <ac:picMkLst>
            <pc:docMk/>
            <pc:sldMk cId="3687189273" sldId="290"/>
            <ac:picMk id="6" creationId="{9011F248-152F-80C6-B768-F947D9D1D88E}"/>
          </ac:picMkLst>
        </pc:picChg>
      </pc:sldChg>
      <pc:sldChg chg="addSp modSp new mod">
        <pc:chgData name="vishal rajbhar" userId="e3b364b3896e58e8" providerId="LiveId" clId="{B3DE3FAF-D813-4EA9-966F-95356E0437BE}" dt="2024-02-15T06:03:18.699" v="2005" actId="20577"/>
        <pc:sldMkLst>
          <pc:docMk/>
          <pc:sldMk cId="299544869" sldId="291"/>
        </pc:sldMkLst>
        <pc:spChg chg="add mod">
          <ac:chgData name="vishal rajbhar" userId="e3b364b3896e58e8" providerId="LiveId" clId="{B3DE3FAF-D813-4EA9-966F-95356E0437BE}" dt="2024-02-14T11:30:23.868" v="1338"/>
          <ac:spMkLst>
            <pc:docMk/>
            <pc:sldMk cId="299544869" sldId="291"/>
            <ac:spMk id="3" creationId="{CBC06668-8DFA-B9E9-AACE-46BDC72ABAF6}"/>
          </ac:spMkLst>
        </pc:spChg>
        <pc:spChg chg="add mod">
          <ac:chgData name="vishal rajbhar" userId="e3b364b3896e58e8" providerId="LiveId" clId="{B3DE3FAF-D813-4EA9-966F-95356E0437BE}" dt="2024-02-15T06:03:18.699" v="2005" actId="20577"/>
          <ac:spMkLst>
            <pc:docMk/>
            <pc:sldMk cId="299544869" sldId="291"/>
            <ac:spMk id="4" creationId="{9A113C89-6AB2-F271-0436-9D13174B43AB}"/>
          </ac:spMkLst>
        </pc:spChg>
        <pc:picChg chg="add mod">
          <ac:chgData name="vishal rajbhar" userId="e3b364b3896e58e8" providerId="LiveId" clId="{B3DE3FAF-D813-4EA9-966F-95356E0437BE}" dt="2024-02-15T06:03:14.932" v="2004" actId="1440"/>
          <ac:picMkLst>
            <pc:docMk/>
            <pc:sldMk cId="299544869" sldId="291"/>
            <ac:picMk id="2" creationId="{20867825-17E6-0469-C7AA-FC8B3C0EC8FA}"/>
          </ac:picMkLst>
        </pc:picChg>
        <pc:picChg chg="add mod">
          <ac:chgData name="vishal rajbhar" userId="e3b364b3896e58e8" providerId="LiveId" clId="{B3DE3FAF-D813-4EA9-966F-95356E0437BE}" dt="2024-02-14T12:46:05.205" v="1703" actId="1440"/>
          <ac:picMkLst>
            <pc:docMk/>
            <pc:sldMk cId="299544869" sldId="291"/>
            <ac:picMk id="6" creationId="{22266D71-3077-8346-C27D-7DF29DE55D84}"/>
          </ac:picMkLst>
        </pc:picChg>
        <pc:picChg chg="add mod">
          <ac:chgData name="vishal rajbhar" userId="e3b364b3896e58e8" providerId="LiveId" clId="{B3DE3FAF-D813-4EA9-966F-95356E0437BE}" dt="2024-02-14T12:46:14.233" v="1704" actId="1440"/>
          <ac:picMkLst>
            <pc:docMk/>
            <pc:sldMk cId="299544869" sldId="291"/>
            <ac:picMk id="8" creationId="{836B5836-1546-2920-ACA6-40461D6803EA}"/>
          </ac:picMkLst>
        </pc:picChg>
        <pc:picChg chg="add mod">
          <ac:chgData name="vishal rajbhar" userId="e3b364b3896e58e8" providerId="LiveId" clId="{B3DE3FAF-D813-4EA9-966F-95356E0437BE}" dt="2024-02-14T12:45:59.481" v="1702" actId="1440"/>
          <ac:picMkLst>
            <pc:docMk/>
            <pc:sldMk cId="299544869" sldId="291"/>
            <ac:picMk id="10" creationId="{FB1BE70F-64ED-5305-D323-F96F9C8BE86A}"/>
          </ac:picMkLst>
        </pc:picChg>
      </pc:sldChg>
      <pc:sldChg chg="addSp modSp new mod">
        <pc:chgData name="vishal rajbhar" userId="e3b364b3896e58e8" providerId="LiveId" clId="{B3DE3FAF-D813-4EA9-966F-95356E0437BE}" dt="2024-02-15T06:03:30.364" v="2006" actId="1440"/>
        <pc:sldMkLst>
          <pc:docMk/>
          <pc:sldMk cId="4152201499" sldId="292"/>
        </pc:sldMkLst>
        <pc:spChg chg="add mod">
          <ac:chgData name="vishal rajbhar" userId="e3b364b3896e58e8" providerId="LiveId" clId="{B3DE3FAF-D813-4EA9-966F-95356E0437BE}" dt="2024-02-14T11:30:28.295" v="1339"/>
          <ac:spMkLst>
            <pc:docMk/>
            <pc:sldMk cId="4152201499" sldId="292"/>
            <ac:spMk id="3" creationId="{F6A8F8DA-D7EB-C266-0F06-34CA25FF70A4}"/>
          </ac:spMkLst>
        </pc:spChg>
        <pc:spChg chg="add mod">
          <ac:chgData name="vishal rajbhar" userId="e3b364b3896e58e8" providerId="LiveId" clId="{B3DE3FAF-D813-4EA9-966F-95356E0437BE}" dt="2024-02-14T12:45:33.409" v="1699" actId="208"/>
          <ac:spMkLst>
            <pc:docMk/>
            <pc:sldMk cId="4152201499" sldId="292"/>
            <ac:spMk id="4" creationId="{B9DFF0CA-F018-103D-9A0F-5F32B623D311}"/>
          </ac:spMkLst>
        </pc:spChg>
        <pc:picChg chg="add mod">
          <ac:chgData name="vishal rajbhar" userId="e3b364b3896e58e8" providerId="LiveId" clId="{B3DE3FAF-D813-4EA9-966F-95356E0437BE}" dt="2024-02-15T06:03:30.364" v="2006" actId="1440"/>
          <ac:picMkLst>
            <pc:docMk/>
            <pc:sldMk cId="4152201499" sldId="292"/>
            <ac:picMk id="2" creationId="{0CD68FBB-E9BF-B3E9-308B-571AD1525D16}"/>
          </ac:picMkLst>
        </pc:picChg>
        <pc:picChg chg="add mod">
          <ac:chgData name="vishal rajbhar" userId="e3b364b3896e58e8" providerId="LiveId" clId="{B3DE3FAF-D813-4EA9-966F-95356E0437BE}" dt="2024-02-14T12:45:39.926" v="1700" actId="1440"/>
          <ac:picMkLst>
            <pc:docMk/>
            <pc:sldMk cId="4152201499" sldId="292"/>
            <ac:picMk id="6" creationId="{5679A754-90B7-0408-17AF-6793C2869FF7}"/>
          </ac:picMkLst>
        </pc:picChg>
      </pc:sldChg>
      <pc:sldChg chg="addSp modSp new mod">
        <pc:chgData name="vishal rajbhar" userId="e3b364b3896e58e8" providerId="LiveId" clId="{B3DE3FAF-D813-4EA9-966F-95356E0437BE}" dt="2024-02-15T06:03:39.901" v="2008" actId="20577"/>
        <pc:sldMkLst>
          <pc:docMk/>
          <pc:sldMk cId="375747491" sldId="293"/>
        </pc:sldMkLst>
        <pc:spChg chg="add mod">
          <ac:chgData name="vishal rajbhar" userId="e3b364b3896e58e8" providerId="LiveId" clId="{B3DE3FAF-D813-4EA9-966F-95356E0437BE}" dt="2024-02-14T11:30:33.698" v="1340"/>
          <ac:spMkLst>
            <pc:docMk/>
            <pc:sldMk cId="375747491" sldId="293"/>
            <ac:spMk id="3" creationId="{DAAE83C1-77D6-22D2-3604-BDB94F9332D2}"/>
          </ac:spMkLst>
        </pc:spChg>
        <pc:spChg chg="add mod">
          <ac:chgData name="vishal rajbhar" userId="e3b364b3896e58e8" providerId="LiveId" clId="{B3DE3FAF-D813-4EA9-966F-95356E0437BE}" dt="2024-02-15T06:03:39.901" v="2008" actId="20577"/>
          <ac:spMkLst>
            <pc:docMk/>
            <pc:sldMk cId="375747491" sldId="293"/>
            <ac:spMk id="4" creationId="{D0049DDA-098A-85CB-0A72-14D53A93A779}"/>
          </ac:spMkLst>
        </pc:spChg>
        <pc:picChg chg="add mod">
          <ac:chgData name="vishal rajbhar" userId="e3b364b3896e58e8" providerId="LiveId" clId="{B3DE3FAF-D813-4EA9-966F-95356E0437BE}" dt="2024-02-15T06:03:36.410" v="2007" actId="1440"/>
          <ac:picMkLst>
            <pc:docMk/>
            <pc:sldMk cId="375747491" sldId="293"/>
            <ac:picMk id="2" creationId="{79095CE4-1A4B-9B23-6842-5A243D83CECA}"/>
          </ac:picMkLst>
        </pc:picChg>
        <pc:picChg chg="add mod">
          <ac:chgData name="vishal rajbhar" userId="e3b364b3896e58e8" providerId="LiveId" clId="{B3DE3FAF-D813-4EA9-966F-95356E0437BE}" dt="2024-02-14T12:44:15.326" v="1694" actId="1440"/>
          <ac:picMkLst>
            <pc:docMk/>
            <pc:sldMk cId="375747491" sldId="293"/>
            <ac:picMk id="6" creationId="{7A9F41E0-1B04-B5DD-BF24-F6ED601F955F}"/>
          </ac:picMkLst>
        </pc:picChg>
      </pc:sldChg>
      <pc:sldChg chg="addSp modSp new mod">
        <pc:chgData name="vishal rajbhar" userId="e3b364b3896e58e8" providerId="LiveId" clId="{B3DE3FAF-D813-4EA9-966F-95356E0437BE}" dt="2024-02-15T06:03:51.506" v="2009" actId="1440"/>
        <pc:sldMkLst>
          <pc:docMk/>
          <pc:sldMk cId="1639177993" sldId="294"/>
        </pc:sldMkLst>
        <pc:spChg chg="add mod">
          <ac:chgData name="vishal rajbhar" userId="e3b364b3896e58e8" providerId="LiveId" clId="{B3DE3FAF-D813-4EA9-966F-95356E0437BE}" dt="2024-02-14T11:30:38.475" v="1341"/>
          <ac:spMkLst>
            <pc:docMk/>
            <pc:sldMk cId="1639177993" sldId="294"/>
            <ac:spMk id="3" creationId="{57F034D7-61F9-2FF8-227B-709FE362C6A2}"/>
          </ac:spMkLst>
        </pc:spChg>
        <pc:spChg chg="add mod">
          <ac:chgData name="vishal rajbhar" userId="e3b364b3896e58e8" providerId="LiveId" clId="{B3DE3FAF-D813-4EA9-966F-95356E0437BE}" dt="2024-02-14T12:44:57.171" v="1696" actId="208"/>
          <ac:spMkLst>
            <pc:docMk/>
            <pc:sldMk cId="1639177993" sldId="294"/>
            <ac:spMk id="4" creationId="{E8D1FD45-8D55-4C74-9696-606FAD041018}"/>
          </ac:spMkLst>
        </pc:spChg>
        <pc:picChg chg="add mod">
          <ac:chgData name="vishal rajbhar" userId="e3b364b3896e58e8" providerId="LiveId" clId="{B3DE3FAF-D813-4EA9-966F-95356E0437BE}" dt="2024-02-15T06:03:51.506" v="2009" actId="1440"/>
          <ac:picMkLst>
            <pc:docMk/>
            <pc:sldMk cId="1639177993" sldId="294"/>
            <ac:picMk id="2" creationId="{82214553-3CCB-39F0-0912-FABA7E6E3442}"/>
          </ac:picMkLst>
        </pc:picChg>
        <pc:picChg chg="add mod">
          <ac:chgData name="vishal rajbhar" userId="e3b364b3896e58e8" providerId="LiveId" clId="{B3DE3FAF-D813-4EA9-966F-95356E0437BE}" dt="2024-02-14T12:45:04.951" v="1697" actId="1440"/>
          <ac:picMkLst>
            <pc:docMk/>
            <pc:sldMk cId="1639177993" sldId="294"/>
            <ac:picMk id="6" creationId="{5A76E719-73B9-27E3-B0A3-35DCA901A180}"/>
          </ac:picMkLst>
        </pc:picChg>
      </pc:sldChg>
      <pc:sldChg chg="addSp modSp new mod">
        <pc:chgData name="vishal rajbhar" userId="e3b364b3896e58e8" providerId="LiveId" clId="{B3DE3FAF-D813-4EA9-966F-95356E0437BE}" dt="2024-02-15T06:04:01.328" v="2010" actId="1440"/>
        <pc:sldMkLst>
          <pc:docMk/>
          <pc:sldMk cId="97878567" sldId="295"/>
        </pc:sldMkLst>
        <pc:spChg chg="add mod">
          <ac:chgData name="vishal rajbhar" userId="e3b364b3896e58e8" providerId="LiveId" clId="{B3DE3FAF-D813-4EA9-966F-95356E0437BE}" dt="2024-02-14T11:30:43.937" v="1342"/>
          <ac:spMkLst>
            <pc:docMk/>
            <pc:sldMk cId="97878567" sldId="295"/>
            <ac:spMk id="3" creationId="{F9EE3E17-58F4-848F-618D-0F876C99A5D4}"/>
          </ac:spMkLst>
        </pc:spChg>
        <pc:spChg chg="add mod">
          <ac:chgData name="vishal rajbhar" userId="e3b364b3896e58e8" providerId="LiveId" clId="{B3DE3FAF-D813-4EA9-966F-95356E0437BE}" dt="2024-02-14T12:43:52.565" v="1692" actId="208"/>
          <ac:spMkLst>
            <pc:docMk/>
            <pc:sldMk cId="97878567" sldId="295"/>
            <ac:spMk id="4" creationId="{82656CCB-E58B-53E9-E26B-D3C1FF94B66D}"/>
          </ac:spMkLst>
        </pc:spChg>
        <pc:picChg chg="add mod">
          <ac:chgData name="vishal rajbhar" userId="e3b364b3896e58e8" providerId="LiveId" clId="{B3DE3FAF-D813-4EA9-966F-95356E0437BE}" dt="2024-02-15T06:04:01.328" v="2010" actId="1440"/>
          <ac:picMkLst>
            <pc:docMk/>
            <pc:sldMk cId="97878567" sldId="295"/>
            <ac:picMk id="2" creationId="{7029E9A9-8C9A-2EF9-992E-A7B4FBAC573B}"/>
          </ac:picMkLst>
        </pc:picChg>
        <pc:picChg chg="add mod">
          <ac:chgData name="vishal rajbhar" userId="e3b364b3896e58e8" providerId="LiveId" clId="{B3DE3FAF-D813-4EA9-966F-95356E0437BE}" dt="2024-02-14T12:44:02.153" v="1693" actId="1440"/>
          <ac:picMkLst>
            <pc:docMk/>
            <pc:sldMk cId="97878567" sldId="295"/>
            <ac:picMk id="6" creationId="{DC4E434F-2D7D-F82E-9929-E94437AC1F88}"/>
          </ac:picMkLst>
        </pc:picChg>
      </pc:sldChg>
      <pc:sldChg chg="addSp modSp new mod">
        <pc:chgData name="vishal rajbhar" userId="e3b364b3896e58e8" providerId="LiveId" clId="{B3DE3FAF-D813-4EA9-966F-95356E0437BE}" dt="2024-02-15T06:04:09" v="2011" actId="1440"/>
        <pc:sldMkLst>
          <pc:docMk/>
          <pc:sldMk cId="2068211240" sldId="296"/>
        </pc:sldMkLst>
        <pc:spChg chg="add mod">
          <ac:chgData name="vishal rajbhar" userId="e3b364b3896e58e8" providerId="LiveId" clId="{B3DE3FAF-D813-4EA9-966F-95356E0437BE}" dt="2024-02-14T11:30:47.603" v="1343"/>
          <ac:spMkLst>
            <pc:docMk/>
            <pc:sldMk cId="2068211240" sldId="296"/>
            <ac:spMk id="3" creationId="{E29DCF74-1044-0386-D7B7-AEC3CAD32357}"/>
          </ac:spMkLst>
        </pc:spChg>
        <pc:spChg chg="add mod">
          <ac:chgData name="vishal rajbhar" userId="e3b364b3896e58e8" providerId="LiveId" clId="{B3DE3FAF-D813-4EA9-966F-95356E0437BE}" dt="2024-02-14T12:43:03.271" v="1688" actId="208"/>
          <ac:spMkLst>
            <pc:docMk/>
            <pc:sldMk cId="2068211240" sldId="296"/>
            <ac:spMk id="4" creationId="{B800148B-F28D-F298-CCA4-43C66634A1D7}"/>
          </ac:spMkLst>
        </pc:spChg>
        <pc:picChg chg="add mod">
          <ac:chgData name="vishal rajbhar" userId="e3b364b3896e58e8" providerId="LiveId" clId="{B3DE3FAF-D813-4EA9-966F-95356E0437BE}" dt="2024-02-15T06:04:09" v="2011" actId="1440"/>
          <ac:picMkLst>
            <pc:docMk/>
            <pc:sldMk cId="2068211240" sldId="296"/>
            <ac:picMk id="2" creationId="{25030689-0F0C-2855-DDA1-D9749EDF6951}"/>
          </ac:picMkLst>
        </pc:picChg>
        <pc:picChg chg="add mod">
          <ac:chgData name="vishal rajbhar" userId="e3b364b3896e58e8" providerId="LiveId" clId="{B3DE3FAF-D813-4EA9-966F-95356E0437BE}" dt="2024-02-14T12:43:38.431" v="1691" actId="1440"/>
          <ac:picMkLst>
            <pc:docMk/>
            <pc:sldMk cId="2068211240" sldId="296"/>
            <ac:picMk id="6" creationId="{8BE5E461-695E-3D34-1C5A-7499F2E1593B}"/>
          </ac:picMkLst>
        </pc:picChg>
      </pc:sldChg>
      <pc:sldChg chg="addSp modSp new mod">
        <pc:chgData name="vishal rajbhar" userId="e3b364b3896e58e8" providerId="LiveId" clId="{B3DE3FAF-D813-4EA9-966F-95356E0437BE}" dt="2024-02-15T06:04:20.709" v="2013" actId="1440"/>
        <pc:sldMkLst>
          <pc:docMk/>
          <pc:sldMk cId="2125010088" sldId="297"/>
        </pc:sldMkLst>
        <pc:spChg chg="add mod">
          <ac:chgData name="vishal rajbhar" userId="e3b364b3896e58e8" providerId="LiveId" clId="{B3DE3FAF-D813-4EA9-966F-95356E0437BE}" dt="2024-02-14T12:09:34.766" v="1556"/>
          <ac:spMkLst>
            <pc:docMk/>
            <pc:sldMk cId="2125010088" sldId="297"/>
            <ac:spMk id="3" creationId="{411DFFAB-96CA-652C-0AD8-CE1F9A1CB1FD}"/>
          </ac:spMkLst>
        </pc:spChg>
        <pc:spChg chg="add mod">
          <ac:chgData name="vishal rajbhar" userId="e3b364b3896e58e8" providerId="LiveId" clId="{B3DE3FAF-D813-4EA9-966F-95356E0437BE}" dt="2024-02-15T06:04:16.326" v="2012" actId="20577"/>
          <ac:spMkLst>
            <pc:docMk/>
            <pc:sldMk cId="2125010088" sldId="297"/>
            <ac:spMk id="4" creationId="{46DB9325-8D98-4F61-F01F-F4F5AE8E0EC0}"/>
          </ac:spMkLst>
        </pc:spChg>
        <pc:picChg chg="add mod">
          <ac:chgData name="vishal rajbhar" userId="e3b364b3896e58e8" providerId="LiveId" clId="{B3DE3FAF-D813-4EA9-966F-95356E0437BE}" dt="2024-02-15T06:04:20.709" v="2013" actId="1440"/>
          <ac:picMkLst>
            <pc:docMk/>
            <pc:sldMk cId="2125010088" sldId="297"/>
            <ac:picMk id="2" creationId="{77DEE5ED-9ABE-17EC-A2B9-EB2C496201F6}"/>
          </ac:picMkLst>
        </pc:picChg>
        <pc:picChg chg="add mod">
          <ac:chgData name="vishal rajbhar" userId="e3b364b3896e58e8" providerId="LiveId" clId="{B3DE3FAF-D813-4EA9-966F-95356E0437BE}" dt="2024-02-14T12:42:09.681" v="1686" actId="1440"/>
          <ac:picMkLst>
            <pc:docMk/>
            <pc:sldMk cId="2125010088" sldId="297"/>
            <ac:picMk id="6" creationId="{7B14FAE2-F443-28B5-1C6A-75937BA8BFF5}"/>
          </ac:picMkLst>
        </pc:picChg>
      </pc:sldChg>
      <pc:sldChg chg="addSp modSp new mod">
        <pc:chgData name="vishal rajbhar" userId="e3b364b3896e58e8" providerId="LiveId" clId="{B3DE3FAF-D813-4EA9-966F-95356E0437BE}" dt="2024-02-15T06:04:26.506" v="2014" actId="1440"/>
        <pc:sldMkLst>
          <pc:docMk/>
          <pc:sldMk cId="672219848" sldId="298"/>
        </pc:sldMkLst>
        <pc:spChg chg="add mod">
          <ac:chgData name="vishal rajbhar" userId="e3b364b3896e58e8" providerId="LiveId" clId="{B3DE3FAF-D813-4EA9-966F-95356E0437BE}" dt="2024-02-14T12:09:37.819" v="1557"/>
          <ac:spMkLst>
            <pc:docMk/>
            <pc:sldMk cId="672219848" sldId="298"/>
            <ac:spMk id="3" creationId="{496AA5D2-843B-BAB3-AC6B-CFE66374A061}"/>
          </ac:spMkLst>
        </pc:spChg>
        <pc:spChg chg="add mod">
          <ac:chgData name="vishal rajbhar" userId="e3b364b3896e58e8" providerId="LiveId" clId="{B3DE3FAF-D813-4EA9-966F-95356E0437BE}" dt="2024-02-14T12:41:40.962" v="1684" actId="208"/>
          <ac:spMkLst>
            <pc:docMk/>
            <pc:sldMk cId="672219848" sldId="298"/>
            <ac:spMk id="4" creationId="{E3B16826-2D8B-7A44-B62E-30E05C45D3D5}"/>
          </ac:spMkLst>
        </pc:spChg>
        <pc:picChg chg="add mod">
          <ac:chgData name="vishal rajbhar" userId="e3b364b3896e58e8" providerId="LiveId" clId="{B3DE3FAF-D813-4EA9-966F-95356E0437BE}" dt="2024-02-15T06:04:26.506" v="2014" actId="1440"/>
          <ac:picMkLst>
            <pc:docMk/>
            <pc:sldMk cId="672219848" sldId="298"/>
            <ac:picMk id="2" creationId="{F5E63106-363F-7119-648D-8864B310ED69}"/>
          </ac:picMkLst>
        </pc:picChg>
        <pc:picChg chg="add mod">
          <ac:chgData name="vishal rajbhar" userId="e3b364b3896e58e8" providerId="LiveId" clId="{B3DE3FAF-D813-4EA9-966F-95356E0437BE}" dt="2024-02-14T12:41:30.852" v="1683" actId="1440"/>
          <ac:picMkLst>
            <pc:docMk/>
            <pc:sldMk cId="672219848" sldId="298"/>
            <ac:picMk id="6" creationId="{8BBCE57B-DD8A-D74A-7ABC-2ECC6AD16BB3}"/>
          </ac:picMkLst>
        </pc:picChg>
      </pc:sldChg>
      <pc:sldChg chg="addSp modSp new mod">
        <pc:chgData name="vishal rajbhar" userId="e3b364b3896e58e8" providerId="LiveId" clId="{B3DE3FAF-D813-4EA9-966F-95356E0437BE}" dt="2024-02-15T06:04:34.583" v="2015" actId="1440"/>
        <pc:sldMkLst>
          <pc:docMk/>
          <pc:sldMk cId="2429303517" sldId="299"/>
        </pc:sldMkLst>
        <pc:spChg chg="add mod">
          <ac:chgData name="vishal rajbhar" userId="e3b364b3896e58e8" providerId="LiveId" clId="{B3DE3FAF-D813-4EA9-966F-95356E0437BE}" dt="2024-02-14T12:09:42.308" v="1558"/>
          <ac:spMkLst>
            <pc:docMk/>
            <pc:sldMk cId="2429303517" sldId="299"/>
            <ac:spMk id="3" creationId="{88B48637-FE7C-83E9-E7FB-991022B59C5C}"/>
          </ac:spMkLst>
        </pc:spChg>
        <pc:spChg chg="add mod">
          <ac:chgData name="vishal rajbhar" userId="e3b364b3896e58e8" providerId="LiveId" clId="{B3DE3FAF-D813-4EA9-966F-95356E0437BE}" dt="2024-02-14T12:41:09.733" v="1682" actId="208"/>
          <ac:spMkLst>
            <pc:docMk/>
            <pc:sldMk cId="2429303517" sldId="299"/>
            <ac:spMk id="4" creationId="{9D31A552-EB27-D8AD-B206-EE8992253A2D}"/>
          </ac:spMkLst>
        </pc:spChg>
        <pc:picChg chg="add mod">
          <ac:chgData name="vishal rajbhar" userId="e3b364b3896e58e8" providerId="LiveId" clId="{B3DE3FAF-D813-4EA9-966F-95356E0437BE}" dt="2024-02-15T06:04:34.583" v="2015" actId="1440"/>
          <ac:picMkLst>
            <pc:docMk/>
            <pc:sldMk cId="2429303517" sldId="299"/>
            <ac:picMk id="2" creationId="{340B37CD-0A84-C792-5274-FD9B730C0709}"/>
          </ac:picMkLst>
        </pc:picChg>
        <pc:picChg chg="add mod">
          <ac:chgData name="vishal rajbhar" userId="e3b364b3896e58e8" providerId="LiveId" clId="{B3DE3FAF-D813-4EA9-966F-95356E0437BE}" dt="2024-02-14T12:41:00.482" v="1681" actId="1440"/>
          <ac:picMkLst>
            <pc:docMk/>
            <pc:sldMk cId="2429303517" sldId="299"/>
            <ac:picMk id="6" creationId="{2BEEC6F7-EAE3-504D-00FC-CF374DE2B2F7}"/>
          </ac:picMkLst>
        </pc:picChg>
      </pc:sldChg>
      <pc:sldChg chg="addSp modSp new mod">
        <pc:chgData name="vishal rajbhar" userId="e3b364b3896e58e8" providerId="LiveId" clId="{B3DE3FAF-D813-4EA9-966F-95356E0437BE}" dt="2024-02-15T06:04:43.231" v="2016" actId="1440"/>
        <pc:sldMkLst>
          <pc:docMk/>
          <pc:sldMk cId="3317252627" sldId="300"/>
        </pc:sldMkLst>
        <pc:spChg chg="add mod">
          <ac:chgData name="vishal rajbhar" userId="e3b364b3896e58e8" providerId="LiveId" clId="{B3DE3FAF-D813-4EA9-966F-95356E0437BE}" dt="2024-02-14T12:09:44.504" v="1559"/>
          <ac:spMkLst>
            <pc:docMk/>
            <pc:sldMk cId="3317252627" sldId="300"/>
            <ac:spMk id="3" creationId="{EFFF7A85-E174-9FAB-0BF4-D20811C7D3E5}"/>
          </ac:spMkLst>
        </pc:spChg>
        <pc:spChg chg="add mod">
          <ac:chgData name="vishal rajbhar" userId="e3b364b3896e58e8" providerId="LiveId" clId="{B3DE3FAF-D813-4EA9-966F-95356E0437BE}" dt="2024-02-14T12:40:47.605" v="1680" actId="208"/>
          <ac:spMkLst>
            <pc:docMk/>
            <pc:sldMk cId="3317252627" sldId="300"/>
            <ac:spMk id="4" creationId="{DC14F85B-50A8-B153-AA4B-7706CA19455D}"/>
          </ac:spMkLst>
        </pc:spChg>
        <pc:picChg chg="add mod">
          <ac:chgData name="vishal rajbhar" userId="e3b364b3896e58e8" providerId="LiveId" clId="{B3DE3FAF-D813-4EA9-966F-95356E0437BE}" dt="2024-02-15T06:04:43.231" v="2016" actId="1440"/>
          <ac:picMkLst>
            <pc:docMk/>
            <pc:sldMk cId="3317252627" sldId="300"/>
            <ac:picMk id="2" creationId="{9B29948D-4AA6-F115-C6A5-E0C48F42072E}"/>
          </ac:picMkLst>
        </pc:picChg>
        <pc:picChg chg="add mod">
          <ac:chgData name="vishal rajbhar" userId="e3b364b3896e58e8" providerId="LiveId" clId="{B3DE3FAF-D813-4EA9-966F-95356E0437BE}" dt="2024-02-14T12:40:37.865" v="1679" actId="1440"/>
          <ac:picMkLst>
            <pc:docMk/>
            <pc:sldMk cId="3317252627" sldId="300"/>
            <ac:picMk id="6" creationId="{7D3020F8-EBE2-DFB0-84D2-9B1EB4B9BC46}"/>
          </ac:picMkLst>
        </pc:picChg>
      </pc:sldChg>
      <pc:sldChg chg="addSp modSp new mod">
        <pc:chgData name="vishal rajbhar" userId="e3b364b3896e58e8" providerId="LiveId" clId="{B3DE3FAF-D813-4EA9-966F-95356E0437BE}" dt="2024-02-15T06:04:49.527" v="2017" actId="1440"/>
        <pc:sldMkLst>
          <pc:docMk/>
          <pc:sldMk cId="3883142142" sldId="301"/>
        </pc:sldMkLst>
        <pc:spChg chg="add mod">
          <ac:chgData name="vishal rajbhar" userId="e3b364b3896e58e8" providerId="LiveId" clId="{B3DE3FAF-D813-4EA9-966F-95356E0437BE}" dt="2024-02-14T12:09:48.697" v="1560"/>
          <ac:spMkLst>
            <pc:docMk/>
            <pc:sldMk cId="3883142142" sldId="301"/>
            <ac:spMk id="3" creationId="{F98BF6B4-0061-7D6D-FFEE-2D81938041B5}"/>
          </ac:spMkLst>
        </pc:spChg>
        <pc:spChg chg="add mod">
          <ac:chgData name="vishal rajbhar" userId="e3b364b3896e58e8" providerId="LiveId" clId="{B3DE3FAF-D813-4EA9-966F-95356E0437BE}" dt="2024-02-14T12:40:25.349" v="1678" actId="208"/>
          <ac:spMkLst>
            <pc:docMk/>
            <pc:sldMk cId="3883142142" sldId="301"/>
            <ac:spMk id="4" creationId="{233959B7-7DBE-2ADE-D00F-BCA7F0D7A5EA}"/>
          </ac:spMkLst>
        </pc:spChg>
        <pc:picChg chg="add mod">
          <ac:chgData name="vishal rajbhar" userId="e3b364b3896e58e8" providerId="LiveId" clId="{B3DE3FAF-D813-4EA9-966F-95356E0437BE}" dt="2024-02-15T06:04:49.527" v="2017" actId="1440"/>
          <ac:picMkLst>
            <pc:docMk/>
            <pc:sldMk cId="3883142142" sldId="301"/>
            <ac:picMk id="2" creationId="{CAF8D8A4-B11C-59F1-C98B-8599E80B2842}"/>
          </ac:picMkLst>
        </pc:picChg>
        <pc:picChg chg="add mod">
          <ac:chgData name="vishal rajbhar" userId="e3b364b3896e58e8" providerId="LiveId" clId="{B3DE3FAF-D813-4EA9-966F-95356E0437BE}" dt="2024-02-14T12:39:21.976" v="1676" actId="1440"/>
          <ac:picMkLst>
            <pc:docMk/>
            <pc:sldMk cId="3883142142" sldId="301"/>
            <ac:picMk id="6" creationId="{584CF281-8AA9-49D3-1D4E-1EEB374C5847}"/>
          </ac:picMkLst>
        </pc:picChg>
      </pc:sldChg>
      <pc:sldChg chg="addSp modSp new mod">
        <pc:chgData name="vishal rajbhar" userId="e3b364b3896e58e8" providerId="LiveId" clId="{B3DE3FAF-D813-4EA9-966F-95356E0437BE}" dt="2024-02-15T06:04:57.498" v="2018" actId="1440"/>
        <pc:sldMkLst>
          <pc:docMk/>
          <pc:sldMk cId="203475869" sldId="302"/>
        </pc:sldMkLst>
        <pc:spChg chg="add mod">
          <ac:chgData name="vishal rajbhar" userId="e3b364b3896e58e8" providerId="LiveId" clId="{B3DE3FAF-D813-4EA9-966F-95356E0437BE}" dt="2024-02-14T12:09:50.955" v="1561"/>
          <ac:spMkLst>
            <pc:docMk/>
            <pc:sldMk cId="203475869" sldId="302"/>
            <ac:spMk id="3" creationId="{42F1944C-4316-F08F-BF79-3E6F09E0FF16}"/>
          </ac:spMkLst>
        </pc:spChg>
        <pc:picChg chg="add mod">
          <ac:chgData name="vishal rajbhar" userId="e3b364b3896e58e8" providerId="LiveId" clId="{B3DE3FAF-D813-4EA9-966F-95356E0437BE}" dt="2024-02-15T06:04:57.498" v="2018" actId="1440"/>
          <ac:picMkLst>
            <pc:docMk/>
            <pc:sldMk cId="203475869" sldId="302"/>
            <ac:picMk id="2" creationId="{FFE4F7A2-2C6A-FD07-848D-3CCDAAEF37C3}"/>
          </ac:picMkLst>
        </pc:picChg>
        <pc:picChg chg="add mod">
          <ac:chgData name="vishal rajbhar" userId="e3b364b3896e58e8" providerId="LiveId" clId="{B3DE3FAF-D813-4EA9-966F-95356E0437BE}" dt="2024-02-14T12:39:09.916" v="1675" actId="1440"/>
          <ac:picMkLst>
            <pc:docMk/>
            <pc:sldMk cId="203475869" sldId="302"/>
            <ac:picMk id="5" creationId="{3EBCC5E1-BCE3-703A-7BE4-4AA95E372F34}"/>
          </ac:picMkLst>
        </pc:picChg>
      </pc:sldChg>
      <pc:sldChg chg="addSp modSp new mod">
        <pc:chgData name="vishal rajbhar" userId="e3b364b3896e58e8" providerId="LiveId" clId="{B3DE3FAF-D813-4EA9-966F-95356E0437BE}" dt="2024-02-15T06:06:14.219" v="2021" actId="1440"/>
        <pc:sldMkLst>
          <pc:docMk/>
          <pc:sldMk cId="2861855647" sldId="303"/>
        </pc:sldMkLst>
        <pc:spChg chg="add mod">
          <ac:chgData name="vishal rajbhar" userId="e3b364b3896e58e8" providerId="LiveId" clId="{B3DE3FAF-D813-4EA9-966F-95356E0437BE}" dt="2024-02-14T12:09:53.273" v="1562"/>
          <ac:spMkLst>
            <pc:docMk/>
            <pc:sldMk cId="2861855647" sldId="303"/>
            <ac:spMk id="3" creationId="{E7201FBF-A469-9656-06EB-EC461ECDB9EB}"/>
          </ac:spMkLst>
        </pc:spChg>
        <pc:spChg chg="add mod">
          <ac:chgData name="vishal rajbhar" userId="e3b364b3896e58e8" providerId="LiveId" clId="{B3DE3FAF-D813-4EA9-966F-95356E0437BE}" dt="2024-02-14T13:08:57.978" v="1783" actId="1076"/>
          <ac:spMkLst>
            <pc:docMk/>
            <pc:sldMk cId="2861855647" sldId="303"/>
            <ac:spMk id="6" creationId="{E406CCDC-A964-C07B-E1B8-7635B0C65063}"/>
          </ac:spMkLst>
        </pc:spChg>
        <pc:picChg chg="add mod">
          <ac:chgData name="vishal rajbhar" userId="e3b364b3896e58e8" providerId="LiveId" clId="{B3DE3FAF-D813-4EA9-966F-95356E0437BE}" dt="2024-02-14T12:08:59.649" v="1549"/>
          <ac:picMkLst>
            <pc:docMk/>
            <pc:sldMk cId="2861855647" sldId="303"/>
            <ac:picMk id="2" creationId="{62F43FB5-B488-AB05-25E3-4DB83BB81820}"/>
          </ac:picMkLst>
        </pc:picChg>
        <pc:picChg chg="add mod">
          <ac:chgData name="vishal rajbhar" userId="e3b364b3896e58e8" providerId="LiveId" clId="{B3DE3FAF-D813-4EA9-966F-95356E0437BE}" dt="2024-02-15T06:06:14.219" v="2021" actId="1440"/>
          <ac:picMkLst>
            <pc:docMk/>
            <pc:sldMk cId="2861855647" sldId="303"/>
            <ac:picMk id="5" creationId="{AAFEE315-A291-22B8-4F8E-2E3FFAB85461}"/>
          </ac:picMkLst>
        </pc:picChg>
      </pc:sldChg>
      <pc:sldChg chg="addSp delSp modSp new del mod">
        <pc:chgData name="vishal rajbhar" userId="e3b364b3896e58e8" providerId="LiveId" clId="{B3DE3FAF-D813-4EA9-966F-95356E0437BE}" dt="2024-02-15T06:06:35.929" v="2023" actId="2696"/>
        <pc:sldMkLst>
          <pc:docMk/>
          <pc:sldMk cId="3282662832" sldId="304"/>
        </pc:sldMkLst>
        <pc:spChg chg="add mod">
          <ac:chgData name="vishal rajbhar" userId="e3b364b3896e58e8" providerId="LiveId" clId="{B3DE3FAF-D813-4EA9-966F-95356E0437BE}" dt="2024-02-14T12:09:55.649" v="1563"/>
          <ac:spMkLst>
            <pc:docMk/>
            <pc:sldMk cId="3282662832" sldId="304"/>
            <ac:spMk id="3" creationId="{8FCA5E97-898D-64EB-A452-1588995A6FBB}"/>
          </ac:spMkLst>
        </pc:spChg>
        <pc:picChg chg="add del mod">
          <ac:chgData name="vishal rajbhar" userId="e3b364b3896e58e8" providerId="LiveId" clId="{B3DE3FAF-D813-4EA9-966F-95356E0437BE}" dt="2024-02-15T06:06:25.878" v="2022" actId="21"/>
          <ac:picMkLst>
            <pc:docMk/>
            <pc:sldMk cId="3282662832" sldId="304"/>
            <ac:picMk id="2" creationId="{DA0F5A7F-3A88-2A79-6621-2007CCD33C2C}"/>
          </ac:picMkLst>
        </pc:picChg>
      </pc:sldChg>
      <pc:sldChg chg="addSp modSp new mod ord">
        <pc:chgData name="vishal rajbhar" userId="e3b364b3896e58e8" providerId="LiveId" clId="{B3DE3FAF-D813-4EA9-966F-95356E0437BE}" dt="2024-02-15T15:49:28.904" v="2134" actId="255"/>
        <pc:sldMkLst>
          <pc:docMk/>
          <pc:sldMk cId="3615333740" sldId="304"/>
        </pc:sldMkLst>
        <pc:spChg chg="add mod">
          <ac:chgData name="vishal rajbhar" userId="e3b364b3896e58e8" providerId="LiveId" clId="{B3DE3FAF-D813-4EA9-966F-95356E0437BE}" dt="2024-02-15T15:49:28.904" v="2134" actId="255"/>
          <ac:spMkLst>
            <pc:docMk/>
            <pc:sldMk cId="3615333740" sldId="304"/>
            <ac:spMk id="4" creationId="{F24228AF-B48D-3C35-986B-BE7E80720CEA}"/>
          </ac:spMkLst>
        </pc:spChg>
        <pc:picChg chg="add mod">
          <ac:chgData name="vishal rajbhar" userId="e3b364b3896e58e8" providerId="LiveId" clId="{B3DE3FAF-D813-4EA9-966F-95356E0437BE}" dt="2024-02-15T15:45:46.558" v="2122" actId="1076"/>
          <ac:picMkLst>
            <pc:docMk/>
            <pc:sldMk cId="3615333740" sldId="304"/>
            <ac:picMk id="3" creationId="{FE27DEF8-C6EF-E4D4-23DB-C2E0D369C91F}"/>
          </ac:picMkLst>
        </pc:picChg>
      </pc:sldChg>
      <pc:sldChg chg="addSp modSp new del">
        <pc:chgData name="vishal rajbhar" userId="e3b364b3896e58e8" providerId="LiveId" clId="{B3DE3FAF-D813-4EA9-966F-95356E0437BE}" dt="2024-02-15T06:06:43.994" v="2024" actId="2696"/>
        <pc:sldMkLst>
          <pc:docMk/>
          <pc:sldMk cId="2077620377" sldId="305"/>
        </pc:sldMkLst>
        <pc:spChg chg="add mod">
          <ac:chgData name="vishal rajbhar" userId="e3b364b3896e58e8" providerId="LiveId" clId="{B3DE3FAF-D813-4EA9-966F-95356E0437BE}" dt="2024-02-14T12:09:57.672" v="1564"/>
          <ac:spMkLst>
            <pc:docMk/>
            <pc:sldMk cId="2077620377" sldId="305"/>
            <ac:spMk id="3" creationId="{BF71BA11-3F0E-A224-7D74-B783C0EAF97D}"/>
          </ac:spMkLst>
        </pc:spChg>
        <pc:picChg chg="add mod">
          <ac:chgData name="vishal rajbhar" userId="e3b364b3896e58e8" providerId="LiveId" clId="{B3DE3FAF-D813-4EA9-966F-95356E0437BE}" dt="2024-02-14T12:09:15.169" v="1553"/>
          <ac:picMkLst>
            <pc:docMk/>
            <pc:sldMk cId="2077620377" sldId="305"/>
            <ac:picMk id="2" creationId="{B149D913-3CC4-E78E-5CB8-70ECCC5DF8F3}"/>
          </ac:picMkLst>
        </pc:picChg>
      </pc:sldChg>
      <pc:sldChg chg="addSp modSp new del">
        <pc:chgData name="vishal rajbhar" userId="e3b364b3896e58e8" providerId="LiveId" clId="{B3DE3FAF-D813-4EA9-966F-95356E0437BE}" dt="2024-02-15T06:06:49.815" v="2025" actId="2696"/>
        <pc:sldMkLst>
          <pc:docMk/>
          <pc:sldMk cId="365983092" sldId="306"/>
        </pc:sldMkLst>
        <pc:spChg chg="add mod">
          <ac:chgData name="vishal rajbhar" userId="e3b364b3896e58e8" providerId="LiveId" clId="{B3DE3FAF-D813-4EA9-966F-95356E0437BE}" dt="2024-02-14T12:10:01.766" v="1565"/>
          <ac:spMkLst>
            <pc:docMk/>
            <pc:sldMk cId="365983092" sldId="306"/>
            <ac:spMk id="3" creationId="{3FC18248-DB9C-434B-5F44-FB82192C517D}"/>
          </ac:spMkLst>
        </pc:spChg>
        <pc:picChg chg="add mod">
          <ac:chgData name="vishal rajbhar" userId="e3b364b3896e58e8" providerId="LiveId" clId="{B3DE3FAF-D813-4EA9-966F-95356E0437BE}" dt="2024-02-14T12:09:22.294" v="1555"/>
          <ac:picMkLst>
            <pc:docMk/>
            <pc:sldMk cId="365983092" sldId="306"/>
            <ac:picMk id="2" creationId="{A90951CA-B45A-579F-E5B6-AB140EDF374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A603-0E07-6151-225E-54EF28E294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A077DD-2C37-F9B6-3A11-0909577733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6A4A97-69DB-2449-FC8E-FF78BA339C51}"/>
              </a:ext>
            </a:extLst>
          </p:cNvPr>
          <p:cNvSpPr>
            <a:spLocks noGrp="1"/>
          </p:cNvSpPr>
          <p:nvPr>
            <p:ph type="dt" sz="half" idx="10"/>
          </p:nvPr>
        </p:nvSpPr>
        <p:spPr/>
        <p:txBody>
          <a:bodyPr/>
          <a:lstStyle/>
          <a:p>
            <a:fld id="{3CD33494-1F35-48BE-846C-ABB4DB069CF0}" type="datetimeFigureOut">
              <a:rPr lang="en-IN" smtClean="0"/>
              <a:t>05-03-2024</a:t>
            </a:fld>
            <a:endParaRPr lang="en-IN"/>
          </a:p>
        </p:txBody>
      </p:sp>
      <p:sp>
        <p:nvSpPr>
          <p:cNvPr id="5" name="Footer Placeholder 4">
            <a:extLst>
              <a:ext uri="{FF2B5EF4-FFF2-40B4-BE49-F238E27FC236}">
                <a16:creationId xmlns:a16="http://schemas.microsoft.com/office/drawing/2014/main" id="{1F8B2BA1-484B-494E-8620-770A9A3E0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9832D8-FEE4-86D4-B189-4A4DF8F26167}"/>
              </a:ext>
            </a:extLst>
          </p:cNvPr>
          <p:cNvSpPr>
            <a:spLocks noGrp="1"/>
          </p:cNvSpPr>
          <p:nvPr>
            <p:ph type="sldNum" sz="quarter" idx="12"/>
          </p:nvPr>
        </p:nvSpPr>
        <p:spPr/>
        <p:txBody>
          <a:bodyPr/>
          <a:lstStyle/>
          <a:p>
            <a:fld id="{50F78DA3-465A-4D84-B211-C83D027455A1}" type="slidenum">
              <a:rPr lang="en-IN" smtClean="0"/>
              <a:t>‹#›</a:t>
            </a:fld>
            <a:endParaRPr lang="en-IN"/>
          </a:p>
        </p:txBody>
      </p:sp>
    </p:spTree>
    <p:extLst>
      <p:ext uri="{BB962C8B-B14F-4D97-AF65-F5344CB8AC3E}">
        <p14:creationId xmlns:p14="http://schemas.microsoft.com/office/powerpoint/2010/main" val="204607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8F38-60E8-618F-A106-D39C838EB8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B7D884-B1EC-EDE9-772D-9EA2DBE77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93FA6-E0B2-4B1B-96C4-8545B9493FFF}"/>
              </a:ext>
            </a:extLst>
          </p:cNvPr>
          <p:cNvSpPr>
            <a:spLocks noGrp="1"/>
          </p:cNvSpPr>
          <p:nvPr>
            <p:ph type="dt" sz="half" idx="10"/>
          </p:nvPr>
        </p:nvSpPr>
        <p:spPr/>
        <p:txBody>
          <a:bodyPr/>
          <a:lstStyle/>
          <a:p>
            <a:fld id="{3CD33494-1F35-48BE-846C-ABB4DB069CF0}" type="datetimeFigureOut">
              <a:rPr lang="en-IN" smtClean="0"/>
              <a:t>05-03-2024</a:t>
            </a:fld>
            <a:endParaRPr lang="en-IN"/>
          </a:p>
        </p:txBody>
      </p:sp>
      <p:sp>
        <p:nvSpPr>
          <p:cNvPr id="5" name="Footer Placeholder 4">
            <a:extLst>
              <a:ext uri="{FF2B5EF4-FFF2-40B4-BE49-F238E27FC236}">
                <a16:creationId xmlns:a16="http://schemas.microsoft.com/office/drawing/2014/main" id="{9327E4EB-3014-7089-83AA-B6F45ABC83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1C550-C0C5-AEEB-8677-BA16EF9519E3}"/>
              </a:ext>
            </a:extLst>
          </p:cNvPr>
          <p:cNvSpPr>
            <a:spLocks noGrp="1"/>
          </p:cNvSpPr>
          <p:nvPr>
            <p:ph type="sldNum" sz="quarter" idx="12"/>
          </p:nvPr>
        </p:nvSpPr>
        <p:spPr/>
        <p:txBody>
          <a:bodyPr/>
          <a:lstStyle/>
          <a:p>
            <a:fld id="{50F78DA3-465A-4D84-B211-C83D027455A1}" type="slidenum">
              <a:rPr lang="en-IN" smtClean="0"/>
              <a:t>‹#›</a:t>
            </a:fld>
            <a:endParaRPr lang="en-IN"/>
          </a:p>
        </p:txBody>
      </p:sp>
    </p:spTree>
    <p:extLst>
      <p:ext uri="{BB962C8B-B14F-4D97-AF65-F5344CB8AC3E}">
        <p14:creationId xmlns:p14="http://schemas.microsoft.com/office/powerpoint/2010/main" val="182150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4B933F-00DC-02B4-CC9E-D548C2151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61CFA3-0183-E6AA-CDAA-93A5B54CC5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99C23-8F60-80B9-D1DA-4DC4F5F0EDAD}"/>
              </a:ext>
            </a:extLst>
          </p:cNvPr>
          <p:cNvSpPr>
            <a:spLocks noGrp="1"/>
          </p:cNvSpPr>
          <p:nvPr>
            <p:ph type="dt" sz="half" idx="10"/>
          </p:nvPr>
        </p:nvSpPr>
        <p:spPr/>
        <p:txBody>
          <a:bodyPr/>
          <a:lstStyle/>
          <a:p>
            <a:fld id="{3CD33494-1F35-48BE-846C-ABB4DB069CF0}" type="datetimeFigureOut">
              <a:rPr lang="en-IN" smtClean="0"/>
              <a:t>05-03-2024</a:t>
            </a:fld>
            <a:endParaRPr lang="en-IN"/>
          </a:p>
        </p:txBody>
      </p:sp>
      <p:sp>
        <p:nvSpPr>
          <p:cNvPr id="5" name="Footer Placeholder 4">
            <a:extLst>
              <a:ext uri="{FF2B5EF4-FFF2-40B4-BE49-F238E27FC236}">
                <a16:creationId xmlns:a16="http://schemas.microsoft.com/office/drawing/2014/main" id="{DFDE28AF-77BD-8348-BBF4-BA24E55C1E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75BC4E-2B40-1079-FABB-8D3AEADC0014}"/>
              </a:ext>
            </a:extLst>
          </p:cNvPr>
          <p:cNvSpPr>
            <a:spLocks noGrp="1"/>
          </p:cNvSpPr>
          <p:nvPr>
            <p:ph type="sldNum" sz="quarter" idx="12"/>
          </p:nvPr>
        </p:nvSpPr>
        <p:spPr/>
        <p:txBody>
          <a:bodyPr/>
          <a:lstStyle/>
          <a:p>
            <a:fld id="{50F78DA3-465A-4D84-B211-C83D027455A1}" type="slidenum">
              <a:rPr lang="en-IN" smtClean="0"/>
              <a:t>‹#›</a:t>
            </a:fld>
            <a:endParaRPr lang="en-IN"/>
          </a:p>
        </p:txBody>
      </p:sp>
    </p:spTree>
    <p:extLst>
      <p:ext uri="{BB962C8B-B14F-4D97-AF65-F5344CB8AC3E}">
        <p14:creationId xmlns:p14="http://schemas.microsoft.com/office/powerpoint/2010/main" val="176140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25EC-1909-0C76-D9C7-B1E229A0B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4055D2-7C02-BAEC-1F49-05A693C9EF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709F53-2AD9-7766-B0E6-666748EE3AE1}"/>
              </a:ext>
            </a:extLst>
          </p:cNvPr>
          <p:cNvSpPr>
            <a:spLocks noGrp="1"/>
          </p:cNvSpPr>
          <p:nvPr>
            <p:ph type="dt" sz="half" idx="10"/>
          </p:nvPr>
        </p:nvSpPr>
        <p:spPr/>
        <p:txBody>
          <a:bodyPr/>
          <a:lstStyle/>
          <a:p>
            <a:fld id="{3CD33494-1F35-48BE-846C-ABB4DB069CF0}" type="datetimeFigureOut">
              <a:rPr lang="en-IN" smtClean="0"/>
              <a:t>05-03-2024</a:t>
            </a:fld>
            <a:endParaRPr lang="en-IN"/>
          </a:p>
        </p:txBody>
      </p:sp>
      <p:sp>
        <p:nvSpPr>
          <p:cNvPr id="5" name="Footer Placeholder 4">
            <a:extLst>
              <a:ext uri="{FF2B5EF4-FFF2-40B4-BE49-F238E27FC236}">
                <a16:creationId xmlns:a16="http://schemas.microsoft.com/office/drawing/2014/main" id="{3B3BC148-8FA5-C1DF-64E9-11BC5EC100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10D8F-7A6A-B282-1241-E0D58A01A4E2}"/>
              </a:ext>
            </a:extLst>
          </p:cNvPr>
          <p:cNvSpPr>
            <a:spLocks noGrp="1"/>
          </p:cNvSpPr>
          <p:nvPr>
            <p:ph type="sldNum" sz="quarter" idx="12"/>
          </p:nvPr>
        </p:nvSpPr>
        <p:spPr/>
        <p:txBody>
          <a:bodyPr/>
          <a:lstStyle/>
          <a:p>
            <a:fld id="{50F78DA3-465A-4D84-B211-C83D027455A1}" type="slidenum">
              <a:rPr lang="en-IN" smtClean="0"/>
              <a:t>‹#›</a:t>
            </a:fld>
            <a:endParaRPr lang="en-IN"/>
          </a:p>
        </p:txBody>
      </p:sp>
    </p:spTree>
    <p:extLst>
      <p:ext uri="{BB962C8B-B14F-4D97-AF65-F5344CB8AC3E}">
        <p14:creationId xmlns:p14="http://schemas.microsoft.com/office/powerpoint/2010/main" val="38004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6A1E-8390-C402-6E47-773BF78793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E6630-5238-A7E4-146C-BD5EB9C2A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801F3-FADB-B660-1CC6-02E7455B0C1E}"/>
              </a:ext>
            </a:extLst>
          </p:cNvPr>
          <p:cNvSpPr>
            <a:spLocks noGrp="1"/>
          </p:cNvSpPr>
          <p:nvPr>
            <p:ph type="dt" sz="half" idx="10"/>
          </p:nvPr>
        </p:nvSpPr>
        <p:spPr/>
        <p:txBody>
          <a:bodyPr/>
          <a:lstStyle/>
          <a:p>
            <a:fld id="{3CD33494-1F35-48BE-846C-ABB4DB069CF0}" type="datetimeFigureOut">
              <a:rPr lang="en-IN" smtClean="0"/>
              <a:t>05-03-2024</a:t>
            </a:fld>
            <a:endParaRPr lang="en-IN"/>
          </a:p>
        </p:txBody>
      </p:sp>
      <p:sp>
        <p:nvSpPr>
          <p:cNvPr id="5" name="Footer Placeholder 4">
            <a:extLst>
              <a:ext uri="{FF2B5EF4-FFF2-40B4-BE49-F238E27FC236}">
                <a16:creationId xmlns:a16="http://schemas.microsoft.com/office/drawing/2014/main" id="{E86F173E-043B-1310-C932-8756CB93BC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CAFE2-2CD2-279D-3CE2-BF9F8C813C4B}"/>
              </a:ext>
            </a:extLst>
          </p:cNvPr>
          <p:cNvSpPr>
            <a:spLocks noGrp="1"/>
          </p:cNvSpPr>
          <p:nvPr>
            <p:ph type="sldNum" sz="quarter" idx="12"/>
          </p:nvPr>
        </p:nvSpPr>
        <p:spPr/>
        <p:txBody>
          <a:bodyPr/>
          <a:lstStyle/>
          <a:p>
            <a:fld id="{50F78DA3-465A-4D84-B211-C83D027455A1}" type="slidenum">
              <a:rPr lang="en-IN" smtClean="0"/>
              <a:t>‹#›</a:t>
            </a:fld>
            <a:endParaRPr lang="en-IN"/>
          </a:p>
        </p:txBody>
      </p:sp>
    </p:spTree>
    <p:extLst>
      <p:ext uri="{BB962C8B-B14F-4D97-AF65-F5344CB8AC3E}">
        <p14:creationId xmlns:p14="http://schemas.microsoft.com/office/powerpoint/2010/main" val="275897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8AFA-B5F8-98EE-D750-BCDC48AE67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0CC9F4-3DD0-6675-28F9-947C41FEA3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2FA262-3A2A-0782-06F2-E0C68B707E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7FC1E4-E5C4-B779-5790-7B91DE6E2B64}"/>
              </a:ext>
            </a:extLst>
          </p:cNvPr>
          <p:cNvSpPr>
            <a:spLocks noGrp="1"/>
          </p:cNvSpPr>
          <p:nvPr>
            <p:ph type="dt" sz="half" idx="10"/>
          </p:nvPr>
        </p:nvSpPr>
        <p:spPr/>
        <p:txBody>
          <a:bodyPr/>
          <a:lstStyle/>
          <a:p>
            <a:fld id="{3CD33494-1F35-48BE-846C-ABB4DB069CF0}" type="datetimeFigureOut">
              <a:rPr lang="en-IN" smtClean="0"/>
              <a:t>05-03-2024</a:t>
            </a:fld>
            <a:endParaRPr lang="en-IN"/>
          </a:p>
        </p:txBody>
      </p:sp>
      <p:sp>
        <p:nvSpPr>
          <p:cNvPr id="6" name="Footer Placeholder 5">
            <a:extLst>
              <a:ext uri="{FF2B5EF4-FFF2-40B4-BE49-F238E27FC236}">
                <a16:creationId xmlns:a16="http://schemas.microsoft.com/office/drawing/2014/main" id="{210210D5-B523-04AE-FD7B-849EB5EDA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944E42-9C6A-E2D0-41E8-6E87870995B0}"/>
              </a:ext>
            </a:extLst>
          </p:cNvPr>
          <p:cNvSpPr>
            <a:spLocks noGrp="1"/>
          </p:cNvSpPr>
          <p:nvPr>
            <p:ph type="sldNum" sz="quarter" idx="12"/>
          </p:nvPr>
        </p:nvSpPr>
        <p:spPr/>
        <p:txBody>
          <a:bodyPr/>
          <a:lstStyle/>
          <a:p>
            <a:fld id="{50F78DA3-465A-4D84-B211-C83D027455A1}" type="slidenum">
              <a:rPr lang="en-IN" smtClean="0"/>
              <a:t>‹#›</a:t>
            </a:fld>
            <a:endParaRPr lang="en-IN"/>
          </a:p>
        </p:txBody>
      </p:sp>
    </p:spTree>
    <p:extLst>
      <p:ext uri="{BB962C8B-B14F-4D97-AF65-F5344CB8AC3E}">
        <p14:creationId xmlns:p14="http://schemas.microsoft.com/office/powerpoint/2010/main" val="39555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D349-8B93-AD43-C57F-458D5E8CE8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210C99-E7E0-2F29-044D-80EBA0F04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EBC80-17E8-0C8C-DEAD-9BCC0D0CB4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8E6EA1-16BF-E949-941B-505B2E22F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6D4E7-B6D9-8881-851D-037DEAD7CF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63DCD2-1F42-6AE2-8255-FF6AB1DB39E8}"/>
              </a:ext>
            </a:extLst>
          </p:cNvPr>
          <p:cNvSpPr>
            <a:spLocks noGrp="1"/>
          </p:cNvSpPr>
          <p:nvPr>
            <p:ph type="dt" sz="half" idx="10"/>
          </p:nvPr>
        </p:nvSpPr>
        <p:spPr/>
        <p:txBody>
          <a:bodyPr/>
          <a:lstStyle/>
          <a:p>
            <a:fld id="{3CD33494-1F35-48BE-846C-ABB4DB069CF0}" type="datetimeFigureOut">
              <a:rPr lang="en-IN" smtClean="0"/>
              <a:t>05-03-2024</a:t>
            </a:fld>
            <a:endParaRPr lang="en-IN"/>
          </a:p>
        </p:txBody>
      </p:sp>
      <p:sp>
        <p:nvSpPr>
          <p:cNvPr id="8" name="Footer Placeholder 7">
            <a:extLst>
              <a:ext uri="{FF2B5EF4-FFF2-40B4-BE49-F238E27FC236}">
                <a16:creationId xmlns:a16="http://schemas.microsoft.com/office/drawing/2014/main" id="{1FEE262E-C275-018C-07AD-A5943D239A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D1FF98-6420-B1D8-6C79-22C9CBC17596}"/>
              </a:ext>
            </a:extLst>
          </p:cNvPr>
          <p:cNvSpPr>
            <a:spLocks noGrp="1"/>
          </p:cNvSpPr>
          <p:nvPr>
            <p:ph type="sldNum" sz="quarter" idx="12"/>
          </p:nvPr>
        </p:nvSpPr>
        <p:spPr/>
        <p:txBody>
          <a:bodyPr/>
          <a:lstStyle/>
          <a:p>
            <a:fld id="{50F78DA3-465A-4D84-B211-C83D027455A1}" type="slidenum">
              <a:rPr lang="en-IN" smtClean="0"/>
              <a:t>‹#›</a:t>
            </a:fld>
            <a:endParaRPr lang="en-IN"/>
          </a:p>
        </p:txBody>
      </p:sp>
    </p:spTree>
    <p:extLst>
      <p:ext uri="{BB962C8B-B14F-4D97-AF65-F5344CB8AC3E}">
        <p14:creationId xmlns:p14="http://schemas.microsoft.com/office/powerpoint/2010/main" val="303064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80B7-541B-D67E-7A2C-0F03EEA8FB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227AE8-9F20-A190-96A3-EC371E8F9235}"/>
              </a:ext>
            </a:extLst>
          </p:cNvPr>
          <p:cNvSpPr>
            <a:spLocks noGrp="1"/>
          </p:cNvSpPr>
          <p:nvPr>
            <p:ph type="dt" sz="half" idx="10"/>
          </p:nvPr>
        </p:nvSpPr>
        <p:spPr/>
        <p:txBody>
          <a:bodyPr/>
          <a:lstStyle/>
          <a:p>
            <a:fld id="{3CD33494-1F35-48BE-846C-ABB4DB069CF0}" type="datetimeFigureOut">
              <a:rPr lang="en-IN" smtClean="0"/>
              <a:t>05-03-2024</a:t>
            </a:fld>
            <a:endParaRPr lang="en-IN"/>
          </a:p>
        </p:txBody>
      </p:sp>
      <p:sp>
        <p:nvSpPr>
          <p:cNvPr id="4" name="Footer Placeholder 3">
            <a:extLst>
              <a:ext uri="{FF2B5EF4-FFF2-40B4-BE49-F238E27FC236}">
                <a16:creationId xmlns:a16="http://schemas.microsoft.com/office/drawing/2014/main" id="{2B71D530-A736-D361-4CAA-3B0DEE7301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83B443-BB97-4EC6-CEA2-0E60F115E518}"/>
              </a:ext>
            </a:extLst>
          </p:cNvPr>
          <p:cNvSpPr>
            <a:spLocks noGrp="1"/>
          </p:cNvSpPr>
          <p:nvPr>
            <p:ph type="sldNum" sz="quarter" idx="12"/>
          </p:nvPr>
        </p:nvSpPr>
        <p:spPr/>
        <p:txBody>
          <a:bodyPr/>
          <a:lstStyle/>
          <a:p>
            <a:fld id="{50F78DA3-465A-4D84-B211-C83D027455A1}" type="slidenum">
              <a:rPr lang="en-IN" smtClean="0"/>
              <a:t>‹#›</a:t>
            </a:fld>
            <a:endParaRPr lang="en-IN"/>
          </a:p>
        </p:txBody>
      </p:sp>
    </p:spTree>
    <p:extLst>
      <p:ext uri="{BB962C8B-B14F-4D97-AF65-F5344CB8AC3E}">
        <p14:creationId xmlns:p14="http://schemas.microsoft.com/office/powerpoint/2010/main" val="370006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5D0B3-2FFE-1D39-5694-259FF70F6681}"/>
              </a:ext>
            </a:extLst>
          </p:cNvPr>
          <p:cNvSpPr>
            <a:spLocks noGrp="1"/>
          </p:cNvSpPr>
          <p:nvPr>
            <p:ph type="dt" sz="half" idx="10"/>
          </p:nvPr>
        </p:nvSpPr>
        <p:spPr/>
        <p:txBody>
          <a:bodyPr/>
          <a:lstStyle/>
          <a:p>
            <a:fld id="{3CD33494-1F35-48BE-846C-ABB4DB069CF0}" type="datetimeFigureOut">
              <a:rPr lang="en-IN" smtClean="0"/>
              <a:t>05-03-2024</a:t>
            </a:fld>
            <a:endParaRPr lang="en-IN"/>
          </a:p>
        </p:txBody>
      </p:sp>
      <p:sp>
        <p:nvSpPr>
          <p:cNvPr id="3" name="Footer Placeholder 2">
            <a:extLst>
              <a:ext uri="{FF2B5EF4-FFF2-40B4-BE49-F238E27FC236}">
                <a16:creationId xmlns:a16="http://schemas.microsoft.com/office/drawing/2014/main" id="{FEFFEF38-ABFC-743F-16DE-237DDB23B2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8B2B5A-979C-AFC7-A52E-88598C51DA70}"/>
              </a:ext>
            </a:extLst>
          </p:cNvPr>
          <p:cNvSpPr>
            <a:spLocks noGrp="1"/>
          </p:cNvSpPr>
          <p:nvPr>
            <p:ph type="sldNum" sz="quarter" idx="12"/>
          </p:nvPr>
        </p:nvSpPr>
        <p:spPr/>
        <p:txBody>
          <a:bodyPr/>
          <a:lstStyle/>
          <a:p>
            <a:fld id="{50F78DA3-465A-4D84-B211-C83D027455A1}" type="slidenum">
              <a:rPr lang="en-IN" smtClean="0"/>
              <a:t>‹#›</a:t>
            </a:fld>
            <a:endParaRPr lang="en-IN"/>
          </a:p>
        </p:txBody>
      </p:sp>
    </p:spTree>
    <p:extLst>
      <p:ext uri="{BB962C8B-B14F-4D97-AF65-F5344CB8AC3E}">
        <p14:creationId xmlns:p14="http://schemas.microsoft.com/office/powerpoint/2010/main" val="421719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83B0-DE53-BAD8-F814-838088AD3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BB92E9-1419-2EF5-EE96-8D2981609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2E8B4F-0B72-DD4C-2815-FFFC1C33D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ADD77-17CC-4637-5695-A3BE6A88FDED}"/>
              </a:ext>
            </a:extLst>
          </p:cNvPr>
          <p:cNvSpPr>
            <a:spLocks noGrp="1"/>
          </p:cNvSpPr>
          <p:nvPr>
            <p:ph type="dt" sz="half" idx="10"/>
          </p:nvPr>
        </p:nvSpPr>
        <p:spPr/>
        <p:txBody>
          <a:bodyPr/>
          <a:lstStyle/>
          <a:p>
            <a:fld id="{3CD33494-1F35-48BE-846C-ABB4DB069CF0}" type="datetimeFigureOut">
              <a:rPr lang="en-IN" smtClean="0"/>
              <a:t>05-03-2024</a:t>
            </a:fld>
            <a:endParaRPr lang="en-IN"/>
          </a:p>
        </p:txBody>
      </p:sp>
      <p:sp>
        <p:nvSpPr>
          <p:cNvPr id="6" name="Footer Placeholder 5">
            <a:extLst>
              <a:ext uri="{FF2B5EF4-FFF2-40B4-BE49-F238E27FC236}">
                <a16:creationId xmlns:a16="http://schemas.microsoft.com/office/drawing/2014/main" id="{1C391A75-3669-1B8F-F13E-0A64831CE0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AB4FE7-7E3D-EFE3-D226-6C2571B7A2E4}"/>
              </a:ext>
            </a:extLst>
          </p:cNvPr>
          <p:cNvSpPr>
            <a:spLocks noGrp="1"/>
          </p:cNvSpPr>
          <p:nvPr>
            <p:ph type="sldNum" sz="quarter" idx="12"/>
          </p:nvPr>
        </p:nvSpPr>
        <p:spPr/>
        <p:txBody>
          <a:bodyPr/>
          <a:lstStyle/>
          <a:p>
            <a:fld id="{50F78DA3-465A-4D84-B211-C83D027455A1}" type="slidenum">
              <a:rPr lang="en-IN" smtClean="0"/>
              <a:t>‹#›</a:t>
            </a:fld>
            <a:endParaRPr lang="en-IN"/>
          </a:p>
        </p:txBody>
      </p:sp>
    </p:spTree>
    <p:extLst>
      <p:ext uri="{BB962C8B-B14F-4D97-AF65-F5344CB8AC3E}">
        <p14:creationId xmlns:p14="http://schemas.microsoft.com/office/powerpoint/2010/main" val="207003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B311-07B1-DAE4-8D29-FF82220D1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C72163-4A9B-BA5E-5A7B-957DBA82BF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F991FF-69ED-A921-1767-12FFA59A4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B6DBD-D242-58FD-652C-8E9F7D32E63B}"/>
              </a:ext>
            </a:extLst>
          </p:cNvPr>
          <p:cNvSpPr>
            <a:spLocks noGrp="1"/>
          </p:cNvSpPr>
          <p:nvPr>
            <p:ph type="dt" sz="half" idx="10"/>
          </p:nvPr>
        </p:nvSpPr>
        <p:spPr/>
        <p:txBody>
          <a:bodyPr/>
          <a:lstStyle/>
          <a:p>
            <a:fld id="{3CD33494-1F35-48BE-846C-ABB4DB069CF0}" type="datetimeFigureOut">
              <a:rPr lang="en-IN" smtClean="0"/>
              <a:t>05-03-2024</a:t>
            </a:fld>
            <a:endParaRPr lang="en-IN"/>
          </a:p>
        </p:txBody>
      </p:sp>
      <p:sp>
        <p:nvSpPr>
          <p:cNvPr id="6" name="Footer Placeholder 5">
            <a:extLst>
              <a:ext uri="{FF2B5EF4-FFF2-40B4-BE49-F238E27FC236}">
                <a16:creationId xmlns:a16="http://schemas.microsoft.com/office/drawing/2014/main" id="{196DDF7C-781C-EE4A-CD94-CCD59BB44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9F182E-13EE-6FF1-9817-22A79E35C720}"/>
              </a:ext>
            </a:extLst>
          </p:cNvPr>
          <p:cNvSpPr>
            <a:spLocks noGrp="1"/>
          </p:cNvSpPr>
          <p:nvPr>
            <p:ph type="sldNum" sz="quarter" idx="12"/>
          </p:nvPr>
        </p:nvSpPr>
        <p:spPr/>
        <p:txBody>
          <a:bodyPr/>
          <a:lstStyle/>
          <a:p>
            <a:fld id="{50F78DA3-465A-4D84-B211-C83D027455A1}" type="slidenum">
              <a:rPr lang="en-IN" smtClean="0"/>
              <a:t>‹#›</a:t>
            </a:fld>
            <a:endParaRPr lang="en-IN"/>
          </a:p>
        </p:txBody>
      </p:sp>
    </p:spTree>
    <p:extLst>
      <p:ext uri="{BB962C8B-B14F-4D97-AF65-F5344CB8AC3E}">
        <p14:creationId xmlns:p14="http://schemas.microsoft.com/office/powerpoint/2010/main" val="393436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EB3A4-04B7-6962-A9BA-462CF07E3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3238BA-0E95-154F-B7AF-9BF52F851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04877E-5830-D0DB-964C-412E20268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33494-1F35-48BE-846C-ABB4DB069CF0}" type="datetimeFigureOut">
              <a:rPr lang="en-IN" smtClean="0"/>
              <a:t>05-03-2024</a:t>
            </a:fld>
            <a:endParaRPr lang="en-IN"/>
          </a:p>
        </p:txBody>
      </p:sp>
      <p:sp>
        <p:nvSpPr>
          <p:cNvPr id="5" name="Footer Placeholder 4">
            <a:extLst>
              <a:ext uri="{FF2B5EF4-FFF2-40B4-BE49-F238E27FC236}">
                <a16:creationId xmlns:a16="http://schemas.microsoft.com/office/drawing/2014/main" id="{13A94FFC-3E6F-6264-A4AE-54D8D2B40B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147B47-A26C-274A-DCB2-6652FD7EA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78DA3-465A-4D84-B211-C83D027455A1}" type="slidenum">
              <a:rPr lang="en-IN" smtClean="0"/>
              <a:t>‹#›</a:t>
            </a:fld>
            <a:endParaRPr lang="en-IN"/>
          </a:p>
        </p:txBody>
      </p:sp>
    </p:spTree>
    <p:extLst>
      <p:ext uri="{BB962C8B-B14F-4D97-AF65-F5344CB8AC3E}">
        <p14:creationId xmlns:p14="http://schemas.microsoft.com/office/powerpoint/2010/main" val="163785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av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27DEF8-C6EF-E4D4-23DB-C2E0D369C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F24228AF-B48D-3C35-986B-BE7E80720CEA}"/>
              </a:ext>
            </a:extLst>
          </p:cNvPr>
          <p:cNvSpPr txBox="1"/>
          <p:nvPr/>
        </p:nvSpPr>
        <p:spPr>
          <a:xfrm>
            <a:off x="-81280" y="-71120"/>
            <a:ext cx="8087360" cy="584775"/>
          </a:xfrm>
          <a:prstGeom prst="rect">
            <a:avLst/>
          </a:prstGeom>
          <a:solidFill>
            <a:srgbClr val="00B0F0"/>
          </a:solidFill>
        </p:spPr>
        <p:txBody>
          <a:bodyPr wrap="square" rtlCol="0">
            <a:spAutoFit/>
          </a:bodyPr>
          <a:lstStyle/>
          <a:p>
            <a:r>
              <a:rPr lang="en-US" sz="3200" b="1" u="sng" dirty="0">
                <a:ln w="13462">
                  <a:solidFill>
                    <a:srgbClr val="C00000"/>
                  </a:solidFill>
                  <a:prstDash val="solid"/>
                </a:ln>
                <a:effectLst>
                  <a:outerShdw dist="38100" dir="2700000" algn="bl" rotWithShape="0">
                    <a:schemeClr val="accent5"/>
                  </a:outerShdw>
                </a:effectLst>
                <a:latin typeface="Lucida Fax" panose="02060602050505020204" pitchFamily="18" charset="0"/>
              </a:rPr>
              <a:t>MOBILE PRICE RANGE PREDICTION</a:t>
            </a:r>
            <a:endParaRPr lang="en-IN" sz="3200" b="1" u="sng" dirty="0">
              <a:ln w="13462">
                <a:solidFill>
                  <a:srgbClr val="C00000"/>
                </a:solidFill>
                <a:prstDash val="solid"/>
              </a:ln>
              <a:effectLst>
                <a:outerShdw dist="38100" dir="2700000" algn="bl" rotWithShape="0">
                  <a:schemeClr val="accent5"/>
                </a:outerShdw>
              </a:effectLst>
              <a:latin typeface="Lucida Fax" panose="02060602050505020204" pitchFamily="18" charset="0"/>
            </a:endParaRPr>
          </a:p>
        </p:txBody>
      </p:sp>
    </p:spTree>
    <p:extLst>
      <p:ext uri="{BB962C8B-B14F-4D97-AF65-F5344CB8AC3E}">
        <p14:creationId xmlns:p14="http://schemas.microsoft.com/office/powerpoint/2010/main" val="3615333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17938B-8E42-C103-FB97-442265C7C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360B3E10-372E-0188-5BCD-7D6D4CF7B971}"/>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61DAB3F1-921E-B3F4-B544-3AD6116A94BA}"/>
              </a:ext>
            </a:extLst>
          </p:cNvPr>
          <p:cNvPicPr>
            <a:picLocks noChangeAspect="1"/>
          </p:cNvPicPr>
          <p:nvPr/>
        </p:nvPicPr>
        <p:blipFill>
          <a:blip r:embed="rId3"/>
          <a:stretch>
            <a:fillRect/>
          </a:stretch>
        </p:blipFill>
        <p:spPr>
          <a:xfrm>
            <a:off x="2330825" y="1070675"/>
            <a:ext cx="6463552" cy="5251987"/>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CB3CBCB-8C25-56C3-A06B-EF0F70CF81C3}"/>
              </a:ext>
            </a:extLst>
          </p:cNvPr>
          <p:cNvSpPr txBox="1"/>
          <p:nvPr/>
        </p:nvSpPr>
        <p:spPr>
          <a:xfrm>
            <a:off x="394447" y="166006"/>
            <a:ext cx="6463553" cy="369332"/>
          </a:xfrm>
          <a:prstGeom prst="rect">
            <a:avLst/>
          </a:prstGeom>
          <a:ln>
            <a:solidFill>
              <a:srgbClr val="92D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b="1" i="1" dirty="0"/>
              <a:t>#</a:t>
            </a:r>
            <a:r>
              <a:rPr lang="en-US" b="1" i="1" dirty="0">
                <a:latin typeface="Lucida Fax" panose="02060602050505020204" pitchFamily="18" charset="0"/>
              </a:rPr>
              <a:t>CHECKING</a:t>
            </a:r>
            <a:r>
              <a:rPr lang="en-US" b="1" i="1" dirty="0"/>
              <a:t> WHETHER THERE IS NULL VALUES OR NOT.</a:t>
            </a:r>
            <a:endParaRPr lang="en-IN" b="1" i="1" dirty="0"/>
          </a:p>
        </p:txBody>
      </p:sp>
    </p:spTree>
    <p:extLst>
      <p:ext uri="{BB962C8B-B14F-4D97-AF65-F5344CB8AC3E}">
        <p14:creationId xmlns:p14="http://schemas.microsoft.com/office/powerpoint/2010/main" val="17335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533AB7-E5F7-A4E2-2372-9274457E2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3E079E59-6A32-EF15-6FF3-8D8A0462B8B7}"/>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D98AEBAF-8481-DD67-59CF-64BE86557253}"/>
              </a:ext>
            </a:extLst>
          </p:cNvPr>
          <p:cNvPicPr>
            <a:picLocks noChangeAspect="1"/>
          </p:cNvPicPr>
          <p:nvPr/>
        </p:nvPicPr>
        <p:blipFill>
          <a:blip r:embed="rId3"/>
          <a:stretch>
            <a:fillRect/>
          </a:stretch>
        </p:blipFill>
        <p:spPr>
          <a:xfrm>
            <a:off x="950259" y="1376785"/>
            <a:ext cx="9813408" cy="4880579"/>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0ACF9CE3-1B4D-CAD0-B896-B0D77E469850}"/>
              </a:ext>
            </a:extLst>
          </p:cNvPr>
          <p:cNvSpPr txBox="1"/>
          <p:nvPr/>
        </p:nvSpPr>
        <p:spPr>
          <a:xfrm>
            <a:off x="950259" y="319061"/>
            <a:ext cx="6284259"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tx1"/>
                </a:solidFill>
                <a:latin typeface="Lucida Fax" panose="02060602050505020204" pitchFamily="18" charset="0"/>
              </a:rPr>
              <a:t>#This one-liner filters rows in the </a:t>
            </a:r>
            <a:r>
              <a:rPr lang="en-US" b="1" dirty="0" err="1">
                <a:solidFill>
                  <a:schemeClr val="tx1"/>
                </a:solidFill>
                <a:latin typeface="Lucida Fax" panose="02060602050505020204" pitchFamily="18" charset="0"/>
              </a:rPr>
              <a:t>DataFrame</a:t>
            </a:r>
            <a:r>
              <a:rPr lang="en-US" b="1" dirty="0">
                <a:solidFill>
                  <a:schemeClr val="tx1"/>
                </a:solidFill>
                <a:latin typeface="Lucida Fax" panose="02060602050505020204" pitchFamily="18" charset="0"/>
              </a:rPr>
              <a:t> '</a:t>
            </a:r>
            <a:r>
              <a:rPr lang="en-US" b="1" dirty="0" err="1">
                <a:solidFill>
                  <a:schemeClr val="tx1"/>
                </a:solidFill>
                <a:latin typeface="Lucida Fax" panose="02060602050505020204" pitchFamily="18" charset="0"/>
              </a:rPr>
              <a:t>df</a:t>
            </a:r>
            <a:r>
              <a:rPr lang="en-US" b="1" dirty="0">
                <a:solidFill>
                  <a:schemeClr val="tx1"/>
                </a:solidFill>
                <a:latin typeface="Lucida Fax" panose="02060602050505020204" pitchFamily="18" charset="0"/>
              </a:rPr>
              <a:t>' where the value in the "</a:t>
            </a:r>
            <a:r>
              <a:rPr lang="en-US" b="1" dirty="0" err="1">
                <a:solidFill>
                  <a:schemeClr val="tx1"/>
                </a:solidFill>
                <a:latin typeface="Lucida Fax" panose="02060602050505020204" pitchFamily="18" charset="0"/>
              </a:rPr>
              <a:t>three_g</a:t>
            </a:r>
            <a:r>
              <a:rPr lang="en-US" b="1" dirty="0">
                <a:solidFill>
                  <a:schemeClr val="tx1"/>
                </a:solidFill>
                <a:latin typeface="Lucida Fax" panose="02060602050505020204" pitchFamily="18" charset="0"/>
              </a:rPr>
              <a:t>" column is equal to "?".</a:t>
            </a:r>
            <a:endParaRPr lang="en-IN" b="1" dirty="0">
              <a:solidFill>
                <a:schemeClr val="tx1"/>
              </a:solidFill>
              <a:latin typeface="Lucida Fax" panose="02060602050505020204" pitchFamily="18" charset="0"/>
            </a:endParaRPr>
          </a:p>
        </p:txBody>
      </p:sp>
    </p:spTree>
    <p:extLst>
      <p:ext uri="{BB962C8B-B14F-4D97-AF65-F5344CB8AC3E}">
        <p14:creationId xmlns:p14="http://schemas.microsoft.com/office/powerpoint/2010/main" val="52290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C7A08F-BB78-79DD-A127-DE647272F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1" y="1"/>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B29C037B-8C3B-3B25-466A-B18713E7A797}"/>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15076075-FA59-B161-6D70-72A6FDA5AF6D}"/>
              </a:ext>
            </a:extLst>
          </p:cNvPr>
          <p:cNvPicPr>
            <a:picLocks noChangeAspect="1"/>
          </p:cNvPicPr>
          <p:nvPr/>
        </p:nvPicPr>
        <p:blipFill>
          <a:blip r:embed="rId3"/>
          <a:stretch>
            <a:fillRect/>
          </a:stretch>
        </p:blipFill>
        <p:spPr>
          <a:xfrm>
            <a:off x="957048" y="1381965"/>
            <a:ext cx="9594411" cy="452577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DA5634E9-E099-ACD2-2388-3BA451A92E5A}"/>
              </a:ext>
            </a:extLst>
          </p:cNvPr>
          <p:cNvSpPr txBox="1"/>
          <p:nvPr/>
        </p:nvSpPr>
        <p:spPr>
          <a:xfrm>
            <a:off x="688107" y="276998"/>
            <a:ext cx="7846293"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tx1"/>
                </a:solidFill>
                <a:latin typeface="Lucida Fax" panose="02060602050505020204" pitchFamily="18" charset="0"/>
              </a:rPr>
              <a:t>This one-liner filters rows in the </a:t>
            </a:r>
            <a:r>
              <a:rPr lang="en-US" b="1" dirty="0" err="1">
                <a:solidFill>
                  <a:schemeClr val="tx1"/>
                </a:solidFill>
                <a:latin typeface="Lucida Fax" panose="02060602050505020204" pitchFamily="18" charset="0"/>
              </a:rPr>
              <a:t>DataFrame</a:t>
            </a:r>
            <a:r>
              <a:rPr lang="en-US" b="1" dirty="0">
                <a:solidFill>
                  <a:schemeClr val="tx1"/>
                </a:solidFill>
                <a:latin typeface="Lucida Fax" panose="02060602050505020204" pitchFamily="18" charset="0"/>
              </a:rPr>
              <a:t> '</a:t>
            </a:r>
            <a:r>
              <a:rPr lang="en-US" b="1" dirty="0" err="1">
                <a:solidFill>
                  <a:schemeClr val="tx1"/>
                </a:solidFill>
                <a:latin typeface="Lucida Fax" panose="02060602050505020204" pitchFamily="18" charset="0"/>
              </a:rPr>
              <a:t>df</a:t>
            </a:r>
            <a:r>
              <a:rPr lang="en-US" b="1" dirty="0">
                <a:solidFill>
                  <a:schemeClr val="tx1"/>
                </a:solidFill>
                <a:latin typeface="Lucida Fax" panose="02060602050505020204" pitchFamily="18" charset="0"/>
              </a:rPr>
              <a:t>' where the value in the "</a:t>
            </a:r>
            <a:r>
              <a:rPr lang="en-US" b="1" dirty="0" err="1">
                <a:solidFill>
                  <a:schemeClr val="tx1"/>
                </a:solidFill>
                <a:latin typeface="Lucida Fax" panose="02060602050505020204" pitchFamily="18" charset="0"/>
              </a:rPr>
              <a:t>touch_screen</a:t>
            </a:r>
            <a:r>
              <a:rPr lang="en-US" b="1" dirty="0">
                <a:solidFill>
                  <a:schemeClr val="tx1"/>
                </a:solidFill>
                <a:latin typeface="Lucida Fax" panose="02060602050505020204" pitchFamily="18" charset="0"/>
              </a:rPr>
              <a:t>" column is equal to "?".</a:t>
            </a:r>
            <a:endParaRPr lang="en-IN" b="1" dirty="0">
              <a:solidFill>
                <a:schemeClr val="tx1"/>
              </a:solidFill>
              <a:latin typeface="Lucida Fax" panose="02060602050505020204" pitchFamily="18" charset="0"/>
            </a:endParaRPr>
          </a:p>
        </p:txBody>
      </p:sp>
    </p:spTree>
    <p:extLst>
      <p:ext uri="{BB962C8B-B14F-4D97-AF65-F5344CB8AC3E}">
        <p14:creationId xmlns:p14="http://schemas.microsoft.com/office/powerpoint/2010/main" val="123403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EDA5AA-E345-D61F-6D09-C37296558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ED1EA549-F96C-B613-0D35-13F43330EF16}"/>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F5DF33B4-88F1-E8E1-9490-8C7186AEC78B}"/>
              </a:ext>
            </a:extLst>
          </p:cNvPr>
          <p:cNvSpPr txBox="1"/>
          <p:nvPr/>
        </p:nvSpPr>
        <p:spPr>
          <a:xfrm>
            <a:off x="367554" y="138499"/>
            <a:ext cx="5970494" cy="461665"/>
          </a:xfrm>
          <a:prstGeom prst="rect">
            <a:avLst/>
          </a:prstGeom>
          <a:ln>
            <a:solidFill>
              <a:schemeClr val="accent1"/>
            </a:solidFill>
          </a:ln>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sz="2400" b="1" dirty="0">
                <a:latin typeface="Lucida Fax" panose="02060602050505020204" pitchFamily="18" charset="0"/>
              </a:rPr>
              <a:t>VISUALIZATION:</a:t>
            </a:r>
            <a:endParaRPr lang="en-IN" sz="2400" b="1" dirty="0">
              <a:latin typeface="Lucida Fax" panose="02060602050505020204" pitchFamily="18" charset="0"/>
            </a:endParaRPr>
          </a:p>
        </p:txBody>
      </p:sp>
      <p:pic>
        <p:nvPicPr>
          <p:cNvPr id="6" name="Picture 5">
            <a:extLst>
              <a:ext uri="{FF2B5EF4-FFF2-40B4-BE49-F238E27FC236}">
                <a16:creationId xmlns:a16="http://schemas.microsoft.com/office/drawing/2014/main" id="{23F9F38E-96D7-1B10-D882-6947D77396BE}"/>
              </a:ext>
            </a:extLst>
          </p:cNvPr>
          <p:cNvPicPr>
            <a:picLocks noChangeAspect="1"/>
          </p:cNvPicPr>
          <p:nvPr/>
        </p:nvPicPr>
        <p:blipFill>
          <a:blip r:embed="rId3"/>
          <a:stretch>
            <a:fillRect/>
          </a:stretch>
        </p:blipFill>
        <p:spPr>
          <a:xfrm>
            <a:off x="1147483" y="856092"/>
            <a:ext cx="8462682" cy="57459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695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A20270-7258-4431-7883-1A1E77CB4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3D2DD9A6-C199-1B27-8CA6-BA23CA5517F6}"/>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B9DA622-48FE-F7E2-9CDF-AB667261DAA3}"/>
              </a:ext>
            </a:extLst>
          </p:cNvPr>
          <p:cNvSpPr txBox="1"/>
          <p:nvPr/>
        </p:nvSpPr>
        <p:spPr>
          <a:xfrm>
            <a:off x="405687" y="138499"/>
            <a:ext cx="8382000" cy="923330"/>
          </a:xfrm>
          <a:prstGeom prst="rect">
            <a:avLst/>
          </a:prstGeom>
          <a:ln>
            <a:solidFill>
              <a:srgbClr val="92D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b="1" i="1" dirty="0"/>
              <a:t>#This one-liner sets the Seaborn plotting style with a specific figure size, creates a distribution plot (histogram) for the '</a:t>
            </a:r>
            <a:r>
              <a:rPr lang="en-US" b="1" i="1" dirty="0" err="1"/>
              <a:t>battery_power</a:t>
            </a:r>
            <a:r>
              <a:rPr lang="en-US" b="1" i="1" dirty="0"/>
              <a:t>' column in the </a:t>
            </a:r>
            <a:r>
              <a:rPr lang="en-US" b="1" i="1" dirty="0" err="1"/>
              <a:t>DataFrame</a:t>
            </a:r>
            <a:r>
              <a:rPr lang="en-US" b="1" i="1" dirty="0"/>
              <a:t> '</a:t>
            </a:r>
            <a:r>
              <a:rPr lang="en-US" b="1" i="1" dirty="0" err="1"/>
              <a:t>df</a:t>
            </a:r>
            <a:r>
              <a:rPr lang="en-US" b="1" i="1" dirty="0"/>
              <a:t>', and displays the plot using Matplotlib.</a:t>
            </a:r>
            <a:endParaRPr lang="en-IN" b="1" i="1" dirty="0"/>
          </a:p>
        </p:txBody>
      </p:sp>
      <p:pic>
        <p:nvPicPr>
          <p:cNvPr id="6" name="Picture 5">
            <a:extLst>
              <a:ext uri="{FF2B5EF4-FFF2-40B4-BE49-F238E27FC236}">
                <a16:creationId xmlns:a16="http://schemas.microsoft.com/office/drawing/2014/main" id="{88A19DCA-D78C-C2C1-284F-C83B10CADF54}"/>
              </a:ext>
            </a:extLst>
          </p:cNvPr>
          <p:cNvPicPr>
            <a:picLocks noChangeAspect="1"/>
          </p:cNvPicPr>
          <p:nvPr/>
        </p:nvPicPr>
        <p:blipFill>
          <a:blip r:embed="rId3"/>
          <a:stretch>
            <a:fillRect/>
          </a:stretch>
        </p:blipFill>
        <p:spPr>
          <a:xfrm>
            <a:off x="2714033" y="1179281"/>
            <a:ext cx="5921253" cy="55402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6604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AB315-A84D-25DE-B9D8-0199BFA88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893E7A7A-DD60-49D9-F40C-EA8854D012FE}"/>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074E2A3B-DF53-C3B9-66E8-F064D3DE1CE7}"/>
              </a:ext>
            </a:extLst>
          </p:cNvPr>
          <p:cNvSpPr txBox="1"/>
          <p:nvPr/>
        </p:nvSpPr>
        <p:spPr>
          <a:xfrm>
            <a:off x="681318" y="230832"/>
            <a:ext cx="4796118" cy="369332"/>
          </a:xfrm>
          <a:prstGeom prst="rect">
            <a:avLst/>
          </a:prstGeom>
          <a:ln>
            <a:solidFill>
              <a:srgbClr val="92D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b="1" i="1" dirty="0">
                <a:latin typeface="Lucida Fax" panose="02060602050505020204" pitchFamily="18" charset="0"/>
              </a:rPr>
              <a:t>#anlysis of data by </a:t>
            </a:r>
            <a:r>
              <a:rPr lang="en-US" b="1" i="1" dirty="0" err="1">
                <a:latin typeface="Lucida Fax" panose="02060602050505020204" pitchFamily="18" charset="0"/>
              </a:rPr>
              <a:t>vizualisation</a:t>
            </a:r>
            <a:r>
              <a:rPr lang="en-US" b="1" i="1" dirty="0">
                <a:latin typeface="Lucida Fax" panose="02060602050505020204" pitchFamily="18" charset="0"/>
              </a:rPr>
              <a:t>.</a:t>
            </a:r>
            <a:endParaRPr lang="en-IN" b="1" i="1" dirty="0">
              <a:latin typeface="Lucida Fax" panose="02060602050505020204" pitchFamily="18" charset="0"/>
            </a:endParaRPr>
          </a:p>
        </p:txBody>
      </p:sp>
      <p:pic>
        <p:nvPicPr>
          <p:cNvPr id="6" name="Picture 5">
            <a:extLst>
              <a:ext uri="{FF2B5EF4-FFF2-40B4-BE49-F238E27FC236}">
                <a16:creationId xmlns:a16="http://schemas.microsoft.com/office/drawing/2014/main" id="{895F27FC-A757-D32D-6986-F28B78C57753}"/>
              </a:ext>
            </a:extLst>
          </p:cNvPr>
          <p:cNvPicPr>
            <a:picLocks noChangeAspect="1"/>
          </p:cNvPicPr>
          <p:nvPr/>
        </p:nvPicPr>
        <p:blipFill>
          <a:blip r:embed="rId3"/>
          <a:stretch>
            <a:fillRect/>
          </a:stretch>
        </p:blipFill>
        <p:spPr>
          <a:xfrm>
            <a:off x="895187" y="911673"/>
            <a:ext cx="8931414" cy="57154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050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ED7959-DE4B-CC36-1D6E-36B650B00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01C9C113-AF12-B654-6984-E04DAD4D3CB0}"/>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088FAE8-C369-0674-4769-BC33EF00BA51}"/>
              </a:ext>
            </a:extLst>
          </p:cNvPr>
          <p:cNvSpPr txBox="1"/>
          <p:nvPr/>
        </p:nvSpPr>
        <p:spPr>
          <a:xfrm>
            <a:off x="152400" y="276998"/>
            <a:ext cx="8982635" cy="646331"/>
          </a:xfrm>
          <a:prstGeom prst="rect">
            <a:avLst/>
          </a:prstGeom>
          <a:ln>
            <a:solidFill>
              <a:srgbClr val="92D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b="1" i="1" dirty="0"/>
              <a:t>#This one-liner creates and displays a scatter plot using the '</a:t>
            </a:r>
            <a:r>
              <a:rPr lang="en-US" b="1" i="1" dirty="0" err="1"/>
              <a:t>price_range</a:t>
            </a:r>
            <a:r>
              <a:rPr lang="en-US" b="1" i="1" dirty="0"/>
              <a:t>' column as the x-axis and the 'ram' column as the y-axis in the </a:t>
            </a:r>
            <a:r>
              <a:rPr lang="en-US" b="1" i="1" dirty="0" err="1"/>
              <a:t>DataFrame</a:t>
            </a:r>
            <a:r>
              <a:rPr lang="en-US" b="1" i="1" dirty="0"/>
              <a:t> '</a:t>
            </a:r>
            <a:r>
              <a:rPr lang="en-US" b="1" i="1" dirty="0" err="1"/>
              <a:t>df</a:t>
            </a:r>
            <a:r>
              <a:rPr lang="en-US" b="1" i="1" dirty="0"/>
              <a:t>'.</a:t>
            </a:r>
            <a:endParaRPr lang="en-IN" b="1" i="1" dirty="0"/>
          </a:p>
        </p:txBody>
      </p:sp>
      <p:pic>
        <p:nvPicPr>
          <p:cNvPr id="6" name="Picture 5">
            <a:extLst>
              <a:ext uri="{FF2B5EF4-FFF2-40B4-BE49-F238E27FC236}">
                <a16:creationId xmlns:a16="http://schemas.microsoft.com/office/drawing/2014/main" id="{708DD27F-E5C4-B2D0-B93B-717575BBCEC9}"/>
              </a:ext>
            </a:extLst>
          </p:cNvPr>
          <p:cNvPicPr>
            <a:picLocks noChangeAspect="1"/>
          </p:cNvPicPr>
          <p:nvPr/>
        </p:nvPicPr>
        <p:blipFill>
          <a:blip r:embed="rId3"/>
          <a:stretch>
            <a:fillRect/>
          </a:stretch>
        </p:blipFill>
        <p:spPr>
          <a:xfrm>
            <a:off x="2890208" y="1322501"/>
            <a:ext cx="5479255" cy="5136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20497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BFC99B-5570-A4B0-ECD1-5C017806B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563160AF-5008-A887-BE3B-302034F3BEB3}"/>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12F278C-2C67-ECC3-0301-1A78AEAF3B73}"/>
              </a:ext>
            </a:extLst>
          </p:cNvPr>
          <p:cNvSpPr txBox="1"/>
          <p:nvPr/>
        </p:nvSpPr>
        <p:spPr>
          <a:xfrm>
            <a:off x="349623" y="98611"/>
            <a:ext cx="8229600" cy="1477328"/>
          </a:xfrm>
          <a:prstGeom prst="rect">
            <a:avLst/>
          </a:prstGeom>
          <a:ln>
            <a:solidFill>
              <a:srgbClr val="92D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b="1" dirty="0"/>
              <a:t>#This one-liner creates a figure with two subplots, where the first subplot is a kernel density plot (</a:t>
            </a:r>
            <a:r>
              <a:rPr lang="en-US" b="1" dirty="0" err="1"/>
              <a:t>kdeplot</a:t>
            </a:r>
            <a:r>
              <a:rPr lang="en-US" b="1" dirty="0"/>
              <a:t>) of the '</a:t>
            </a:r>
            <a:r>
              <a:rPr lang="en-US" b="1" dirty="0" err="1"/>
              <a:t>px_width</a:t>
            </a:r>
            <a:r>
              <a:rPr lang="en-US" b="1" dirty="0"/>
              <a:t>' column colored by '</a:t>
            </a:r>
            <a:r>
              <a:rPr lang="en-US" b="1" dirty="0" err="1"/>
              <a:t>price_range</a:t>
            </a:r>
            <a:r>
              <a:rPr lang="en-US" b="1" dirty="0"/>
              <a:t>', and the second subplot is a boxplot of '</a:t>
            </a:r>
            <a:r>
              <a:rPr lang="en-US" b="1" dirty="0" err="1"/>
              <a:t>px_width</a:t>
            </a:r>
            <a:r>
              <a:rPr lang="en-US" b="1" dirty="0"/>
              <a:t>' against '</a:t>
            </a:r>
            <a:r>
              <a:rPr lang="en-US" b="1" dirty="0" err="1"/>
              <a:t>price_range</a:t>
            </a:r>
            <a:r>
              <a:rPr lang="en-US" b="1" dirty="0"/>
              <a:t>' in the </a:t>
            </a:r>
            <a:r>
              <a:rPr lang="en-US" b="1" dirty="0" err="1"/>
              <a:t>DataFrame</a:t>
            </a:r>
            <a:r>
              <a:rPr lang="en-US" b="1" dirty="0"/>
              <a:t> '</a:t>
            </a:r>
            <a:r>
              <a:rPr lang="en-US" b="1" dirty="0" err="1"/>
              <a:t>df</a:t>
            </a:r>
            <a:r>
              <a:rPr lang="en-US" b="1" dirty="0"/>
              <a:t>'. The figure has a specified size of (15,5), and the plot is displayed using Matplotlib and Seaborn.</a:t>
            </a:r>
            <a:endParaRPr lang="en-IN" b="1" dirty="0"/>
          </a:p>
        </p:txBody>
      </p:sp>
      <p:pic>
        <p:nvPicPr>
          <p:cNvPr id="6" name="Picture 5">
            <a:extLst>
              <a:ext uri="{FF2B5EF4-FFF2-40B4-BE49-F238E27FC236}">
                <a16:creationId xmlns:a16="http://schemas.microsoft.com/office/drawing/2014/main" id="{5127FED4-0756-F415-BE2C-E93F8F5331AA}"/>
              </a:ext>
            </a:extLst>
          </p:cNvPr>
          <p:cNvPicPr>
            <a:picLocks noChangeAspect="1"/>
          </p:cNvPicPr>
          <p:nvPr/>
        </p:nvPicPr>
        <p:blipFill>
          <a:blip r:embed="rId3"/>
          <a:stretch>
            <a:fillRect/>
          </a:stretch>
        </p:blipFill>
        <p:spPr>
          <a:xfrm>
            <a:off x="860681" y="1674550"/>
            <a:ext cx="9556308" cy="49281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9112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1B5923-D690-1691-8AB2-DF7D2C7F9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D7594182-DCF2-20A4-D0C9-C47CDB7FDEC1}"/>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48BCD665-13E0-41FE-8535-334F37161A88}"/>
              </a:ext>
            </a:extLst>
          </p:cNvPr>
          <p:cNvSpPr txBox="1"/>
          <p:nvPr/>
        </p:nvSpPr>
        <p:spPr>
          <a:xfrm>
            <a:off x="206188" y="89647"/>
            <a:ext cx="9520518" cy="1200329"/>
          </a:xfrm>
          <a:prstGeom prst="rect">
            <a:avLst/>
          </a:prstGeom>
          <a:ln>
            <a:solidFill>
              <a:srgbClr val="92D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b="1" i="1" dirty="0"/>
              <a:t>#This one-liner creates a figure with two subplots, where the first subplot is a kernel density plot (</a:t>
            </a:r>
            <a:r>
              <a:rPr lang="en-US" b="1" i="1" dirty="0" err="1"/>
              <a:t>kdeplot</a:t>
            </a:r>
            <a:r>
              <a:rPr lang="en-US" b="1" i="1" dirty="0"/>
              <a:t>) of the '</a:t>
            </a:r>
            <a:r>
              <a:rPr lang="en-US" b="1" i="1" dirty="0" err="1"/>
              <a:t>px_height</a:t>
            </a:r>
            <a:r>
              <a:rPr lang="en-US" b="1" i="1" dirty="0"/>
              <a:t>' column colored by '</a:t>
            </a:r>
            <a:r>
              <a:rPr lang="en-US" b="1" i="1" dirty="0" err="1"/>
              <a:t>price_range</a:t>
            </a:r>
            <a:r>
              <a:rPr lang="en-US" b="1" i="1" dirty="0"/>
              <a:t>', and the second subplot is a boxplot of '</a:t>
            </a:r>
            <a:r>
              <a:rPr lang="en-US" b="1" i="1" dirty="0" err="1"/>
              <a:t>px_height</a:t>
            </a:r>
            <a:r>
              <a:rPr lang="en-US" b="1" i="1" dirty="0"/>
              <a:t>' against '</a:t>
            </a:r>
            <a:r>
              <a:rPr lang="en-US" b="1" i="1" dirty="0" err="1"/>
              <a:t>price_range</a:t>
            </a:r>
            <a:r>
              <a:rPr lang="en-US" b="1" i="1" dirty="0"/>
              <a:t>' in the </a:t>
            </a:r>
            <a:r>
              <a:rPr lang="en-US" b="1" i="1" dirty="0" err="1"/>
              <a:t>DataFrame</a:t>
            </a:r>
            <a:r>
              <a:rPr lang="en-US" b="1" i="1" dirty="0"/>
              <a:t> '</a:t>
            </a:r>
            <a:r>
              <a:rPr lang="en-US" b="1" i="1" dirty="0" err="1"/>
              <a:t>df</a:t>
            </a:r>
            <a:r>
              <a:rPr lang="en-US" b="1" i="1" dirty="0"/>
              <a:t>'. The figure has a specified size of (15,5), and the plot is displayed using Matplotlib and Seaborn.</a:t>
            </a:r>
            <a:endParaRPr lang="en-IN" b="1" i="1" dirty="0"/>
          </a:p>
        </p:txBody>
      </p:sp>
      <p:pic>
        <p:nvPicPr>
          <p:cNvPr id="6" name="Picture 5">
            <a:extLst>
              <a:ext uri="{FF2B5EF4-FFF2-40B4-BE49-F238E27FC236}">
                <a16:creationId xmlns:a16="http://schemas.microsoft.com/office/drawing/2014/main" id="{D71C2027-4840-917A-BAE2-D72113639848}"/>
              </a:ext>
            </a:extLst>
          </p:cNvPr>
          <p:cNvPicPr>
            <a:picLocks noChangeAspect="1"/>
          </p:cNvPicPr>
          <p:nvPr/>
        </p:nvPicPr>
        <p:blipFill>
          <a:blip r:embed="rId3"/>
          <a:stretch>
            <a:fillRect/>
          </a:stretch>
        </p:blipFill>
        <p:spPr>
          <a:xfrm>
            <a:off x="804634" y="1556259"/>
            <a:ext cx="9746825" cy="49458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229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2244E1-4DE9-3F95-87DC-A3FC8687E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C835C92A-884A-5FF5-4D02-3D8C2B7E9750}"/>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F50D98C2-153E-8130-ED2F-7CFDBF385912}"/>
              </a:ext>
            </a:extLst>
          </p:cNvPr>
          <p:cNvSpPr txBox="1"/>
          <p:nvPr/>
        </p:nvSpPr>
        <p:spPr>
          <a:xfrm>
            <a:off x="376517" y="143436"/>
            <a:ext cx="8785412" cy="646331"/>
          </a:xfrm>
          <a:prstGeom prst="rect">
            <a:avLst/>
          </a:prstGeom>
          <a:ln>
            <a:solidFill>
              <a:srgbClr val="92D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b="1" i="1" dirty="0"/>
              <a:t>#This code creates a scatter plot illustrating the relationship between '</a:t>
            </a:r>
            <a:r>
              <a:rPr lang="en-US" b="1" i="1" dirty="0" err="1"/>
              <a:t>price_range</a:t>
            </a:r>
            <a:r>
              <a:rPr lang="en-US" b="1" i="1" dirty="0"/>
              <a:t>' and 'fc' variables from the </a:t>
            </a:r>
            <a:r>
              <a:rPr lang="en-US" b="1" i="1" dirty="0" err="1"/>
              <a:t>DataFrame</a:t>
            </a:r>
            <a:r>
              <a:rPr lang="en-US" b="1" i="1" dirty="0"/>
              <a:t> '</a:t>
            </a:r>
            <a:r>
              <a:rPr lang="en-US" b="1" i="1" dirty="0" err="1"/>
              <a:t>df</a:t>
            </a:r>
            <a:r>
              <a:rPr lang="en-US" b="1" i="1" dirty="0"/>
              <a:t>'.</a:t>
            </a:r>
            <a:endParaRPr lang="en-IN" b="1" i="1" dirty="0"/>
          </a:p>
        </p:txBody>
      </p:sp>
      <p:pic>
        <p:nvPicPr>
          <p:cNvPr id="6" name="Picture 5">
            <a:extLst>
              <a:ext uri="{FF2B5EF4-FFF2-40B4-BE49-F238E27FC236}">
                <a16:creationId xmlns:a16="http://schemas.microsoft.com/office/drawing/2014/main" id="{2ECF45CC-5161-E81D-AD9D-C558531E44D1}"/>
              </a:ext>
            </a:extLst>
          </p:cNvPr>
          <p:cNvPicPr>
            <a:picLocks noChangeAspect="1"/>
          </p:cNvPicPr>
          <p:nvPr/>
        </p:nvPicPr>
        <p:blipFill>
          <a:blip r:embed="rId3"/>
          <a:stretch>
            <a:fillRect/>
          </a:stretch>
        </p:blipFill>
        <p:spPr>
          <a:xfrm>
            <a:off x="2261750" y="1200329"/>
            <a:ext cx="6658131" cy="5199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226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225CCE4-3DCE-EC71-8B80-834531E96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95"/>
            <a:ext cx="12192000" cy="69655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a:extLst>
              <a:ext uri="{FF2B5EF4-FFF2-40B4-BE49-F238E27FC236}">
                <a16:creationId xmlns:a16="http://schemas.microsoft.com/office/drawing/2014/main" id="{18861DFD-2AF0-18AD-3C39-B70E91B8F9D2}"/>
              </a:ext>
            </a:extLst>
          </p:cNvPr>
          <p:cNvSpPr txBox="1"/>
          <p:nvPr/>
        </p:nvSpPr>
        <p:spPr>
          <a:xfrm>
            <a:off x="295834" y="465214"/>
            <a:ext cx="9251577" cy="1200329"/>
          </a:xfrm>
          <a:prstGeom prst="rect">
            <a:avLst/>
          </a:prstGeom>
          <a:solidFill>
            <a:srgbClr val="00B050"/>
          </a:solidFill>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a:solidFill>
                  <a:schemeClr val="accent6">
                    <a:lumMod val="50000"/>
                  </a:schemeClr>
                </a:solidFill>
                <a:latin typeface="Lucida Fax" panose="02060602050505020204" pitchFamily="18" charset="0"/>
              </a:rPr>
              <a:t>PROJECT NAME </a:t>
            </a:r>
            <a:r>
              <a:rPr lang="en-US" b="1" dirty="0">
                <a:solidFill>
                  <a:schemeClr val="accent1"/>
                </a:solidFill>
                <a:latin typeface="Lucida Fax" panose="02060602050505020204" pitchFamily="18" charset="0"/>
              </a:rPr>
              <a:t>:- </a:t>
            </a:r>
            <a:r>
              <a:rPr lang="en-US" b="1" dirty="0">
                <a:latin typeface="Lucida Fax" panose="02060602050505020204" pitchFamily="18" charset="0"/>
              </a:rPr>
              <a:t>MOBILE PRICE RANGE PREDICTION.</a:t>
            </a:r>
          </a:p>
          <a:p>
            <a:r>
              <a:rPr lang="en-US" b="1" dirty="0">
                <a:solidFill>
                  <a:schemeClr val="accent1"/>
                </a:solidFill>
                <a:latin typeface="Lucida Fax" panose="02060602050505020204" pitchFamily="18" charset="0"/>
              </a:rPr>
              <a:t>NAME:- </a:t>
            </a:r>
            <a:r>
              <a:rPr lang="en-US" b="1" dirty="0">
                <a:latin typeface="Lucida Fax" panose="02060602050505020204" pitchFamily="18" charset="0"/>
              </a:rPr>
              <a:t>KAPIL VIJAY GHAG.</a:t>
            </a:r>
          </a:p>
          <a:p>
            <a:r>
              <a:rPr lang="en-US" b="1" dirty="0">
                <a:solidFill>
                  <a:srgbClr val="FF0000"/>
                </a:solidFill>
                <a:latin typeface="Lucida Fax" panose="02060602050505020204" pitchFamily="18" charset="0"/>
              </a:rPr>
              <a:t>IT VEDANT THANE.</a:t>
            </a:r>
          </a:p>
          <a:p>
            <a:endParaRPr lang="en-IN" dirty="0">
              <a:solidFill>
                <a:schemeClr val="accent1">
                  <a:lumMod val="50000"/>
                </a:schemeClr>
              </a:solidFill>
            </a:endParaRPr>
          </a:p>
        </p:txBody>
      </p:sp>
      <p:sp>
        <p:nvSpPr>
          <p:cNvPr id="15" name="Rectangle 14">
            <a:extLst>
              <a:ext uri="{FF2B5EF4-FFF2-40B4-BE49-F238E27FC236}">
                <a16:creationId xmlns:a16="http://schemas.microsoft.com/office/drawing/2014/main" id="{98E9C85E-F606-7F34-CC7E-38C8C49F82BF}"/>
              </a:ext>
            </a:extLst>
          </p:cNvPr>
          <p:cNvSpPr/>
          <p:nvPr/>
        </p:nvSpPr>
        <p:spPr>
          <a:xfrm>
            <a:off x="10112188" y="-8495"/>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Pentagon 2">
            <a:extLst>
              <a:ext uri="{FF2B5EF4-FFF2-40B4-BE49-F238E27FC236}">
                <a16:creationId xmlns:a16="http://schemas.microsoft.com/office/drawing/2014/main" id="{4A6CBB95-4462-1227-AEDD-CB95571FAFC1}"/>
              </a:ext>
            </a:extLst>
          </p:cNvPr>
          <p:cNvSpPr/>
          <p:nvPr/>
        </p:nvSpPr>
        <p:spPr>
          <a:xfrm rot="10800000">
            <a:off x="4066050" y="2543323"/>
            <a:ext cx="7054112" cy="3667311"/>
          </a:xfrm>
          <a:prstGeom prst="homePlat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a:p>
            <a:pPr algn="ctr"/>
            <a:endParaRPr lang="en-IN" dirty="0"/>
          </a:p>
        </p:txBody>
      </p:sp>
      <p:sp>
        <p:nvSpPr>
          <p:cNvPr id="5" name="TextBox 4">
            <a:extLst>
              <a:ext uri="{FF2B5EF4-FFF2-40B4-BE49-F238E27FC236}">
                <a16:creationId xmlns:a16="http://schemas.microsoft.com/office/drawing/2014/main" id="{F5420112-D822-4097-A29A-036FB2328773}"/>
              </a:ext>
            </a:extLst>
          </p:cNvPr>
          <p:cNvSpPr txBox="1"/>
          <p:nvPr/>
        </p:nvSpPr>
        <p:spPr>
          <a:xfrm>
            <a:off x="5679524" y="3017032"/>
            <a:ext cx="5415280" cy="3139321"/>
          </a:xfrm>
          <a:prstGeom prst="rect">
            <a:avLst/>
          </a:prstGeom>
          <a:noFill/>
        </p:spPr>
        <p:txBody>
          <a:bodyPr wrap="square" rtlCol="0">
            <a:spAutoFit/>
          </a:bodyPr>
          <a:lstStyle/>
          <a:p>
            <a:r>
              <a:rPr lang="en-US" b="1" dirty="0"/>
              <a:t>DESCRIPTION:-</a:t>
            </a:r>
          </a:p>
          <a:p>
            <a:r>
              <a:rPr lang="en-US" b="1" dirty="0"/>
              <a:t>Title: Mobile Price Prediction with ML</a:t>
            </a:r>
          </a:p>
          <a:p>
            <a:endParaRPr lang="en-US" b="1" dirty="0"/>
          </a:p>
          <a:p>
            <a:pPr marL="285750" indent="-285750">
              <a:buFont typeface="Wingdings" panose="05000000000000000000" pitchFamily="2" charset="2"/>
              <a:buChar char="Ø"/>
            </a:pPr>
            <a:r>
              <a:rPr lang="en-US" b="1" dirty="0"/>
              <a:t>Description: Utilizing machine learning, this project aims to predict the price range of mobile devices based on their specifications. Through data preprocessing, feature selection, model training, and evaluation, the project will develop a reliable tool for consumers and manufacturers in the smartphone market.</a:t>
            </a:r>
            <a:endParaRPr lang="en-IN" b="1" dirty="0"/>
          </a:p>
          <a:p>
            <a:endParaRPr lang="en-US" dirty="0"/>
          </a:p>
        </p:txBody>
      </p:sp>
      <p:pic>
        <p:nvPicPr>
          <p:cNvPr id="7" name="Picture 6">
            <a:extLst>
              <a:ext uri="{FF2B5EF4-FFF2-40B4-BE49-F238E27FC236}">
                <a16:creationId xmlns:a16="http://schemas.microsoft.com/office/drawing/2014/main" id="{07C8B456-4F0D-2BCF-6BCD-90F039181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641" y="2646243"/>
            <a:ext cx="3820160" cy="32843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73346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25F007-2139-F4B7-3D49-79050DB9B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23830780-7A59-6FCB-833C-9BC52A8AF8ED}"/>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9CD0549E-6BEB-ADE1-F15E-9C996AEA3120}"/>
              </a:ext>
            </a:extLst>
          </p:cNvPr>
          <p:cNvSpPr txBox="1"/>
          <p:nvPr/>
        </p:nvSpPr>
        <p:spPr>
          <a:xfrm>
            <a:off x="141398" y="276999"/>
            <a:ext cx="8580583" cy="923330"/>
          </a:xfrm>
          <a:prstGeom prst="rect">
            <a:avLst/>
          </a:prstGeom>
          <a:ln>
            <a:solidFill>
              <a:srgbClr val="92D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b="1" i="1" dirty="0"/>
              <a:t># the left subplot is a KDE plot of '</a:t>
            </a:r>
            <a:r>
              <a:rPr lang="en-US" b="1" i="1" dirty="0" err="1"/>
              <a:t>n_cores</a:t>
            </a:r>
            <a:r>
              <a:rPr lang="en-US" b="1" i="1" dirty="0"/>
              <a:t>' colored by '</a:t>
            </a:r>
            <a:r>
              <a:rPr lang="en-US" b="1" i="1" dirty="0" err="1"/>
              <a:t>price_range</a:t>
            </a:r>
            <a:r>
              <a:rPr lang="en-US" b="1" i="1" dirty="0"/>
              <a:t>', and the right subplot is a boxplot showing the distribution of '</a:t>
            </a:r>
            <a:r>
              <a:rPr lang="en-US" b="1" i="1" dirty="0" err="1"/>
              <a:t>n_cores</a:t>
            </a:r>
            <a:r>
              <a:rPr lang="en-US" b="1" i="1" dirty="0"/>
              <a:t>' across different '</a:t>
            </a:r>
            <a:r>
              <a:rPr lang="en-US" b="1" i="1" dirty="0" err="1"/>
              <a:t>price_range</a:t>
            </a:r>
            <a:r>
              <a:rPr lang="en-US" b="1" i="1" dirty="0"/>
              <a:t>' categories in the </a:t>
            </a:r>
            <a:r>
              <a:rPr lang="en-US" b="1" i="1" dirty="0" err="1"/>
              <a:t>DataFrame</a:t>
            </a:r>
            <a:r>
              <a:rPr lang="en-US" b="1" i="1" dirty="0"/>
              <a:t> '</a:t>
            </a:r>
            <a:r>
              <a:rPr lang="en-US" b="1" i="1" dirty="0" err="1"/>
              <a:t>df</a:t>
            </a:r>
            <a:r>
              <a:rPr lang="en-US" b="1" i="1" dirty="0"/>
              <a:t>'.</a:t>
            </a:r>
            <a:endParaRPr lang="en-IN" b="1" i="1" dirty="0"/>
          </a:p>
        </p:txBody>
      </p:sp>
      <p:pic>
        <p:nvPicPr>
          <p:cNvPr id="10" name="Picture 9">
            <a:extLst>
              <a:ext uri="{FF2B5EF4-FFF2-40B4-BE49-F238E27FC236}">
                <a16:creationId xmlns:a16="http://schemas.microsoft.com/office/drawing/2014/main" id="{A8AD1D44-008C-CAEF-0039-CDB92BBC5E99}"/>
              </a:ext>
            </a:extLst>
          </p:cNvPr>
          <p:cNvPicPr>
            <a:picLocks noChangeAspect="1"/>
          </p:cNvPicPr>
          <p:nvPr/>
        </p:nvPicPr>
        <p:blipFill>
          <a:blip r:embed="rId3"/>
          <a:stretch>
            <a:fillRect/>
          </a:stretch>
        </p:blipFill>
        <p:spPr>
          <a:xfrm>
            <a:off x="888462" y="1477328"/>
            <a:ext cx="9662997" cy="5014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96701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8D14EA-237B-66DB-0769-BA9DB6C9F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41C170E9-7D33-52C5-352E-ED3D2EB71E8C}"/>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3F9EE456-0B25-3A84-998A-8C3D2FE74497}"/>
              </a:ext>
            </a:extLst>
          </p:cNvPr>
          <p:cNvSpPr txBox="1"/>
          <p:nvPr/>
        </p:nvSpPr>
        <p:spPr>
          <a:xfrm>
            <a:off x="179294" y="348717"/>
            <a:ext cx="9412941" cy="646331"/>
          </a:xfrm>
          <a:prstGeom prst="rect">
            <a:avLst/>
          </a:prstGeom>
          <a:ln>
            <a:solidFill>
              <a:srgbClr val="92D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b="1" i="1" dirty="0"/>
              <a:t>#the first subplot displays a KDE plot of '</a:t>
            </a:r>
            <a:r>
              <a:rPr lang="en-US" b="1" i="1" dirty="0" err="1"/>
              <a:t>mobile_wt</a:t>
            </a:r>
            <a:r>
              <a:rPr lang="en-US" b="1" i="1" dirty="0"/>
              <a:t>' colored by '</a:t>
            </a:r>
            <a:r>
              <a:rPr lang="en-US" b="1" i="1" dirty="0" err="1"/>
              <a:t>price_range</a:t>
            </a:r>
            <a:r>
              <a:rPr lang="en-US" b="1" i="1" dirty="0"/>
              <a:t>', and the second subplot shows a boxplot of '</a:t>
            </a:r>
            <a:r>
              <a:rPr lang="en-US" b="1" i="1" dirty="0" err="1"/>
              <a:t>mobile_wt</a:t>
            </a:r>
            <a:r>
              <a:rPr lang="en-US" b="1" i="1" dirty="0"/>
              <a:t>' against '</a:t>
            </a:r>
            <a:r>
              <a:rPr lang="en-US" b="1" i="1" dirty="0" err="1"/>
              <a:t>price_range</a:t>
            </a:r>
            <a:r>
              <a:rPr lang="en-US" b="1" i="1" dirty="0"/>
              <a:t>' from the </a:t>
            </a:r>
            <a:r>
              <a:rPr lang="en-US" b="1" i="1" dirty="0" err="1"/>
              <a:t>DataFrame</a:t>
            </a:r>
            <a:r>
              <a:rPr lang="en-US" b="1" i="1" dirty="0"/>
              <a:t> '</a:t>
            </a:r>
            <a:r>
              <a:rPr lang="en-US" b="1" i="1" dirty="0" err="1"/>
              <a:t>df</a:t>
            </a:r>
            <a:r>
              <a:rPr lang="en-US" b="1" i="1" dirty="0"/>
              <a:t>'.</a:t>
            </a:r>
            <a:endParaRPr lang="en-IN" b="1" i="1" dirty="0"/>
          </a:p>
        </p:txBody>
      </p:sp>
      <p:pic>
        <p:nvPicPr>
          <p:cNvPr id="8" name="Picture 7">
            <a:extLst>
              <a:ext uri="{FF2B5EF4-FFF2-40B4-BE49-F238E27FC236}">
                <a16:creationId xmlns:a16="http://schemas.microsoft.com/office/drawing/2014/main" id="{28259934-EC2D-E391-55E6-1D26B5D223E6}"/>
              </a:ext>
            </a:extLst>
          </p:cNvPr>
          <p:cNvPicPr>
            <a:picLocks noChangeAspect="1"/>
          </p:cNvPicPr>
          <p:nvPr/>
        </p:nvPicPr>
        <p:blipFill>
          <a:blip r:embed="rId3"/>
          <a:stretch>
            <a:fillRect/>
          </a:stretch>
        </p:blipFill>
        <p:spPr>
          <a:xfrm>
            <a:off x="721686" y="1506964"/>
            <a:ext cx="9708721" cy="48391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3954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354FEC-C236-D47D-4E03-3E1699395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7AB77D5B-CBE3-CA18-77BC-38D38956ED64}"/>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7D6C6EAC-83A0-FD0F-62FD-CF40FE022102}"/>
              </a:ext>
            </a:extLst>
          </p:cNvPr>
          <p:cNvSpPr txBox="1"/>
          <p:nvPr/>
        </p:nvSpPr>
        <p:spPr>
          <a:xfrm>
            <a:off x="475130" y="173887"/>
            <a:ext cx="6400800" cy="461665"/>
          </a:xfrm>
          <a:prstGeom prst="rect">
            <a:avLst/>
          </a:prstGeom>
          <a:ln>
            <a:solidFill>
              <a:srgbClr val="92D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sz="2400" b="1" i="1" dirty="0"/>
              <a:t># Plot of binary features against price range:</a:t>
            </a:r>
            <a:endParaRPr lang="en-IN" sz="2400" b="1" i="1" dirty="0"/>
          </a:p>
        </p:txBody>
      </p:sp>
      <p:pic>
        <p:nvPicPr>
          <p:cNvPr id="6" name="Picture 5">
            <a:extLst>
              <a:ext uri="{FF2B5EF4-FFF2-40B4-BE49-F238E27FC236}">
                <a16:creationId xmlns:a16="http://schemas.microsoft.com/office/drawing/2014/main" id="{37A917BE-EE1E-B0D1-2D34-4C9FF7FBE38A}"/>
              </a:ext>
            </a:extLst>
          </p:cNvPr>
          <p:cNvPicPr>
            <a:picLocks noChangeAspect="1"/>
          </p:cNvPicPr>
          <p:nvPr/>
        </p:nvPicPr>
        <p:blipFill>
          <a:blip r:embed="rId3"/>
          <a:stretch>
            <a:fillRect/>
          </a:stretch>
        </p:blipFill>
        <p:spPr>
          <a:xfrm>
            <a:off x="475130" y="635552"/>
            <a:ext cx="7392041" cy="2194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501FB0D7-578A-3A5F-4ED1-9428CC7E73D9}"/>
              </a:ext>
            </a:extLst>
          </p:cNvPr>
          <p:cNvPicPr>
            <a:picLocks noChangeAspect="1"/>
          </p:cNvPicPr>
          <p:nvPr/>
        </p:nvPicPr>
        <p:blipFill>
          <a:blip r:embed="rId4"/>
          <a:stretch>
            <a:fillRect/>
          </a:stretch>
        </p:blipFill>
        <p:spPr>
          <a:xfrm>
            <a:off x="1900997" y="2830302"/>
            <a:ext cx="9662997" cy="3948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3374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5ACD79-CAFA-4733-2E1A-5EBF060E0A23}"/>
              </a:ext>
            </a:extLst>
          </p:cNvPr>
          <p:cNvPicPr>
            <a:picLocks noChangeAspect="1"/>
          </p:cNvPicPr>
          <p:nvPr/>
        </p:nvPicPr>
        <p:blipFill>
          <a:blip r:embed="rId2"/>
          <a:stretch>
            <a:fillRect/>
          </a:stretch>
        </p:blipFill>
        <p:spPr>
          <a:xfrm>
            <a:off x="0"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26371830-BB38-FE8F-FA46-D00FD02B9DCC}"/>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727730D7-2ADF-0E36-9DF6-E8687DFB09B5}"/>
              </a:ext>
            </a:extLst>
          </p:cNvPr>
          <p:cNvPicPr>
            <a:picLocks noChangeAspect="1"/>
          </p:cNvPicPr>
          <p:nvPr/>
        </p:nvPicPr>
        <p:blipFill>
          <a:blip r:embed="rId3"/>
          <a:stretch>
            <a:fillRect/>
          </a:stretch>
        </p:blipFill>
        <p:spPr>
          <a:xfrm>
            <a:off x="842738" y="1784879"/>
            <a:ext cx="9708721" cy="448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6311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1BB29B-628F-BD51-514C-76AF9E1D2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50C54700-519E-019A-E461-B8514B8C07B2}"/>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BED02CFD-DEBA-0AD2-2A1D-64ECE34EC162}"/>
              </a:ext>
            </a:extLst>
          </p:cNvPr>
          <p:cNvSpPr txBox="1"/>
          <p:nvPr/>
        </p:nvSpPr>
        <p:spPr>
          <a:xfrm>
            <a:off x="446471" y="138970"/>
            <a:ext cx="5602941" cy="646331"/>
          </a:xfrm>
          <a:prstGeom prst="rect">
            <a:avLst/>
          </a:prstGeom>
          <a:ln>
            <a:solidFill>
              <a:srgbClr val="92D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sz="3600" b="1" i="1" dirty="0"/>
              <a:t>HEATMAP:</a:t>
            </a:r>
            <a:endParaRPr lang="en-IN" sz="3600" b="1" i="1" dirty="0"/>
          </a:p>
        </p:txBody>
      </p:sp>
      <p:pic>
        <p:nvPicPr>
          <p:cNvPr id="7" name="Picture 6">
            <a:extLst>
              <a:ext uri="{FF2B5EF4-FFF2-40B4-BE49-F238E27FC236}">
                <a16:creationId xmlns:a16="http://schemas.microsoft.com/office/drawing/2014/main" id="{7A7357E1-93E7-6005-0D02-60554C7FD7DE}"/>
              </a:ext>
            </a:extLst>
          </p:cNvPr>
          <p:cNvPicPr>
            <a:picLocks noChangeAspect="1"/>
          </p:cNvPicPr>
          <p:nvPr/>
        </p:nvPicPr>
        <p:blipFill>
          <a:blip r:embed="rId3"/>
          <a:stretch>
            <a:fillRect/>
          </a:stretch>
        </p:blipFill>
        <p:spPr>
          <a:xfrm>
            <a:off x="1048869" y="1885901"/>
            <a:ext cx="9619129" cy="4056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9181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151116-5599-D4C3-8A7E-EB6AAE366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987B6867-6C51-3DC1-7861-C160272D9E91}"/>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973D2FA6-AB01-9A19-6559-6F98123C7B1E}"/>
              </a:ext>
            </a:extLst>
          </p:cNvPr>
          <p:cNvPicPr>
            <a:picLocks noChangeAspect="1"/>
          </p:cNvPicPr>
          <p:nvPr/>
        </p:nvPicPr>
        <p:blipFill>
          <a:blip r:embed="rId3"/>
          <a:stretch>
            <a:fillRect/>
          </a:stretch>
        </p:blipFill>
        <p:spPr>
          <a:xfrm>
            <a:off x="1138585" y="971730"/>
            <a:ext cx="8615014" cy="55200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9399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8EB829-B288-5261-9A49-F1138C065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125ECF4F-78B2-AE58-D572-45D0482CFF14}"/>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426DE7DA-36C9-6CAB-29DF-0351ECA1BA37}"/>
              </a:ext>
            </a:extLst>
          </p:cNvPr>
          <p:cNvSpPr txBox="1"/>
          <p:nvPr/>
        </p:nvSpPr>
        <p:spPr>
          <a:xfrm>
            <a:off x="322730" y="136720"/>
            <a:ext cx="6589059" cy="461665"/>
          </a:xfrm>
          <a:prstGeom prst="rect">
            <a:avLst/>
          </a:prstGeom>
          <a:ln>
            <a:solidFill>
              <a:srgbClr val="00B05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sz="2400" b="1" i="1" dirty="0"/>
              <a:t># looking for outliers using box plot:</a:t>
            </a:r>
            <a:endParaRPr lang="en-IN" sz="2400" b="1" i="1" dirty="0"/>
          </a:p>
        </p:txBody>
      </p:sp>
      <p:pic>
        <p:nvPicPr>
          <p:cNvPr id="6" name="Picture 5">
            <a:extLst>
              <a:ext uri="{FF2B5EF4-FFF2-40B4-BE49-F238E27FC236}">
                <a16:creationId xmlns:a16="http://schemas.microsoft.com/office/drawing/2014/main" id="{22C63922-DD30-845F-6FB6-1AA4FF2E9496}"/>
              </a:ext>
            </a:extLst>
          </p:cNvPr>
          <p:cNvPicPr>
            <a:picLocks noChangeAspect="1"/>
          </p:cNvPicPr>
          <p:nvPr/>
        </p:nvPicPr>
        <p:blipFill>
          <a:blip r:embed="rId3"/>
          <a:stretch>
            <a:fillRect/>
          </a:stretch>
        </p:blipFill>
        <p:spPr>
          <a:xfrm>
            <a:off x="1196294" y="946624"/>
            <a:ext cx="5715495" cy="1127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8C579F57-DE94-3987-1A8C-DD3D538EB95E}"/>
              </a:ext>
            </a:extLst>
          </p:cNvPr>
          <p:cNvPicPr>
            <a:picLocks noChangeAspect="1"/>
          </p:cNvPicPr>
          <p:nvPr/>
        </p:nvPicPr>
        <p:blipFill>
          <a:blip r:embed="rId4"/>
          <a:stretch>
            <a:fillRect/>
          </a:stretch>
        </p:blipFill>
        <p:spPr>
          <a:xfrm>
            <a:off x="1130709" y="2619297"/>
            <a:ext cx="9518205" cy="3421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9544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3CE6EF-9E21-7AF2-B5D4-0B6EC68BC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71ADD3C3-4B7F-3F32-4FDF-7DA5E2B584F1}"/>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30B22C8F-86F4-0B3B-A0E4-4A7568AF73EF}"/>
              </a:ext>
            </a:extLst>
          </p:cNvPr>
          <p:cNvSpPr txBox="1"/>
          <p:nvPr/>
        </p:nvSpPr>
        <p:spPr>
          <a:xfrm>
            <a:off x="358584" y="265883"/>
            <a:ext cx="9117109" cy="646331"/>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i="1" dirty="0"/>
              <a:t>#This code selects only the numerical columns (integer and float) from the </a:t>
            </a:r>
            <a:r>
              <a:rPr lang="en-US" b="1" i="1" dirty="0" err="1"/>
              <a:t>DataFrame</a:t>
            </a:r>
            <a:r>
              <a:rPr lang="en-US" b="1" i="1" dirty="0"/>
              <a:t> '</a:t>
            </a:r>
            <a:r>
              <a:rPr lang="en-US" b="1" i="1" dirty="0" err="1"/>
              <a:t>df</a:t>
            </a:r>
            <a:r>
              <a:rPr lang="en-US" b="1" i="1" dirty="0"/>
              <a:t>' and assigns them to a new </a:t>
            </a:r>
            <a:r>
              <a:rPr lang="en-US" b="1" i="1" dirty="0" err="1"/>
              <a:t>DataFrame</a:t>
            </a:r>
            <a:r>
              <a:rPr lang="en-US" b="1" i="1" dirty="0"/>
              <a:t> '</a:t>
            </a:r>
            <a:r>
              <a:rPr lang="en-US" b="1" i="1" dirty="0" err="1"/>
              <a:t>df_num</a:t>
            </a:r>
            <a:r>
              <a:rPr lang="en-US" b="1" i="1" dirty="0"/>
              <a:t>'.</a:t>
            </a:r>
            <a:endParaRPr lang="en-IN" b="1" i="1" dirty="0"/>
          </a:p>
        </p:txBody>
      </p:sp>
      <p:pic>
        <p:nvPicPr>
          <p:cNvPr id="6" name="Picture 5">
            <a:extLst>
              <a:ext uri="{FF2B5EF4-FFF2-40B4-BE49-F238E27FC236}">
                <a16:creationId xmlns:a16="http://schemas.microsoft.com/office/drawing/2014/main" id="{A67BBD55-A691-6091-24D0-45B2445EF7DE}"/>
              </a:ext>
            </a:extLst>
          </p:cNvPr>
          <p:cNvPicPr>
            <a:picLocks noChangeAspect="1"/>
          </p:cNvPicPr>
          <p:nvPr/>
        </p:nvPicPr>
        <p:blipFill>
          <a:blip r:embed="rId3"/>
          <a:stretch>
            <a:fillRect/>
          </a:stretch>
        </p:blipFill>
        <p:spPr>
          <a:xfrm>
            <a:off x="561209" y="1752637"/>
            <a:ext cx="9922100" cy="41989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815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4C1AF7-BA24-C45A-FBB6-0A6A20723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712559A8-4770-9B5C-60AA-25C0D076C99A}"/>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9108CEB9-0B1C-0128-5EDB-732A458EF610}"/>
              </a:ext>
            </a:extLst>
          </p:cNvPr>
          <p:cNvSpPr txBox="1"/>
          <p:nvPr/>
        </p:nvSpPr>
        <p:spPr>
          <a:xfrm>
            <a:off x="322730" y="276998"/>
            <a:ext cx="8408894" cy="646331"/>
          </a:xfrm>
          <a:prstGeom prst="rect">
            <a:avLst/>
          </a:prstGeom>
          <a:ln>
            <a:solidFill>
              <a:srgbClr val="92D050"/>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i="1" dirty="0"/>
              <a:t>#This code selects only the categorical columns (object type) from the </a:t>
            </a:r>
            <a:r>
              <a:rPr lang="en-US" b="1" i="1" dirty="0" err="1"/>
              <a:t>DataFrame</a:t>
            </a:r>
            <a:r>
              <a:rPr lang="en-US" b="1" i="1" dirty="0"/>
              <a:t> '</a:t>
            </a:r>
            <a:r>
              <a:rPr lang="en-US" b="1" i="1" dirty="0" err="1"/>
              <a:t>df</a:t>
            </a:r>
            <a:r>
              <a:rPr lang="en-US" b="1" i="1" dirty="0"/>
              <a:t>' and assigns them to a new </a:t>
            </a:r>
            <a:r>
              <a:rPr lang="en-US" b="1" i="1" dirty="0" err="1"/>
              <a:t>DataFrame</a:t>
            </a:r>
            <a:r>
              <a:rPr lang="en-US" b="1" i="1" dirty="0"/>
              <a:t> '</a:t>
            </a:r>
            <a:r>
              <a:rPr lang="en-US" b="1" i="1" dirty="0" err="1"/>
              <a:t>df_cat</a:t>
            </a:r>
            <a:r>
              <a:rPr lang="en-US" b="1" i="1" dirty="0"/>
              <a:t>'.</a:t>
            </a:r>
            <a:endParaRPr lang="en-IN" b="1" i="1" dirty="0"/>
          </a:p>
        </p:txBody>
      </p:sp>
      <p:pic>
        <p:nvPicPr>
          <p:cNvPr id="6" name="Picture 5">
            <a:extLst>
              <a:ext uri="{FF2B5EF4-FFF2-40B4-BE49-F238E27FC236}">
                <a16:creationId xmlns:a16="http://schemas.microsoft.com/office/drawing/2014/main" id="{09F4AFB1-93A7-D7E0-C9EF-9224CC34BC31}"/>
              </a:ext>
            </a:extLst>
          </p:cNvPr>
          <p:cNvPicPr>
            <a:picLocks noChangeAspect="1"/>
          </p:cNvPicPr>
          <p:nvPr/>
        </p:nvPicPr>
        <p:blipFill>
          <a:blip r:embed="rId3"/>
          <a:stretch>
            <a:fillRect/>
          </a:stretch>
        </p:blipFill>
        <p:spPr>
          <a:xfrm>
            <a:off x="2976283" y="1442251"/>
            <a:ext cx="5271392" cy="5030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72928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671611-0D39-1B6C-7B4C-EDFA219AE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DB6D1D07-35CE-2B3E-0BE8-E12F26000487}"/>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8903B26-0D6D-8918-9360-EDEDB3C04B18}"/>
              </a:ext>
            </a:extLst>
          </p:cNvPr>
          <p:cNvSpPr txBox="1"/>
          <p:nvPr/>
        </p:nvSpPr>
        <p:spPr>
          <a:xfrm>
            <a:off x="421341" y="230832"/>
            <a:ext cx="8148918" cy="369332"/>
          </a:xfrm>
          <a:prstGeom prst="rect">
            <a:avLst/>
          </a:prstGeom>
          <a:ln>
            <a:solidFill>
              <a:srgbClr val="92D050"/>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i="1" dirty="0"/>
              <a:t># Feature scaling on the numeric column.</a:t>
            </a:r>
            <a:endParaRPr lang="en-IN" b="1" i="1" dirty="0"/>
          </a:p>
        </p:txBody>
      </p:sp>
      <p:pic>
        <p:nvPicPr>
          <p:cNvPr id="6" name="Picture 5">
            <a:extLst>
              <a:ext uri="{FF2B5EF4-FFF2-40B4-BE49-F238E27FC236}">
                <a16:creationId xmlns:a16="http://schemas.microsoft.com/office/drawing/2014/main" id="{36C66934-3F81-A7A9-4D4F-64E5038CA84D}"/>
              </a:ext>
            </a:extLst>
          </p:cNvPr>
          <p:cNvPicPr>
            <a:picLocks noChangeAspect="1"/>
          </p:cNvPicPr>
          <p:nvPr/>
        </p:nvPicPr>
        <p:blipFill>
          <a:blip r:embed="rId3"/>
          <a:stretch>
            <a:fillRect/>
          </a:stretch>
        </p:blipFill>
        <p:spPr>
          <a:xfrm>
            <a:off x="1763344" y="1372154"/>
            <a:ext cx="7801998" cy="493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5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EFC1CE-7D4D-8827-0B72-CCE34F56D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8F4D85D0-5239-4952-4E3A-A6E5390369B4}"/>
              </a:ext>
            </a:extLst>
          </p:cNvPr>
          <p:cNvSpPr txBox="1"/>
          <p:nvPr/>
        </p:nvSpPr>
        <p:spPr>
          <a:xfrm>
            <a:off x="573741" y="206188"/>
            <a:ext cx="2976283" cy="461665"/>
          </a:xfrm>
          <a:prstGeom prst="rect">
            <a:avLst/>
          </a:prstGeom>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b="1" dirty="0">
                <a:latin typeface="Lucida Fax" panose="02060602050505020204" pitchFamily="18" charset="0"/>
              </a:rPr>
              <a:t>MOTIVATION:</a:t>
            </a:r>
            <a:endParaRPr lang="en-IN" sz="2400" b="1" dirty="0">
              <a:latin typeface="Lucida Fax" panose="02060602050505020204" pitchFamily="18" charset="0"/>
            </a:endParaRPr>
          </a:p>
        </p:txBody>
      </p:sp>
      <p:sp>
        <p:nvSpPr>
          <p:cNvPr id="5" name="Arrow: Chevron 4">
            <a:extLst>
              <a:ext uri="{FF2B5EF4-FFF2-40B4-BE49-F238E27FC236}">
                <a16:creationId xmlns:a16="http://schemas.microsoft.com/office/drawing/2014/main" id="{8D7B7D9A-66ED-12A0-C153-1DFBE0D54FD1}"/>
              </a:ext>
            </a:extLst>
          </p:cNvPr>
          <p:cNvSpPr/>
          <p:nvPr/>
        </p:nvSpPr>
        <p:spPr>
          <a:xfrm>
            <a:off x="426720" y="1839825"/>
            <a:ext cx="11216640" cy="3846202"/>
          </a:xfrm>
          <a:prstGeom prst="chevr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Rectangle 5">
            <a:extLst>
              <a:ext uri="{FF2B5EF4-FFF2-40B4-BE49-F238E27FC236}">
                <a16:creationId xmlns:a16="http://schemas.microsoft.com/office/drawing/2014/main" id="{8E38F7B5-EDD8-F91F-77C9-DF266E63C2FF}"/>
              </a:ext>
            </a:extLst>
          </p:cNvPr>
          <p:cNvSpPr/>
          <p:nvPr/>
        </p:nvSpPr>
        <p:spPr>
          <a:xfrm>
            <a:off x="10067364"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63C7DFC-97E6-8CC9-ED44-8FC442E9CD2A}"/>
              </a:ext>
            </a:extLst>
          </p:cNvPr>
          <p:cNvSpPr txBox="1"/>
          <p:nvPr/>
        </p:nvSpPr>
        <p:spPr>
          <a:xfrm>
            <a:off x="2352040" y="1839825"/>
            <a:ext cx="7487920" cy="3416320"/>
          </a:xfrm>
          <a:prstGeom prst="rect">
            <a:avLst/>
          </a:prstGeom>
          <a:noFill/>
        </p:spPr>
        <p:txBody>
          <a:bodyPr wrap="square" rtlCol="0">
            <a:spAutoFit/>
          </a:bodyPr>
          <a:lstStyle/>
          <a:p>
            <a:endParaRPr lang="en-US" dirty="0"/>
          </a:p>
          <a:p>
            <a:r>
              <a:rPr lang="en-US" dirty="0"/>
              <a:t>1. Empower Consumers: Assist consumers in making informed purchasing decisions by providing accurate price estimates based on device specifications.</a:t>
            </a:r>
          </a:p>
          <a:p>
            <a:r>
              <a:rPr lang="en-US" dirty="0"/>
              <a:t>2. Market Insights: Enable manufacturers and retailers to understand price trends and consumer preferences for competitive pricing strategies.</a:t>
            </a:r>
          </a:p>
          <a:p>
            <a:r>
              <a:rPr lang="en-US" dirty="0"/>
              <a:t>3. Enhanced User Experience: Simplify the process of comparing and selecting smartphones, improving user satisfaction.</a:t>
            </a:r>
          </a:p>
          <a:p>
            <a:r>
              <a:rPr lang="en-US" dirty="0"/>
              <a:t>4. Business Efficiency: Automate pricing decisions to optimize inventory management and resource allocation, enhancing profitability.</a:t>
            </a:r>
          </a:p>
          <a:p>
            <a:r>
              <a:rPr lang="en-US" dirty="0"/>
              <a:t>5. Research and Innovation: Contribute to the advancement of machine learning techniques and algorithms through exploring complex relationships in mobile pricing data.</a:t>
            </a:r>
            <a:endParaRPr lang="en-IN" dirty="0"/>
          </a:p>
        </p:txBody>
      </p:sp>
    </p:spTree>
    <p:extLst>
      <p:ext uri="{BB962C8B-B14F-4D97-AF65-F5344CB8AC3E}">
        <p14:creationId xmlns:p14="http://schemas.microsoft.com/office/powerpoint/2010/main" val="4091466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1E0DD2-280C-5988-8BCC-EA01F5052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DD538D40-B3BD-63EF-6656-BC103E5F9864}"/>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0FBE5B62-13D2-8FAE-B220-F92AB94218FF}"/>
              </a:ext>
            </a:extLst>
          </p:cNvPr>
          <p:cNvPicPr>
            <a:picLocks noChangeAspect="1"/>
          </p:cNvPicPr>
          <p:nvPr/>
        </p:nvPicPr>
        <p:blipFill>
          <a:blip r:embed="rId3"/>
          <a:stretch>
            <a:fillRect/>
          </a:stretch>
        </p:blipFill>
        <p:spPr>
          <a:xfrm>
            <a:off x="1228166" y="988999"/>
            <a:ext cx="8319342" cy="5646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4B07F177-0BA7-2CB1-7FF1-ED4A98C82A90}"/>
              </a:ext>
            </a:extLst>
          </p:cNvPr>
          <p:cNvSpPr txBox="1"/>
          <p:nvPr/>
        </p:nvSpPr>
        <p:spPr>
          <a:xfrm>
            <a:off x="286871" y="120577"/>
            <a:ext cx="9547411"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b="1" dirty="0">
                <a:solidFill>
                  <a:schemeClr val="tx1"/>
                </a:solidFill>
                <a:latin typeface="Lucida Fax" panose="02060602050505020204" pitchFamily="18" charset="0"/>
              </a:rPr>
              <a:t>#This code snippet creates a </a:t>
            </a:r>
            <a:r>
              <a:rPr lang="en-US" b="1" dirty="0" err="1">
                <a:solidFill>
                  <a:schemeClr val="tx1"/>
                </a:solidFill>
                <a:latin typeface="Lucida Fax" panose="02060602050505020204" pitchFamily="18" charset="0"/>
              </a:rPr>
              <a:t>DataFrame</a:t>
            </a:r>
            <a:r>
              <a:rPr lang="en-US" b="1" dirty="0">
                <a:solidFill>
                  <a:schemeClr val="tx1"/>
                </a:solidFill>
                <a:latin typeface="Lucida Fax" panose="02060602050505020204" pitchFamily="18" charset="0"/>
              </a:rPr>
              <a:t> called `</a:t>
            </a:r>
            <a:r>
              <a:rPr lang="en-US" b="1" dirty="0" err="1">
                <a:solidFill>
                  <a:schemeClr val="tx1"/>
                </a:solidFill>
                <a:latin typeface="Lucida Fax" panose="02060602050505020204" pitchFamily="18" charset="0"/>
              </a:rPr>
              <a:t>df_scaled</a:t>
            </a:r>
            <a:r>
              <a:rPr lang="en-US" b="1" dirty="0">
                <a:solidFill>
                  <a:schemeClr val="tx1"/>
                </a:solidFill>
                <a:latin typeface="Lucida Fax" panose="02060602050505020204" pitchFamily="18" charset="0"/>
              </a:rPr>
              <a:t>` containing scaled numerical data `</a:t>
            </a:r>
            <a:r>
              <a:rPr lang="en-US" b="1" dirty="0" err="1">
                <a:solidFill>
                  <a:schemeClr val="tx1"/>
                </a:solidFill>
                <a:latin typeface="Lucida Fax" panose="02060602050505020204" pitchFamily="18" charset="0"/>
              </a:rPr>
              <a:t>x_scaled</a:t>
            </a:r>
            <a:r>
              <a:rPr lang="en-US" b="1" dirty="0">
                <a:solidFill>
                  <a:schemeClr val="tx1"/>
                </a:solidFill>
                <a:latin typeface="Lucida Fax" panose="02060602050505020204" pitchFamily="18" charset="0"/>
              </a:rPr>
              <a:t>` with column names from `</a:t>
            </a:r>
            <a:r>
              <a:rPr lang="en-US" b="1" dirty="0" err="1">
                <a:solidFill>
                  <a:schemeClr val="tx1"/>
                </a:solidFill>
                <a:latin typeface="Lucida Fax" panose="02060602050505020204" pitchFamily="18" charset="0"/>
              </a:rPr>
              <a:t>df_num</a:t>
            </a:r>
            <a:r>
              <a:rPr lang="en-US" b="1" dirty="0">
                <a:solidFill>
                  <a:schemeClr val="tx1"/>
                </a:solidFill>
                <a:latin typeface="Lucida Fax" panose="02060602050505020204" pitchFamily="18" charset="0"/>
              </a:rPr>
              <a:t>`.</a:t>
            </a:r>
            <a:endParaRPr lang="en-IN" b="1" dirty="0">
              <a:solidFill>
                <a:schemeClr val="tx1"/>
              </a:solidFill>
              <a:latin typeface="Lucida Fax" panose="02060602050505020204" pitchFamily="18" charset="0"/>
            </a:endParaRPr>
          </a:p>
        </p:txBody>
      </p:sp>
    </p:spTree>
    <p:extLst>
      <p:ext uri="{BB962C8B-B14F-4D97-AF65-F5344CB8AC3E}">
        <p14:creationId xmlns:p14="http://schemas.microsoft.com/office/powerpoint/2010/main" val="3390161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4803A0-3425-3439-7666-0D108E214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8015B7C7-08D9-8B5B-C4B0-475BAEE627A8}"/>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0222A83C-1CDE-DC5C-3872-116D0F67093D}"/>
              </a:ext>
            </a:extLst>
          </p:cNvPr>
          <p:cNvSpPr txBox="1"/>
          <p:nvPr/>
        </p:nvSpPr>
        <p:spPr>
          <a:xfrm>
            <a:off x="381000" y="276998"/>
            <a:ext cx="9224683" cy="646331"/>
          </a:xfrm>
          <a:prstGeom prst="rect">
            <a:avLst/>
          </a:prstGeom>
          <a:ln>
            <a:solidFill>
              <a:srgbClr val="92D050"/>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i="1" dirty="0"/>
              <a:t>#DataFrame '</a:t>
            </a:r>
            <a:r>
              <a:rPr lang="en-US" b="1" i="1" dirty="0" err="1"/>
              <a:t>df_num</a:t>
            </a:r>
            <a:r>
              <a:rPr lang="en-US" b="1" i="1" dirty="0"/>
              <a:t>' containing numerical columns along the columns axis, resulting in a new </a:t>
            </a:r>
            <a:r>
              <a:rPr lang="en-US" b="1" i="1" dirty="0" err="1"/>
              <a:t>DataFrame</a:t>
            </a:r>
            <a:r>
              <a:rPr lang="en-US" b="1" i="1" dirty="0"/>
              <a:t> '</a:t>
            </a:r>
            <a:r>
              <a:rPr lang="en-US" b="1" i="1" dirty="0" err="1"/>
              <a:t>df_new</a:t>
            </a:r>
            <a:r>
              <a:rPr lang="en-US" b="1" i="1" dirty="0"/>
              <a:t>' containing both types of columns.</a:t>
            </a:r>
            <a:endParaRPr lang="en-IN" b="1" i="1" dirty="0"/>
          </a:p>
        </p:txBody>
      </p:sp>
      <p:pic>
        <p:nvPicPr>
          <p:cNvPr id="6" name="Picture 5">
            <a:extLst>
              <a:ext uri="{FF2B5EF4-FFF2-40B4-BE49-F238E27FC236}">
                <a16:creationId xmlns:a16="http://schemas.microsoft.com/office/drawing/2014/main" id="{EC0F7492-ADC3-BC97-DCAC-7F9F45BC3921}"/>
              </a:ext>
            </a:extLst>
          </p:cNvPr>
          <p:cNvPicPr>
            <a:picLocks noChangeAspect="1"/>
          </p:cNvPicPr>
          <p:nvPr/>
        </p:nvPicPr>
        <p:blipFill>
          <a:blip r:embed="rId3"/>
          <a:stretch>
            <a:fillRect/>
          </a:stretch>
        </p:blipFill>
        <p:spPr>
          <a:xfrm>
            <a:off x="961267" y="1819213"/>
            <a:ext cx="9731583" cy="40084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7912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2FB4B3-BFA3-EB78-487F-1B2070158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F86A4FE3-1EF9-0C0D-BB80-3DE459DB7CDD}"/>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D0F33D1E-2C95-BADC-521B-36CAA83C615A}"/>
              </a:ext>
            </a:extLst>
          </p:cNvPr>
          <p:cNvSpPr txBox="1"/>
          <p:nvPr/>
        </p:nvSpPr>
        <p:spPr>
          <a:xfrm>
            <a:off x="681316" y="251012"/>
            <a:ext cx="6938683" cy="523220"/>
          </a:xfrm>
          <a:prstGeom prst="rect">
            <a:avLst/>
          </a:prstGeom>
          <a:ln>
            <a:solidFill>
              <a:srgbClr val="92D05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800" b="1" i="1" dirty="0">
                <a:solidFill>
                  <a:srgbClr val="000000"/>
                </a:solidFill>
                <a:effectLst/>
                <a:latin typeface="Helvetica Neue"/>
              </a:rPr>
              <a:t>Splitting the X and Y:</a:t>
            </a:r>
          </a:p>
        </p:txBody>
      </p:sp>
      <p:pic>
        <p:nvPicPr>
          <p:cNvPr id="9" name="Picture 8">
            <a:extLst>
              <a:ext uri="{FF2B5EF4-FFF2-40B4-BE49-F238E27FC236}">
                <a16:creationId xmlns:a16="http://schemas.microsoft.com/office/drawing/2014/main" id="{2A397DE2-AAA2-EADA-EAAB-0CAAB578BE2B}"/>
              </a:ext>
            </a:extLst>
          </p:cNvPr>
          <p:cNvPicPr>
            <a:picLocks noChangeAspect="1"/>
          </p:cNvPicPr>
          <p:nvPr/>
        </p:nvPicPr>
        <p:blipFill>
          <a:blip r:embed="rId3"/>
          <a:stretch>
            <a:fillRect/>
          </a:stretch>
        </p:blipFill>
        <p:spPr>
          <a:xfrm>
            <a:off x="681316" y="1547336"/>
            <a:ext cx="9632515" cy="48086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1186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8EF0A5-D823-D54B-F6AE-DC76E9706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EFEE1EE7-CAC3-7A0C-DEE8-5E487BA2A5F3}"/>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9C4319E6-B6AC-BE2C-0D8D-2D7D0A356E4C}"/>
              </a:ext>
            </a:extLst>
          </p:cNvPr>
          <p:cNvPicPr>
            <a:picLocks noChangeAspect="1"/>
          </p:cNvPicPr>
          <p:nvPr/>
        </p:nvPicPr>
        <p:blipFill>
          <a:blip r:embed="rId3"/>
          <a:stretch>
            <a:fillRect/>
          </a:stretch>
        </p:blipFill>
        <p:spPr>
          <a:xfrm>
            <a:off x="2330824" y="856127"/>
            <a:ext cx="6580094" cy="5248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1764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E58B76-F73E-6699-F728-DD6D13A4E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329DF851-E1D3-924A-A9FE-684A501F11FF}"/>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FA1C0594-11A2-B58B-6330-A15654166287}"/>
              </a:ext>
            </a:extLst>
          </p:cNvPr>
          <p:cNvSpPr txBox="1"/>
          <p:nvPr/>
        </p:nvSpPr>
        <p:spPr>
          <a:xfrm>
            <a:off x="403411" y="212903"/>
            <a:ext cx="8202706" cy="461665"/>
          </a:xfrm>
          <a:prstGeom prst="rect">
            <a:avLst/>
          </a:prstGeom>
          <a:ln>
            <a:solidFill>
              <a:srgbClr val="92D050"/>
            </a:solidFill>
          </a:ln>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r>
              <a:rPr lang="en-US" sz="2400" b="1" i="1" dirty="0"/>
              <a:t># Importing the models and </a:t>
            </a:r>
            <a:r>
              <a:rPr lang="en-US" sz="2400" b="1" i="1" dirty="0" err="1"/>
              <a:t>Traning</a:t>
            </a:r>
            <a:r>
              <a:rPr lang="en-US" sz="2400" b="1" i="1" dirty="0"/>
              <a:t> them all at once.</a:t>
            </a:r>
            <a:endParaRPr lang="en-IN" sz="2400" b="1" i="1" dirty="0"/>
          </a:p>
        </p:txBody>
      </p:sp>
      <p:pic>
        <p:nvPicPr>
          <p:cNvPr id="6" name="Picture 5">
            <a:extLst>
              <a:ext uri="{FF2B5EF4-FFF2-40B4-BE49-F238E27FC236}">
                <a16:creationId xmlns:a16="http://schemas.microsoft.com/office/drawing/2014/main" id="{9011F248-152F-80C6-B768-F947D9D1D88E}"/>
              </a:ext>
            </a:extLst>
          </p:cNvPr>
          <p:cNvPicPr>
            <a:picLocks noChangeAspect="1"/>
          </p:cNvPicPr>
          <p:nvPr/>
        </p:nvPicPr>
        <p:blipFill>
          <a:blip r:embed="rId3"/>
          <a:stretch>
            <a:fillRect/>
          </a:stretch>
        </p:blipFill>
        <p:spPr>
          <a:xfrm>
            <a:off x="815788" y="1608623"/>
            <a:ext cx="9036423" cy="4315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7189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867825-17E6-0469-C7AA-FC8B3C0EC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CBC06668-8DFA-B9E9-AACE-46BDC72ABAF6}"/>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9A113C89-6AB2-F271-0436-9D13174B43AB}"/>
              </a:ext>
            </a:extLst>
          </p:cNvPr>
          <p:cNvSpPr txBox="1"/>
          <p:nvPr/>
        </p:nvSpPr>
        <p:spPr>
          <a:xfrm>
            <a:off x="528917" y="188259"/>
            <a:ext cx="7969623" cy="646331"/>
          </a:xfrm>
          <a:prstGeom prst="rect">
            <a:avLst/>
          </a:prstGeom>
          <a:ln>
            <a:solidFill>
              <a:srgbClr val="002060"/>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l"/>
            <a:r>
              <a:rPr lang="en-IN" sz="3600" b="1" i="1" dirty="0">
                <a:solidFill>
                  <a:srgbClr val="000000"/>
                </a:solidFill>
                <a:effectLst/>
                <a:latin typeface="Helvetica Neue"/>
              </a:rPr>
              <a:t>Logistic Regression:</a:t>
            </a:r>
          </a:p>
        </p:txBody>
      </p:sp>
      <p:pic>
        <p:nvPicPr>
          <p:cNvPr id="6" name="Picture 5">
            <a:extLst>
              <a:ext uri="{FF2B5EF4-FFF2-40B4-BE49-F238E27FC236}">
                <a16:creationId xmlns:a16="http://schemas.microsoft.com/office/drawing/2014/main" id="{22266D71-3077-8346-C27D-7DF29DE55D84}"/>
              </a:ext>
            </a:extLst>
          </p:cNvPr>
          <p:cNvPicPr>
            <a:picLocks noChangeAspect="1"/>
          </p:cNvPicPr>
          <p:nvPr/>
        </p:nvPicPr>
        <p:blipFill>
          <a:blip r:embed="rId3"/>
          <a:stretch>
            <a:fillRect/>
          </a:stretch>
        </p:blipFill>
        <p:spPr>
          <a:xfrm>
            <a:off x="914400" y="3755854"/>
            <a:ext cx="3988776" cy="299492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836B5836-1546-2920-ACA6-40461D6803EA}"/>
              </a:ext>
            </a:extLst>
          </p:cNvPr>
          <p:cNvPicPr>
            <a:picLocks noChangeAspect="1"/>
          </p:cNvPicPr>
          <p:nvPr/>
        </p:nvPicPr>
        <p:blipFill>
          <a:blip r:embed="rId4"/>
          <a:stretch>
            <a:fillRect/>
          </a:stretch>
        </p:blipFill>
        <p:spPr>
          <a:xfrm>
            <a:off x="7474026" y="3729081"/>
            <a:ext cx="3988776" cy="307583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a:extLst>
              <a:ext uri="{FF2B5EF4-FFF2-40B4-BE49-F238E27FC236}">
                <a16:creationId xmlns:a16="http://schemas.microsoft.com/office/drawing/2014/main" id="{FB1BE70F-64ED-5305-D323-F96F9C8BE86A}"/>
              </a:ext>
            </a:extLst>
          </p:cNvPr>
          <p:cNvPicPr>
            <a:picLocks noChangeAspect="1"/>
          </p:cNvPicPr>
          <p:nvPr/>
        </p:nvPicPr>
        <p:blipFill>
          <a:blip r:embed="rId5"/>
          <a:stretch>
            <a:fillRect/>
          </a:stretch>
        </p:blipFill>
        <p:spPr>
          <a:xfrm>
            <a:off x="4250549" y="1022849"/>
            <a:ext cx="3690901" cy="270623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9544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D68FBB-E9BF-B3E9-308B-571AD1525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F6A8F8DA-D7EB-C266-0F06-34CA25FF70A4}"/>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9DFF0CA-F018-103D-9A0F-5F32B623D311}"/>
              </a:ext>
            </a:extLst>
          </p:cNvPr>
          <p:cNvSpPr txBox="1"/>
          <p:nvPr/>
        </p:nvSpPr>
        <p:spPr>
          <a:xfrm>
            <a:off x="188258" y="276999"/>
            <a:ext cx="9377083" cy="923330"/>
          </a:xfrm>
          <a:prstGeom prst="rect">
            <a:avLst/>
          </a:prstGeom>
          <a:ln>
            <a:solidFill>
              <a:srgbClr val="002060"/>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b="1" i="1" dirty="0"/>
              <a:t>#This likely refers to a function named "</a:t>
            </a:r>
            <a:r>
              <a:rPr lang="en-US" b="1" i="1" dirty="0" err="1"/>
              <a:t>mymodel</a:t>
            </a:r>
            <a:r>
              <a:rPr lang="en-US" b="1" i="1" dirty="0"/>
              <a:t>" with a parameter "rf," suggesting it's a custom function for building a machine learning model, potentially using a random forest algorithm.</a:t>
            </a:r>
            <a:endParaRPr lang="en-IN" b="1" i="1" dirty="0"/>
          </a:p>
        </p:txBody>
      </p:sp>
      <p:pic>
        <p:nvPicPr>
          <p:cNvPr id="6" name="Picture 5">
            <a:extLst>
              <a:ext uri="{FF2B5EF4-FFF2-40B4-BE49-F238E27FC236}">
                <a16:creationId xmlns:a16="http://schemas.microsoft.com/office/drawing/2014/main" id="{5679A754-90B7-0408-17AF-6793C2869FF7}"/>
              </a:ext>
            </a:extLst>
          </p:cNvPr>
          <p:cNvPicPr>
            <a:picLocks noChangeAspect="1"/>
          </p:cNvPicPr>
          <p:nvPr/>
        </p:nvPicPr>
        <p:blipFill>
          <a:blip r:embed="rId3"/>
          <a:stretch>
            <a:fillRect/>
          </a:stretch>
        </p:blipFill>
        <p:spPr>
          <a:xfrm>
            <a:off x="1603296" y="1813198"/>
            <a:ext cx="7962045" cy="428280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52201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095CE4-1A4B-9B23-6842-5A243D83C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DAAE83C1-77D6-22D2-3604-BDB94F9332D2}"/>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0049DDA-098A-85CB-0A72-14D53A93A779}"/>
              </a:ext>
            </a:extLst>
          </p:cNvPr>
          <p:cNvSpPr txBox="1"/>
          <p:nvPr/>
        </p:nvSpPr>
        <p:spPr>
          <a:xfrm>
            <a:off x="349623" y="267889"/>
            <a:ext cx="7736541" cy="861774"/>
          </a:xfrm>
          <a:prstGeom prst="rect">
            <a:avLst/>
          </a:prstGeom>
          <a:ln>
            <a:solidFill>
              <a:srgbClr val="002060"/>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IN" sz="3200" b="1" i="1" dirty="0" err="1">
                <a:solidFill>
                  <a:srgbClr val="000000"/>
                </a:solidFill>
                <a:effectLst/>
                <a:latin typeface="Helvetica Neue"/>
              </a:rPr>
              <a:t>Gridsearch</a:t>
            </a:r>
            <a:r>
              <a:rPr lang="en-IN" sz="3200" b="1" i="1" dirty="0">
                <a:solidFill>
                  <a:srgbClr val="000000"/>
                </a:solidFill>
                <a:effectLst/>
                <a:latin typeface="Helvetica Neue"/>
              </a:rPr>
              <a:t> using random forest:</a:t>
            </a:r>
          </a:p>
          <a:p>
            <a:endParaRPr lang="en-IN" dirty="0"/>
          </a:p>
        </p:txBody>
      </p:sp>
      <p:pic>
        <p:nvPicPr>
          <p:cNvPr id="6" name="Picture 5">
            <a:extLst>
              <a:ext uri="{FF2B5EF4-FFF2-40B4-BE49-F238E27FC236}">
                <a16:creationId xmlns:a16="http://schemas.microsoft.com/office/drawing/2014/main" id="{7A9F41E0-1B04-B5DD-BF24-F6ED601F955F}"/>
              </a:ext>
            </a:extLst>
          </p:cNvPr>
          <p:cNvPicPr>
            <a:picLocks noChangeAspect="1"/>
          </p:cNvPicPr>
          <p:nvPr/>
        </p:nvPicPr>
        <p:blipFill>
          <a:blip r:embed="rId3"/>
          <a:stretch>
            <a:fillRect/>
          </a:stretch>
        </p:blipFill>
        <p:spPr>
          <a:xfrm>
            <a:off x="923365" y="1576970"/>
            <a:ext cx="8812676" cy="449213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5747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214553-3CCB-39F0-0912-FABA7E6E3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57F034D7-61F9-2FF8-227B-709FE362C6A2}"/>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E8D1FD45-8D55-4C74-9696-606FAD041018}"/>
              </a:ext>
            </a:extLst>
          </p:cNvPr>
          <p:cNvSpPr txBox="1"/>
          <p:nvPr/>
        </p:nvSpPr>
        <p:spPr>
          <a:xfrm>
            <a:off x="385481" y="197223"/>
            <a:ext cx="8238565" cy="1200329"/>
          </a:xfrm>
          <a:prstGeom prst="rect">
            <a:avLst/>
          </a:prstGeom>
          <a:ln>
            <a:solidFill>
              <a:srgbClr val="002060"/>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400" b="1" i="1" dirty="0"/>
              <a:t># This code prints the best parameters and corresponding score achieved during grid search optimization for a machine learning model.</a:t>
            </a:r>
            <a:endParaRPr lang="en-IN" sz="2400" b="1" i="1" dirty="0"/>
          </a:p>
        </p:txBody>
      </p:sp>
      <p:pic>
        <p:nvPicPr>
          <p:cNvPr id="6" name="Picture 5">
            <a:extLst>
              <a:ext uri="{FF2B5EF4-FFF2-40B4-BE49-F238E27FC236}">
                <a16:creationId xmlns:a16="http://schemas.microsoft.com/office/drawing/2014/main" id="{5A76E719-73B9-27E3-B0A3-35DCA901A180}"/>
              </a:ext>
            </a:extLst>
          </p:cNvPr>
          <p:cNvPicPr>
            <a:picLocks noChangeAspect="1"/>
          </p:cNvPicPr>
          <p:nvPr/>
        </p:nvPicPr>
        <p:blipFill>
          <a:blip r:embed="rId3"/>
          <a:stretch>
            <a:fillRect/>
          </a:stretch>
        </p:blipFill>
        <p:spPr>
          <a:xfrm>
            <a:off x="848432" y="2121215"/>
            <a:ext cx="9586486" cy="381589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39177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29E9A9-8C9A-2EF9-992E-A7B4FBAC5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F9EE3E17-58F4-848F-618D-0F876C99A5D4}"/>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82656CCB-E58B-53E9-E26B-D3C1FF94B66D}"/>
              </a:ext>
            </a:extLst>
          </p:cNvPr>
          <p:cNvSpPr txBox="1"/>
          <p:nvPr/>
        </p:nvSpPr>
        <p:spPr>
          <a:xfrm>
            <a:off x="385483" y="224118"/>
            <a:ext cx="9215717" cy="1200329"/>
          </a:xfrm>
          <a:prstGeom prst="rect">
            <a:avLst/>
          </a:prstGeom>
          <a:ln>
            <a:solidFill>
              <a:srgbClr val="002060"/>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400" b="1" i="1" dirty="0"/>
              <a:t>#This code calculates and prints the accuracy score of predictions '</a:t>
            </a:r>
            <a:r>
              <a:rPr lang="en-US" sz="2400" b="1" i="1" dirty="0" err="1"/>
              <a:t>y_pred</a:t>
            </a:r>
            <a:r>
              <a:rPr lang="en-US" sz="2400" b="1" i="1" dirty="0"/>
              <a:t>' compared to actual labels '</a:t>
            </a:r>
            <a:r>
              <a:rPr lang="en-US" sz="2400" b="1" i="1" dirty="0" err="1"/>
              <a:t>y_test</a:t>
            </a:r>
            <a:r>
              <a:rPr lang="en-US" sz="2400" b="1" i="1" dirty="0"/>
              <a:t>' using </a:t>
            </a:r>
            <a:r>
              <a:rPr lang="en-US" sz="2400" b="1" i="1" dirty="0" err="1"/>
              <a:t>sklearn's</a:t>
            </a:r>
            <a:r>
              <a:rPr lang="en-US" sz="2400" b="1" i="1" dirty="0"/>
              <a:t> </a:t>
            </a:r>
            <a:r>
              <a:rPr lang="en-US" sz="2400" b="1" i="1" dirty="0" err="1"/>
              <a:t>accuracy_score</a:t>
            </a:r>
            <a:r>
              <a:rPr lang="en-US" sz="2400" b="1" i="1" dirty="0"/>
              <a:t> function.</a:t>
            </a:r>
            <a:endParaRPr lang="en-IN" sz="2400" b="1" i="1" dirty="0"/>
          </a:p>
        </p:txBody>
      </p:sp>
      <p:pic>
        <p:nvPicPr>
          <p:cNvPr id="6" name="Picture 5">
            <a:extLst>
              <a:ext uri="{FF2B5EF4-FFF2-40B4-BE49-F238E27FC236}">
                <a16:creationId xmlns:a16="http://schemas.microsoft.com/office/drawing/2014/main" id="{DC4E434F-2D7D-F82E-9929-E94437AC1F88}"/>
              </a:ext>
            </a:extLst>
          </p:cNvPr>
          <p:cNvPicPr>
            <a:picLocks noChangeAspect="1"/>
          </p:cNvPicPr>
          <p:nvPr/>
        </p:nvPicPr>
        <p:blipFill>
          <a:blip r:embed="rId3"/>
          <a:stretch>
            <a:fillRect/>
          </a:stretch>
        </p:blipFill>
        <p:spPr>
          <a:xfrm>
            <a:off x="896471" y="2083823"/>
            <a:ext cx="8937811" cy="366656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787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55B6C-9463-1AEF-C849-C568B2A6C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Rectangle 3">
            <a:extLst>
              <a:ext uri="{FF2B5EF4-FFF2-40B4-BE49-F238E27FC236}">
                <a16:creationId xmlns:a16="http://schemas.microsoft.com/office/drawing/2014/main" id="{4F2BF6EF-B36B-7C54-2E26-4D32620719A9}"/>
              </a:ext>
            </a:extLst>
          </p:cNvPr>
          <p:cNvSpPr/>
          <p:nvPr/>
        </p:nvSpPr>
        <p:spPr>
          <a:xfrm>
            <a:off x="9995647"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5D84F41-CA08-7CF8-979A-AE4829ED4651}"/>
              </a:ext>
            </a:extLst>
          </p:cNvPr>
          <p:cNvSpPr txBox="1"/>
          <p:nvPr/>
        </p:nvSpPr>
        <p:spPr>
          <a:xfrm>
            <a:off x="412376" y="206189"/>
            <a:ext cx="5683624" cy="461665"/>
          </a:xfrm>
          <a:prstGeom prst="rect">
            <a:avLst/>
          </a:prstGeom>
          <a:ln>
            <a:solidFill>
              <a:srgbClr val="FF000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b="1" dirty="0">
                <a:latin typeface="Lucida Fax" panose="02060602050505020204" pitchFamily="18" charset="0"/>
              </a:rPr>
              <a:t>FEATURES DESCRIPTION:</a:t>
            </a:r>
            <a:endParaRPr lang="en-IN" sz="2400" b="1" dirty="0">
              <a:latin typeface="Lucida Fax" panose="02060602050505020204" pitchFamily="18" charset="0"/>
            </a:endParaRPr>
          </a:p>
        </p:txBody>
      </p:sp>
      <p:pic>
        <p:nvPicPr>
          <p:cNvPr id="6" name="Picture 5">
            <a:extLst>
              <a:ext uri="{FF2B5EF4-FFF2-40B4-BE49-F238E27FC236}">
                <a16:creationId xmlns:a16="http://schemas.microsoft.com/office/drawing/2014/main" id="{4B003A69-53CF-3F3D-1130-4B832604470B}"/>
              </a:ext>
            </a:extLst>
          </p:cNvPr>
          <p:cNvPicPr>
            <a:picLocks noChangeAspect="1"/>
          </p:cNvPicPr>
          <p:nvPr/>
        </p:nvPicPr>
        <p:blipFill>
          <a:blip r:embed="rId3"/>
          <a:stretch>
            <a:fillRect/>
          </a:stretch>
        </p:blipFill>
        <p:spPr>
          <a:xfrm>
            <a:off x="1574800" y="1393010"/>
            <a:ext cx="8205768" cy="4916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8630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030689-0F0C-2855-DDA1-D9749EDF6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E29DCF74-1044-0386-D7B7-AEC3CAD32357}"/>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800148B-F28D-F298-CCA4-43C66634A1D7}"/>
              </a:ext>
            </a:extLst>
          </p:cNvPr>
          <p:cNvSpPr txBox="1"/>
          <p:nvPr/>
        </p:nvSpPr>
        <p:spPr>
          <a:xfrm>
            <a:off x="291354" y="259977"/>
            <a:ext cx="9403976" cy="830997"/>
          </a:xfrm>
          <a:prstGeom prst="rect">
            <a:avLst/>
          </a:prstGeom>
          <a:ln>
            <a:solidFill>
              <a:srgbClr val="002060"/>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400" b="1" i="1" dirty="0"/>
              <a:t>#This code generates predictions '</a:t>
            </a:r>
            <a:r>
              <a:rPr lang="en-US" sz="2400" b="1" i="1" dirty="0" err="1"/>
              <a:t>y_pred</a:t>
            </a:r>
            <a:r>
              <a:rPr lang="en-US" sz="2400" b="1" i="1" dirty="0"/>
              <a:t>' using a trained random forest model 'rf' on the test dataset '</a:t>
            </a:r>
            <a:r>
              <a:rPr lang="en-US" sz="2400" b="1" i="1" dirty="0" err="1"/>
              <a:t>x_test</a:t>
            </a:r>
            <a:r>
              <a:rPr lang="en-US" sz="2400" b="1" i="1" dirty="0"/>
              <a:t>'.</a:t>
            </a:r>
            <a:endParaRPr lang="en-IN" sz="2400" b="1" i="1" dirty="0"/>
          </a:p>
        </p:txBody>
      </p:sp>
      <p:pic>
        <p:nvPicPr>
          <p:cNvPr id="6" name="Picture 5">
            <a:extLst>
              <a:ext uri="{FF2B5EF4-FFF2-40B4-BE49-F238E27FC236}">
                <a16:creationId xmlns:a16="http://schemas.microsoft.com/office/drawing/2014/main" id="{8BE5E461-695E-3D34-1C5A-7499F2E1593B}"/>
              </a:ext>
            </a:extLst>
          </p:cNvPr>
          <p:cNvPicPr>
            <a:picLocks noChangeAspect="1"/>
          </p:cNvPicPr>
          <p:nvPr/>
        </p:nvPicPr>
        <p:blipFill>
          <a:blip r:embed="rId3"/>
          <a:stretch>
            <a:fillRect/>
          </a:stretch>
        </p:blipFill>
        <p:spPr>
          <a:xfrm>
            <a:off x="2444843" y="1350951"/>
            <a:ext cx="6477561" cy="524301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68211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DEE5ED-9ABE-17EC-A2B9-EB2C49620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411DFFAB-96CA-652C-0AD8-CE1F9A1CB1FD}"/>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46DB9325-8D98-4F61-F01F-F4F5AE8E0EC0}"/>
              </a:ext>
            </a:extLst>
          </p:cNvPr>
          <p:cNvSpPr txBox="1"/>
          <p:nvPr/>
        </p:nvSpPr>
        <p:spPr>
          <a:xfrm>
            <a:off x="502023" y="98612"/>
            <a:ext cx="7306236" cy="861774"/>
          </a:xfrm>
          <a:prstGeom prst="rect">
            <a:avLst/>
          </a:prstGeom>
          <a:ln>
            <a:solidFill>
              <a:srgbClr val="FF000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sz="3200" b="1" i="1" dirty="0" err="1">
                <a:solidFill>
                  <a:srgbClr val="000000"/>
                </a:solidFill>
                <a:effectLst/>
                <a:latin typeface="Helvetica Neue"/>
              </a:rPr>
              <a:t>Gridsearch</a:t>
            </a:r>
            <a:r>
              <a:rPr lang="en-IN" sz="3200" b="1" i="1" dirty="0">
                <a:solidFill>
                  <a:srgbClr val="000000"/>
                </a:solidFill>
                <a:effectLst/>
                <a:latin typeface="Helvetica Neue"/>
              </a:rPr>
              <a:t> using </a:t>
            </a:r>
            <a:r>
              <a:rPr lang="en-IN" sz="3200" b="1" i="1" dirty="0" err="1">
                <a:solidFill>
                  <a:srgbClr val="000000"/>
                </a:solidFill>
                <a:effectLst/>
                <a:latin typeface="Helvetica Neue"/>
              </a:rPr>
              <a:t>logisticregression</a:t>
            </a:r>
            <a:r>
              <a:rPr lang="en-IN" sz="3200" b="1" i="1" dirty="0">
                <a:solidFill>
                  <a:srgbClr val="000000"/>
                </a:solidFill>
                <a:effectLst/>
                <a:latin typeface="Helvetica Neue"/>
              </a:rPr>
              <a:t>:</a:t>
            </a:r>
          </a:p>
          <a:p>
            <a:endParaRPr lang="en-IN" dirty="0"/>
          </a:p>
        </p:txBody>
      </p:sp>
      <p:pic>
        <p:nvPicPr>
          <p:cNvPr id="6" name="Picture 5">
            <a:extLst>
              <a:ext uri="{FF2B5EF4-FFF2-40B4-BE49-F238E27FC236}">
                <a16:creationId xmlns:a16="http://schemas.microsoft.com/office/drawing/2014/main" id="{7B14FAE2-F443-28B5-1C6A-75937BA8BFF5}"/>
              </a:ext>
            </a:extLst>
          </p:cNvPr>
          <p:cNvPicPr>
            <a:picLocks noChangeAspect="1"/>
          </p:cNvPicPr>
          <p:nvPr/>
        </p:nvPicPr>
        <p:blipFill>
          <a:blip r:embed="rId3"/>
          <a:stretch>
            <a:fillRect/>
          </a:stretch>
        </p:blipFill>
        <p:spPr>
          <a:xfrm>
            <a:off x="1018005" y="1570326"/>
            <a:ext cx="8900931" cy="46777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25010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E63106-363F-7119-648D-8864B310E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496AA5D2-843B-BAB3-AC6B-CFE66374A061}"/>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E3B16826-2D8B-7A44-B62E-30E05C45D3D5}"/>
              </a:ext>
            </a:extLst>
          </p:cNvPr>
          <p:cNvSpPr txBox="1"/>
          <p:nvPr/>
        </p:nvSpPr>
        <p:spPr>
          <a:xfrm>
            <a:off x="224117" y="184665"/>
            <a:ext cx="9242612" cy="830997"/>
          </a:xfrm>
          <a:prstGeom prst="rect">
            <a:avLst/>
          </a:prstGeom>
          <a:ln>
            <a:solidFill>
              <a:srgbClr val="FF000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b="1" i="1" dirty="0"/>
              <a:t>#This code prints the best parameters and corresponding score achieved during grid search optimization using </a:t>
            </a:r>
            <a:r>
              <a:rPr lang="en-US" sz="2400" b="1" i="1" dirty="0" err="1"/>
              <a:t>sklearn's</a:t>
            </a:r>
            <a:r>
              <a:rPr lang="en-US" sz="2400" b="1" i="1" dirty="0"/>
              <a:t> </a:t>
            </a:r>
            <a:r>
              <a:rPr lang="en-US" sz="2400" b="1" i="1" dirty="0" err="1"/>
              <a:t>GridSearchCV</a:t>
            </a:r>
            <a:r>
              <a:rPr lang="en-US" sz="2400" b="1" i="1" dirty="0"/>
              <a:t>.</a:t>
            </a:r>
            <a:endParaRPr lang="en-IN" sz="2400" b="1" i="1" dirty="0"/>
          </a:p>
        </p:txBody>
      </p:sp>
      <p:pic>
        <p:nvPicPr>
          <p:cNvPr id="6" name="Picture 5">
            <a:extLst>
              <a:ext uri="{FF2B5EF4-FFF2-40B4-BE49-F238E27FC236}">
                <a16:creationId xmlns:a16="http://schemas.microsoft.com/office/drawing/2014/main" id="{8BBCE57B-DD8A-D74A-7ABC-2ECC6AD16BB3}"/>
              </a:ext>
            </a:extLst>
          </p:cNvPr>
          <p:cNvPicPr>
            <a:picLocks noChangeAspect="1"/>
          </p:cNvPicPr>
          <p:nvPr/>
        </p:nvPicPr>
        <p:blipFill>
          <a:blip r:embed="rId3"/>
          <a:stretch>
            <a:fillRect/>
          </a:stretch>
        </p:blipFill>
        <p:spPr>
          <a:xfrm>
            <a:off x="708211" y="1828800"/>
            <a:ext cx="9699812" cy="358588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672219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0B37CD-0A84-C792-5274-FD9B730C0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88B48637-FE7C-83E9-E7FB-991022B59C5C}"/>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9D31A552-EB27-D8AD-B206-EE8992253A2D}"/>
              </a:ext>
            </a:extLst>
          </p:cNvPr>
          <p:cNvSpPr txBox="1"/>
          <p:nvPr/>
        </p:nvSpPr>
        <p:spPr>
          <a:xfrm>
            <a:off x="304800" y="215153"/>
            <a:ext cx="9179858" cy="1200329"/>
          </a:xfrm>
          <a:prstGeom prst="rect">
            <a:avLst/>
          </a:prstGeom>
          <a:ln>
            <a:solidFill>
              <a:srgbClr val="FF000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b="1" i="1" dirty="0"/>
              <a:t> #This code calculates the accuracy score of predicted labels '</a:t>
            </a:r>
            <a:r>
              <a:rPr lang="en-US" sz="2400" b="1" i="1" dirty="0" err="1"/>
              <a:t>y_pred</a:t>
            </a:r>
            <a:r>
              <a:rPr lang="en-US" sz="2400" b="1" i="1" dirty="0"/>
              <a:t>' compared to actual labels '</a:t>
            </a:r>
            <a:r>
              <a:rPr lang="en-US" sz="2400" b="1" i="1" dirty="0" err="1"/>
              <a:t>y_test</a:t>
            </a:r>
            <a:r>
              <a:rPr lang="en-US" sz="2400" b="1" i="1" dirty="0"/>
              <a:t>' using </a:t>
            </a:r>
            <a:r>
              <a:rPr lang="en-US" sz="2400" b="1" i="1" dirty="0" err="1"/>
              <a:t>sklearn's</a:t>
            </a:r>
            <a:r>
              <a:rPr lang="en-US" sz="2400" b="1" i="1" dirty="0"/>
              <a:t> </a:t>
            </a:r>
            <a:r>
              <a:rPr lang="en-US" sz="2400" b="1" i="1" dirty="0" err="1"/>
              <a:t>accuracy_score</a:t>
            </a:r>
            <a:r>
              <a:rPr lang="en-US" sz="2400" b="1" i="1" dirty="0"/>
              <a:t> function and prints it.</a:t>
            </a:r>
            <a:endParaRPr lang="en-IN" sz="2400" b="1" i="1" dirty="0"/>
          </a:p>
        </p:txBody>
      </p:sp>
      <p:pic>
        <p:nvPicPr>
          <p:cNvPr id="6" name="Picture 5">
            <a:extLst>
              <a:ext uri="{FF2B5EF4-FFF2-40B4-BE49-F238E27FC236}">
                <a16:creationId xmlns:a16="http://schemas.microsoft.com/office/drawing/2014/main" id="{2BEEC6F7-EAE3-504D-00FC-CF374DE2B2F7}"/>
              </a:ext>
            </a:extLst>
          </p:cNvPr>
          <p:cNvPicPr>
            <a:picLocks noChangeAspect="1"/>
          </p:cNvPicPr>
          <p:nvPr/>
        </p:nvPicPr>
        <p:blipFill>
          <a:blip r:embed="rId3"/>
          <a:stretch>
            <a:fillRect/>
          </a:stretch>
        </p:blipFill>
        <p:spPr>
          <a:xfrm>
            <a:off x="878541" y="2466933"/>
            <a:ext cx="9672918" cy="29093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29303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29948D-4AA6-F115-C6A5-E0C48F420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EFFF7A85-E174-9FAB-0BF4-D20811C7D3E5}"/>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C14F85B-50A8-B153-AA4B-7706CA19455D}"/>
              </a:ext>
            </a:extLst>
          </p:cNvPr>
          <p:cNvSpPr txBox="1"/>
          <p:nvPr/>
        </p:nvSpPr>
        <p:spPr>
          <a:xfrm>
            <a:off x="412378" y="188259"/>
            <a:ext cx="8740588" cy="1569660"/>
          </a:xfrm>
          <a:prstGeom prst="rect">
            <a:avLst/>
          </a:prstGeom>
          <a:ln>
            <a:solidFill>
              <a:srgbClr val="FF000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b="1" i="1" dirty="0"/>
              <a:t>#This code performs grid search cross-validation with stratified k-fold splitting, optimizing classifiers from a list 'classifier' with corresponding parameter grids '</a:t>
            </a:r>
            <a:r>
              <a:rPr lang="en-US" sz="2400" b="1" i="1" dirty="0" err="1"/>
              <a:t>classifier_param</a:t>
            </a:r>
            <a:r>
              <a:rPr lang="en-US" sz="2400" b="1" i="1" dirty="0"/>
              <a:t>' using accuracy as the scoring metric, and prints the best score for each classifier</a:t>
            </a:r>
            <a:endParaRPr lang="en-IN" sz="2400" b="1" i="1" dirty="0"/>
          </a:p>
        </p:txBody>
      </p:sp>
      <p:pic>
        <p:nvPicPr>
          <p:cNvPr id="6" name="Picture 5">
            <a:extLst>
              <a:ext uri="{FF2B5EF4-FFF2-40B4-BE49-F238E27FC236}">
                <a16:creationId xmlns:a16="http://schemas.microsoft.com/office/drawing/2014/main" id="{7D3020F8-EBE2-DFB0-84D2-9B1EB4B9BC46}"/>
              </a:ext>
            </a:extLst>
          </p:cNvPr>
          <p:cNvPicPr>
            <a:picLocks noChangeAspect="1"/>
          </p:cNvPicPr>
          <p:nvPr/>
        </p:nvPicPr>
        <p:blipFill>
          <a:blip r:embed="rId3"/>
          <a:stretch>
            <a:fillRect/>
          </a:stretch>
        </p:blipFill>
        <p:spPr>
          <a:xfrm>
            <a:off x="705141" y="2199816"/>
            <a:ext cx="9563929" cy="40754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17252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F8D8A4-B11C-59F1-C98B-8599E80B2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F98BF6B4-0061-7D6D-FFEE-2D81938041B5}"/>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33959B7-7DBE-2ADE-D00F-BCA7F0D7A5EA}"/>
              </a:ext>
            </a:extLst>
          </p:cNvPr>
          <p:cNvSpPr txBox="1"/>
          <p:nvPr/>
        </p:nvSpPr>
        <p:spPr>
          <a:xfrm>
            <a:off x="564775" y="233082"/>
            <a:ext cx="8014447" cy="861774"/>
          </a:xfrm>
          <a:prstGeom prst="rect">
            <a:avLst/>
          </a:prstGeom>
          <a:ln>
            <a:solidFill>
              <a:srgbClr val="FF000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sz="3200" b="1" i="1" dirty="0">
                <a:solidFill>
                  <a:srgbClr val="000000"/>
                </a:solidFill>
                <a:effectLst/>
                <a:latin typeface="Helvetica Neue"/>
              </a:rPr>
              <a:t>Model Comparison and Conclusions:</a:t>
            </a:r>
          </a:p>
          <a:p>
            <a:endParaRPr lang="en-IN" dirty="0"/>
          </a:p>
        </p:txBody>
      </p:sp>
      <p:pic>
        <p:nvPicPr>
          <p:cNvPr id="6" name="Picture 5">
            <a:extLst>
              <a:ext uri="{FF2B5EF4-FFF2-40B4-BE49-F238E27FC236}">
                <a16:creationId xmlns:a16="http://schemas.microsoft.com/office/drawing/2014/main" id="{584CF281-8AA9-49D3-1D4E-1EEB374C5847}"/>
              </a:ext>
            </a:extLst>
          </p:cNvPr>
          <p:cNvPicPr>
            <a:picLocks noChangeAspect="1"/>
          </p:cNvPicPr>
          <p:nvPr/>
        </p:nvPicPr>
        <p:blipFill>
          <a:blip r:embed="rId3"/>
          <a:stretch>
            <a:fillRect/>
          </a:stretch>
        </p:blipFill>
        <p:spPr>
          <a:xfrm>
            <a:off x="1065113" y="1754725"/>
            <a:ext cx="8742276" cy="407233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883142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E4F7A2-2C6A-FD07-848D-3CCDAAEF3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42F1944C-4316-F08F-BF79-3E6F09E0FF16}"/>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3EBCC5E1-BCE3-703A-7BE4-4AA95E372F34}"/>
              </a:ext>
            </a:extLst>
          </p:cNvPr>
          <p:cNvPicPr>
            <a:picLocks noChangeAspect="1"/>
          </p:cNvPicPr>
          <p:nvPr/>
        </p:nvPicPr>
        <p:blipFill>
          <a:blip r:embed="rId3"/>
          <a:stretch>
            <a:fillRect/>
          </a:stretch>
        </p:blipFill>
        <p:spPr>
          <a:xfrm>
            <a:off x="1767504" y="1342935"/>
            <a:ext cx="7742591" cy="465622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3475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F43FB5-B488-AB05-25E3-4DB83BB81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
        <p:nvSpPr>
          <p:cNvPr id="3" name="Rectangle 2">
            <a:extLst>
              <a:ext uri="{FF2B5EF4-FFF2-40B4-BE49-F238E27FC236}">
                <a16:creationId xmlns:a16="http://schemas.microsoft.com/office/drawing/2014/main" id="{E7201FBF-A469-9656-06EB-EC461ECDB9EB}"/>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AAFEE315-A291-22B8-4F8E-2E3FFAB85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a:ln w="228600" cap="sq" cmpd="thickThin">
            <a:solidFill>
              <a:srgbClr val="000000"/>
            </a:solidFill>
            <a:prstDash val="solid"/>
            <a:miter lim="800000"/>
          </a:ln>
          <a:effectLst>
            <a:innerShdw blurRad="76200">
              <a:srgbClr val="000000"/>
            </a:innerShdw>
          </a:effectLst>
        </p:spPr>
      </p:pic>
      <p:sp>
        <p:nvSpPr>
          <p:cNvPr id="6" name="Rectangle 5">
            <a:extLst>
              <a:ext uri="{FF2B5EF4-FFF2-40B4-BE49-F238E27FC236}">
                <a16:creationId xmlns:a16="http://schemas.microsoft.com/office/drawing/2014/main" id="{E406CCDC-A964-C07B-E1B8-7635B0C65063}"/>
              </a:ext>
            </a:extLst>
          </p:cNvPr>
          <p:cNvSpPr/>
          <p:nvPr/>
        </p:nvSpPr>
        <p:spPr>
          <a:xfrm>
            <a:off x="10139082" y="-1"/>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6185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DABF4-FB4E-0A6D-470A-B22808092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Rectangle 3">
            <a:extLst>
              <a:ext uri="{FF2B5EF4-FFF2-40B4-BE49-F238E27FC236}">
                <a16:creationId xmlns:a16="http://schemas.microsoft.com/office/drawing/2014/main" id="{C6E90BF0-18BC-3339-8122-47BEA80ED58E}"/>
              </a:ext>
            </a:extLst>
          </p:cNvPr>
          <p:cNvSpPr/>
          <p:nvPr/>
        </p:nvSpPr>
        <p:spPr>
          <a:xfrm>
            <a:off x="9986683"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BB8BFB41-7A95-7D3E-FDCB-0DE4915445FC}"/>
              </a:ext>
            </a:extLst>
          </p:cNvPr>
          <p:cNvSpPr txBox="1"/>
          <p:nvPr/>
        </p:nvSpPr>
        <p:spPr>
          <a:xfrm>
            <a:off x="304798" y="56151"/>
            <a:ext cx="7664824" cy="461665"/>
          </a:xfrm>
          <a:prstGeom prst="rect">
            <a:avLst/>
          </a:prstGeom>
          <a:ln>
            <a:solidFill>
              <a:srgbClr val="00B0F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400" b="1" dirty="0">
                <a:latin typeface="Lucida Fax" panose="02060602050505020204" pitchFamily="18" charset="0"/>
              </a:rPr>
              <a:t>STEP 0:- LOAD LIBRARIES AND DATASET:</a:t>
            </a:r>
            <a:endParaRPr lang="en-IN" sz="2400" b="1" dirty="0">
              <a:latin typeface="Lucida Fax" panose="02060602050505020204" pitchFamily="18" charset="0"/>
            </a:endParaRPr>
          </a:p>
        </p:txBody>
      </p:sp>
      <p:sp>
        <p:nvSpPr>
          <p:cNvPr id="6" name="TextBox 5">
            <a:extLst>
              <a:ext uri="{FF2B5EF4-FFF2-40B4-BE49-F238E27FC236}">
                <a16:creationId xmlns:a16="http://schemas.microsoft.com/office/drawing/2014/main" id="{7993ED39-0E35-DF3A-8626-FD35A0545237}"/>
              </a:ext>
            </a:extLst>
          </p:cNvPr>
          <p:cNvSpPr txBox="1"/>
          <p:nvPr/>
        </p:nvSpPr>
        <p:spPr>
          <a:xfrm>
            <a:off x="304798" y="551575"/>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Import </a:t>
            </a:r>
            <a:r>
              <a:rPr lang="en-US" b="1" dirty="0" err="1"/>
              <a:t>numpy</a:t>
            </a:r>
            <a:r>
              <a:rPr lang="en-US" b="1" dirty="0"/>
              <a:t> as np</a:t>
            </a:r>
            <a:endParaRPr lang="en-IN" b="1" dirty="0"/>
          </a:p>
        </p:txBody>
      </p:sp>
      <p:sp>
        <p:nvSpPr>
          <p:cNvPr id="8" name="TextBox 7">
            <a:extLst>
              <a:ext uri="{FF2B5EF4-FFF2-40B4-BE49-F238E27FC236}">
                <a16:creationId xmlns:a16="http://schemas.microsoft.com/office/drawing/2014/main" id="{C87559FF-1294-8BB9-4E89-3DB64A3275A2}"/>
              </a:ext>
            </a:extLst>
          </p:cNvPr>
          <p:cNvSpPr txBox="1"/>
          <p:nvPr/>
        </p:nvSpPr>
        <p:spPr>
          <a:xfrm>
            <a:off x="304798" y="977505"/>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Import pandas as pd</a:t>
            </a:r>
            <a:endParaRPr lang="en-IN" b="1" dirty="0"/>
          </a:p>
        </p:txBody>
      </p:sp>
      <p:sp>
        <p:nvSpPr>
          <p:cNvPr id="9" name="TextBox 8">
            <a:extLst>
              <a:ext uri="{FF2B5EF4-FFF2-40B4-BE49-F238E27FC236}">
                <a16:creationId xmlns:a16="http://schemas.microsoft.com/office/drawing/2014/main" id="{452473AE-4117-2FE1-436D-95C40C5674B5}"/>
              </a:ext>
            </a:extLst>
          </p:cNvPr>
          <p:cNvSpPr txBox="1"/>
          <p:nvPr/>
        </p:nvSpPr>
        <p:spPr>
          <a:xfrm>
            <a:off x="304798" y="1410963"/>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Import </a:t>
            </a:r>
            <a:r>
              <a:rPr lang="en-US" b="1" dirty="0" err="1"/>
              <a:t>matplotlib.pyplot</a:t>
            </a:r>
            <a:r>
              <a:rPr lang="en-US" b="1" dirty="0"/>
              <a:t> as </a:t>
            </a:r>
            <a:r>
              <a:rPr lang="en-US" b="1" dirty="0" err="1"/>
              <a:t>plt</a:t>
            </a:r>
            <a:endParaRPr lang="en-IN" b="1" dirty="0"/>
          </a:p>
        </p:txBody>
      </p:sp>
      <p:sp>
        <p:nvSpPr>
          <p:cNvPr id="10" name="TextBox 9">
            <a:extLst>
              <a:ext uri="{FF2B5EF4-FFF2-40B4-BE49-F238E27FC236}">
                <a16:creationId xmlns:a16="http://schemas.microsoft.com/office/drawing/2014/main" id="{4FD50A2C-2004-16AB-5A57-B0D2B195DB7E}"/>
              </a:ext>
            </a:extLst>
          </p:cNvPr>
          <p:cNvSpPr txBox="1"/>
          <p:nvPr/>
        </p:nvSpPr>
        <p:spPr>
          <a:xfrm>
            <a:off x="304798" y="1834230"/>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Import seaborn as </a:t>
            </a:r>
            <a:r>
              <a:rPr lang="en-US" b="1" dirty="0" err="1"/>
              <a:t>sns</a:t>
            </a:r>
            <a:endParaRPr lang="en-IN" b="1" dirty="0"/>
          </a:p>
        </p:txBody>
      </p:sp>
      <p:sp>
        <p:nvSpPr>
          <p:cNvPr id="11" name="TextBox 10">
            <a:extLst>
              <a:ext uri="{FF2B5EF4-FFF2-40B4-BE49-F238E27FC236}">
                <a16:creationId xmlns:a16="http://schemas.microsoft.com/office/drawing/2014/main" id="{7D0E89E2-CDDC-81E1-E292-1586DCB5C241}"/>
              </a:ext>
            </a:extLst>
          </p:cNvPr>
          <p:cNvSpPr txBox="1"/>
          <p:nvPr/>
        </p:nvSpPr>
        <p:spPr>
          <a:xfrm>
            <a:off x="304798" y="2248229"/>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From </a:t>
            </a:r>
            <a:r>
              <a:rPr lang="en-US" b="1" dirty="0" err="1"/>
              <a:t>sklearn.ensemble</a:t>
            </a:r>
            <a:r>
              <a:rPr lang="en-US" b="1" dirty="0"/>
              <a:t> import </a:t>
            </a:r>
            <a:r>
              <a:rPr lang="en-US" b="1" dirty="0" err="1"/>
              <a:t>Randomforestclassifer</a:t>
            </a:r>
            <a:endParaRPr lang="en-IN" b="1" dirty="0"/>
          </a:p>
        </p:txBody>
      </p:sp>
      <p:sp>
        <p:nvSpPr>
          <p:cNvPr id="12" name="TextBox 11">
            <a:extLst>
              <a:ext uri="{FF2B5EF4-FFF2-40B4-BE49-F238E27FC236}">
                <a16:creationId xmlns:a16="http://schemas.microsoft.com/office/drawing/2014/main" id="{B6B272E8-2EEE-86F4-FA33-1E75F63F3821}"/>
              </a:ext>
            </a:extLst>
          </p:cNvPr>
          <p:cNvSpPr txBox="1"/>
          <p:nvPr/>
        </p:nvSpPr>
        <p:spPr>
          <a:xfrm>
            <a:off x="304798" y="2677933"/>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From </a:t>
            </a:r>
            <a:r>
              <a:rPr lang="en-US" b="1" dirty="0" err="1"/>
              <a:t>sklearn.neighbors</a:t>
            </a:r>
            <a:r>
              <a:rPr lang="en-US" b="1" dirty="0"/>
              <a:t> import </a:t>
            </a:r>
            <a:r>
              <a:rPr lang="en-US" b="1" dirty="0" err="1"/>
              <a:t>KNeighborsClassifier</a:t>
            </a:r>
            <a:endParaRPr lang="en-IN" b="1" dirty="0"/>
          </a:p>
        </p:txBody>
      </p:sp>
      <p:sp>
        <p:nvSpPr>
          <p:cNvPr id="13" name="TextBox 12">
            <a:extLst>
              <a:ext uri="{FF2B5EF4-FFF2-40B4-BE49-F238E27FC236}">
                <a16:creationId xmlns:a16="http://schemas.microsoft.com/office/drawing/2014/main" id="{C85FEF56-AB80-F914-1F82-D23D437A6231}"/>
              </a:ext>
            </a:extLst>
          </p:cNvPr>
          <p:cNvSpPr txBox="1"/>
          <p:nvPr/>
        </p:nvSpPr>
        <p:spPr>
          <a:xfrm>
            <a:off x="304798" y="3103016"/>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From </a:t>
            </a:r>
            <a:r>
              <a:rPr lang="en-US" b="1" dirty="0" err="1"/>
              <a:t>sklearn.tree</a:t>
            </a:r>
            <a:r>
              <a:rPr lang="en-US" b="1" dirty="0"/>
              <a:t> import </a:t>
            </a:r>
            <a:r>
              <a:rPr lang="en-US" b="1" dirty="0" err="1"/>
              <a:t>DecisiontreeClassifier</a:t>
            </a:r>
            <a:endParaRPr lang="en-IN" b="1" dirty="0"/>
          </a:p>
        </p:txBody>
      </p:sp>
      <p:sp>
        <p:nvSpPr>
          <p:cNvPr id="15" name="TextBox 14">
            <a:extLst>
              <a:ext uri="{FF2B5EF4-FFF2-40B4-BE49-F238E27FC236}">
                <a16:creationId xmlns:a16="http://schemas.microsoft.com/office/drawing/2014/main" id="{F3AADF1E-7058-1C90-C776-632D220E5474}"/>
              </a:ext>
            </a:extLst>
          </p:cNvPr>
          <p:cNvSpPr txBox="1"/>
          <p:nvPr/>
        </p:nvSpPr>
        <p:spPr>
          <a:xfrm>
            <a:off x="304798" y="3528099"/>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From </a:t>
            </a:r>
            <a:r>
              <a:rPr lang="en-US" b="1" dirty="0" err="1"/>
              <a:t>sklearn.pipeline</a:t>
            </a:r>
            <a:r>
              <a:rPr lang="en-US" b="1" dirty="0"/>
              <a:t> import </a:t>
            </a:r>
            <a:r>
              <a:rPr lang="en-US" b="1" dirty="0" err="1"/>
              <a:t>make_pipeline</a:t>
            </a:r>
            <a:endParaRPr lang="en-IN" b="1" dirty="0"/>
          </a:p>
        </p:txBody>
      </p:sp>
      <p:sp>
        <p:nvSpPr>
          <p:cNvPr id="2" name="TextBox 1">
            <a:extLst>
              <a:ext uri="{FF2B5EF4-FFF2-40B4-BE49-F238E27FC236}">
                <a16:creationId xmlns:a16="http://schemas.microsoft.com/office/drawing/2014/main" id="{85EC2D23-F766-EFC4-F485-906A592470D0}"/>
              </a:ext>
            </a:extLst>
          </p:cNvPr>
          <p:cNvSpPr txBox="1"/>
          <p:nvPr/>
        </p:nvSpPr>
        <p:spPr>
          <a:xfrm>
            <a:off x="304798" y="3948196"/>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From </a:t>
            </a:r>
            <a:r>
              <a:rPr lang="en-US" b="1" dirty="0" err="1"/>
              <a:t>sklearn.preporcesing</a:t>
            </a:r>
            <a:r>
              <a:rPr lang="en-US" b="1" dirty="0"/>
              <a:t> import </a:t>
            </a:r>
            <a:r>
              <a:rPr lang="en-US" b="1" dirty="0" err="1"/>
              <a:t>StandardScaler</a:t>
            </a:r>
            <a:endParaRPr lang="en-IN" b="1" dirty="0"/>
          </a:p>
        </p:txBody>
      </p:sp>
      <p:sp>
        <p:nvSpPr>
          <p:cNvPr id="7" name="TextBox 6">
            <a:extLst>
              <a:ext uri="{FF2B5EF4-FFF2-40B4-BE49-F238E27FC236}">
                <a16:creationId xmlns:a16="http://schemas.microsoft.com/office/drawing/2014/main" id="{2D3CE323-EF1E-CD9D-79C4-795ECE7E1326}"/>
              </a:ext>
            </a:extLst>
          </p:cNvPr>
          <p:cNvSpPr txBox="1"/>
          <p:nvPr/>
        </p:nvSpPr>
        <p:spPr>
          <a:xfrm>
            <a:off x="304799" y="4368293"/>
            <a:ext cx="9018491"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From </a:t>
            </a:r>
            <a:r>
              <a:rPr lang="en-US" b="1" dirty="0" err="1"/>
              <a:t>sklearn.ensemble</a:t>
            </a:r>
            <a:r>
              <a:rPr lang="en-US" b="1" dirty="0"/>
              <a:t> import </a:t>
            </a:r>
            <a:r>
              <a:rPr lang="en-US" b="1" dirty="0" err="1"/>
              <a:t>StackingClassifier</a:t>
            </a:r>
            <a:endParaRPr lang="en-IN" b="1" dirty="0"/>
          </a:p>
        </p:txBody>
      </p:sp>
      <p:sp>
        <p:nvSpPr>
          <p:cNvPr id="16" name="TextBox 15">
            <a:extLst>
              <a:ext uri="{FF2B5EF4-FFF2-40B4-BE49-F238E27FC236}">
                <a16:creationId xmlns:a16="http://schemas.microsoft.com/office/drawing/2014/main" id="{C88E3E2C-833C-3034-4C3B-88EAB8EE59ED}"/>
              </a:ext>
            </a:extLst>
          </p:cNvPr>
          <p:cNvSpPr txBox="1"/>
          <p:nvPr/>
        </p:nvSpPr>
        <p:spPr>
          <a:xfrm>
            <a:off x="304798" y="4783851"/>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From </a:t>
            </a:r>
            <a:r>
              <a:rPr lang="en-US" b="1" dirty="0" err="1"/>
              <a:t>sklearn.imput</a:t>
            </a:r>
            <a:r>
              <a:rPr lang="en-US" b="1" dirty="0"/>
              <a:t> import </a:t>
            </a:r>
            <a:r>
              <a:rPr lang="en-US" b="1" dirty="0" err="1"/>
              <a:t>Simletmputer</a:t>
            </a:r>
            <a:endParaRPr lang="en-IN" b="1" dirty="0"/>
          </a:p>
        </p:txBody>
      </p:sp>
      <p:sp>
        <p:nvSpPr>
          <p:cNvPr id="17" name="TextBox 16">
            <a:extLst>
              <a:ext uri="{FF2B5EF4-FFF2-40B4-BE49-F238E27FC236}">
                <a16:creationId xmlns:a16="http://schemas.microsoft.com/office/drawing/2014/main" id="{EC6877AE-D097-E424-E511-444EBA2B3634}"/>
              </a:ext>
            </a:extLst>
          </p:cNvPr>
          <p:cNvSpPr txBox="1"/>
          <p:nvPr/>
        </p:nvSpPr>
        <p:spPr>
          <a:xfrm>
            <a:off x="304798" y="5199409"/>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From </a:t>
            </a:r>
            <a:r>
              <a:rPr lang="en-US" b="1" dirty="0" err="1"/>
              <a:t>sklearn.model_selection</a:t>
            </a:r>
            <a:r>
              <a:rPr lang="en-US" b="1" dirty="0"/>
              <a:t> import </a:t>
            </a:r>
            <a:r>
              <a:rPr lang="en-US" b="1" dirty="0" err="1"/>
              <a:t>cross_val_score</a:t>
            </a:r>
            <a:endParaRPr lang="en-IN" b="1" dirty="0"/>
          </a:p>
        </p:txBody>
      </p:sp>
      <p:sp>
        <p:nvSpPr>
          <p:cNvPr id="18" name="TextBox 17">
            <a:extLst>
              <a:ext uri="{FF2B5EF4-FFF2-40B4-BE49-F238E27FC236}">
                <a16:creationId xmlns:a16="http://schemas.microsoft.com/office/drawing/2014/main" id="{42B80868-7720-F2B1-6444-398680861707}"/>
              </a:ext>
            </a:extLst>
          </p:cNvPr>
          <p:cNvSpPr txBox="1"/>
          <p:nvPr/>
        </p:nvSpPr>
        <p:spPr>
          <a:xfrm>
            <a:off x="304798" y="5614967"/>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From </a:t>
            </a:r>
            <a:r>
              <a:rPr lang="en-US" b="1" dirty="0" err="1"/>
              <a:t>sklearn.model_selection</a:t>
            </a:r>
            <a:r>
              <a:rPr lang="en-US" b="1" dirty="0"/>
              <a:t> import </a:t>
            </a:r>
            <a:r>
              <a:rPr lang="en-US" b="1" dirty="0" err="1"/>
              <a:t>RepeatedStratifiedKflod</a:t>
            </a:r>
            <a:endParaRPr lang="en-IN" b="1" dirty="0"/>
          </a:p>
        </p:txBody>
      </p:sp>
      <p:sp>
        <p:nvSpPr>
          <p:cNvPr id="19" name="TextBox 18">
            <a:extLst>
              <a:ext uri="{FF2B5EF4-FFF2-40B4-BE49-F238E27FC236}">
                <a16:creationId xmlns:a16="http://schemas.microsoft.com/office/drawing/2014/main" id="{E614CA07-2F7A-D280-14DC-D1D2E107A0DA}"/>
              </a:ext>
            </a:extLst>
          </p:cNvPr>
          <p:cNvSpPr txBox="1"/>
          <p:nvPr/>
        </p:nvSpPr>
        <p:spPr>
          <a:xfrm>
            <a:off x="304798" y="6051817"/>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From </a:t>
            </a:r>
            <a:r>
              <a:rPr lang="en-US" b="1" dirty="0" err="1"/>
              <a:t>sklearn.model_selection</a:t>
            </a:r>
            <a:r>
              <a:rPr lang="en-US" b="1" dirty="0"/>
              <a:t> import </a:t>
            </a:r>
            <a:r>
              <a:rPr lang="en-US" b="1" dirty="0" err="1"/>
              <a:t>GridsearchCV</a:t>
            </a:r>
            <a:endParaRPr lang="en-IN" b="1" dirty="0"/>
          </a:p>
        </p:txBody>
      </p:sp>
      <p:sp>
        <p:nvSpPr>
          <p:cNvPr id="24" name="TextBox 23">
            <a:extLst>
              <a:ext uri="{FF2B5EF4-FFF2-40B4-BE49-F238E27FC236}">
                <a16:creationId xmlns:a16="http://schemas.microsoft.com/office/drawing/2014/main" id="{52F64DE5-C4B6-5096-7B90-13F9457FBFBA}"/>
              </a:ext>
            </a:extLst>
          </p:cNvPr>
          <p:cNvSpPr txBox="1"/>
          <p:nvPr/>
        </p:nvSpPr>
        <p:spPr>
          <a:xfrm>
            <a:off x="304798" y="6464374"/>
            <a:ext cx="901849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err="1"/>
              <a:t>Importwarnings.filterwarning</a:t>
            </a:r>
            <a:r>
              <a:rPr lang="en-US" b="1" dirty="0"/>
              <a:t>(“ignore”)</a:t>
            </a:r>
            <a:endParaRPr lang="en-IN" b="1" dirty="0"/>
          </a:p>
        </p:txBody>
      </p:sp>
    </p:spTree>
    <p:extLst>
      <p:ext uri="{BB962C8B-B14F-4D97-AF65-F5344CB8AC3E}">
        <p14:creationId xmlns:p14="http://schemas.microsoft.com/office/powerpoint/2010/main" val="224688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F9052E-0523-3CD5-D639-9E443E108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Rectangle 3">
            <a:extLst>
              <a:ext uri="{FF2B5EF4-FFF2-40B4-BE49-F238E27FC236}">
                <a16:creationId xmlns:a16="http://schemas.microsoft.com/office/drawing/2014/main" id="{F9610954-CA12-5292-C07F-DC987A39A57E}"/>
              </a:ext>
            </a:extLst>
          </p:cNvPr>
          <p:cNvSpPr/>
          <p:nvPr/>
        </p:nvSpPr>
        <p:spPr>
          <a:xfrm>
            <a:off x="9959788"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7D9CC9B-DA13-86C4-7F7A-1BA33D281632}"/>
              </a:ext>
            </a:extLst>
          </p:cNvPr>
          <p:cNvSpPr txBox="1"/>
          <p:nvPr/>
        </p:nvSpPr>
        <p:spPr>
          <a:xfrm>
            <a:off x="475128" y="138499"/>
            <a:ext cx="6069106" cy="461665"/>
          </a:xfrm>
          <a:prstGeom prst="rect">
            <a:avLst/>
          </a:prstGeom>
          <a:ln>
            <a:solidFill>
              <a:srgbClr val="FF0000"/>
            </a:solidFill>
          </a:ln>
        </p:spPr>
        <p:style>
          <a:lnRef idx="0">
            <a:schemeClr val="dk1"/>
          </a:lnRef>
          <a:fillRef idx="3">
            <a:schemeClr val="dk1"/>
          </a:fillRef>
          <a:effectRef idx="3">
            <a:schemeClr val="dk1"/>
          </a:effectRef>
          <a:fontRef idx="minor">
            <a:schemeClr val="lt1"/>
          </a:fontRef>
        </p:style>
        <p:txBody>
          <a:bodyPr wrap="square" rtlCol="0">
            <a:spAutoFit/>
          </a:bodyPr>
          <a:lstStyle/>
          <a:p>
            <a:r>
              <a:rPr lang="en-US" sz="2400" b="1" dirty="0">
                <a:latin typeface="Lucida Fax" panose="02060602050505020204" pitchFamily="18" charset="0"/>
              </a:rPr>
              <a:t>STEP 1:- IMPORTING DATASET:</a:t>
            </a:r>
            <a:endParaRPr lang="en-IN" sz="2400" b="1" dirty="0">
              <a:latin typeface="Lucida Fax" panose="02060602050505020204" pitchFamily="18" charset="0"/>
            </a:endParaRPr>
          </a:p>
        </p:txBody>
      </p:sp>
      <p:sp>
        <p:nvSpPr>
          <p:cNvPr id="2" name="Arrow: Pentagon 1">
            <a:extLst>
              <a:ext uri="{FF2B5EF4-FFF2-40B4-BE49-F238E27FC236}">
                <a16:creationId xmlns:a16="http://schemas.microsoft.com/office/drawing/2014/main" id="{DE027641-C075-45F6-6F64-6F26CD32AAEE}"/>
              </a:ext>
            </a:extLst>
          </p:cNvPr>
          <p:cNvSpPr/>
          <p:nvPr/>
        </p:nvSpPr>
        <p:spPr>
          <a:xfrm>
            <a:off x="1747520" y="1727200"/>
            <a:ext cx="8056880" cy="3545840"/>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4542F46D-2AFE-6C50-7BFD-C5C177171099}"/>
              </a:ext>
            </a:extLst>
          </p:cNvPr>
          <p:cNvSpPr txBox="1"/>
          <p:nvPr/>
        </p:nvSpPr>
        <p:spPr>
          <a:xfrm>
            <a:off x="2153920" y="2345958"/>
            <a:ext cx="6207760" cy="2523768"/>
          </a:xfrm>
          <a:prstGeom prst="rect">
            <a:avLst/>
          </a:prstGeom>
          <a:noFill/>
        </p:spPr>
        <p:txBody>
          <a:bodyPr wrap="square" rtlCol="0">
            <a:spAutoFit/>
          </a:bodyPr>
          <a:lstStyle/>
          <a:p>
            <a:r>
              <a:rPr lang="en-US" sz="2000" b="1" dirty="0">
                <a:solidFill>
                  <a:srgbClr val="FF0000"/>
                </a:solidFill>
              </a:rPr>
              <a:t># Loading the dataset</a:t>
            </a:r>
          </a:p>
          <a:p>
            <a:endParaRPr lang="en-US" sz="2000" b="1" dirty="0">
              <a:solidFill>
                <a:srgbClr val="FF0000"/>
              </a:solidFill>
            </a:endParaRPr>
          </a:p>
          <a:p>
            <a:r>
              <a:rPr lang="en-US" sz="2000" b="1" dirty="0" err="1">
                <a:solidFill>
                  <a:srgbClr val="FF0000"/>
                </a:solidFill>
              </a:rPr>
              <a:t>df</a:t>
            </a:r>
            <a:r>
              <a:rPr lang="en-US" sz="2000" b="1" dirty="0">
                <a:solidFill>
                  <a:srgbClr val="FF0000"/>
                </a:solidFill>
              </a:rPr>
              <a:t> = </a:t>
            </a:r>
            <a:r>
              <a:rPr lang="en-US" sz="2000" b="1" dirty="0" err="1">
                <a:solidFill>
                  <a:srgbClr val="FF0000"/>
                </a:solidFill>
              </a:rPr>
              <a:t>pd.read_csv</a:t>
            </a:r>
            <a:r>
              <a:rPr lang="en-US" sz="2000" b="1" dirty="0">
                <a:solidFill>
                  <a:srgbClr val="FF0000"/>
                </a:solidFill>
              </a:rPr>
              <a:t>(</a:t>
            </a:r>
            <a:r>
              <a:rPr lang="en-US" sz="2000" b="1" dirty="0" err="1">
                <a:solidFill>
                  <a:srgbClr val="FF0000"/>
                </a:solidFill>
              </a:rPr>
              <a:t>r"C</a:t>
            </a:r>
            <a:r>
              <a:rPr lang="en-US" sz="2000" b="1" dirty="0">
                <a:solidFill>
                  <a:srgbClr val="FF0000"/>
                </a:solidFill>
              </a:rPr>
              <a:t>:\Users\visha\Downloads\data_mobile_price_range.csv")</a:t>
            </a:r>
          </a:p>
          <a:p>
            <a:r>
              <a:rPr lang="en-US" sz="2000" b="1" dirty="0">
                <a:solidFill>
                  <a:srgbClr val="FF0000"/>
                </a:solidFill>
              </a:rPr>
              <a:t>#Return the first 5 rows of the </a:t>
            </a:r>
            <a:r>
              <a:rPr lang="en-US" sz="2000" b="1" dirty="0" err="1">
                <a:solidFill>
                  <a:srgbClr val="FF0000"/>
                </a:solidFill>
              </a:rPr>
              <a:t>DataFrame</a:t>
            </a:r>
            <a:endParaRPr lang="en-US" sz="2000" b="1" dirty="0">
              <a:solidFill>
                <a:srgbClr val="FF0000"/>
              </a:solidFill>
            </a:endParaRPr>
          </a:p>
          <a:p>
            <a:r>
              <a:rPr lang="en-US" sz="2000" b="1" dirty="0" err="1">
                <a:solidFill>
                  <a:srgbClr val="FF0000"/>
                </a:solidFill>
              </a:rPr>
              <a:t>df</a:t>
            </a:r>
            <a:endParaRPr lang="en-US" sz="2000" b="1" dirty="0">
              <a:solidFill>
                <a:srgbClr val="FF0000"/>
              </a:solidFill>
            </a:endParaRPr>
          </a:p>
          <a:p>
            <a:endParaRPr lang="en-IN" dirty="0"/>
          </a:p>
        </p:txBody>
      </p:sp>
    </p:spTree>
    <p:extLst>
      <p:ext uri="{BB962C8B-B14F-4D97-AF65-F5344CB8AC3E}">
        <p14:creationId xmlns:p14="http://schemas.microsoft.com/office/powerpoint/2010/main" val="32370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DDFD40-B486-1A16-BCFC-8C17646DB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Rectangle 3">
            <a:extLst>
              <a:ext uri="{FF2B5EF4-FFF2-40B4-BE49-F238E27FC236}">
                <a16:creationId xmlns:a16="http://schemas.microsoft.com/office/drawing/2014/main" id="{A79DE2B5-B6C0-1B59-25D1-5DB9C5357D4E}"/>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286CEA2C-FCF5-8C55-1368-778C5A4E751F}"/>
              </a:ext>
            </a:extLst>
          </p:cNvPr>
          <p:cNvPicPr>
            <a:picLocks noChangeAspect="1"/>
          </p:cNvPicPr>
          <p:nvPr/>
        </p:nvPicPr>
        <p:blipFill>
          <a:blip r:embed="rId3"/>
          <a:stretch>
            <a:fillRect/>
          </a:stretch>
        </p:blipFill>
        <p:spPr>
          <a:xfrm>
            <a:off x="439271" y="1488140"/>
            <a:ext cx="10911800" cy="4814047"/>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5EE4CB7C-187D-567A-2D3A-ACA216B99E34}"/>
              </a:ext>
            </a:extLst>
          </p:cNvPr>
          <p:cNvSpPr txBox="1"/>
          <p:nvPr/>
        </p:nvSpPr>
        <p:spPr>
          <a:xfrm>
            <a:off x="1147482" y="555813"/>
            <a:ext cx="4410636"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2400" dirty="0">
                <a:solidFill>
                  <a:schemeClr val="tx1">
                    <a:lumMod val="75000"/>
                    <a:lumOff val="25000"/>
                  </a:schemeClr>
                </a:solidFill>
                <a:latin typeface="Lucida Fax" panose="02060602050505020204" pitchFamily="18" charset="0"/>
              </a:rPr>
              <a:t>LOADING THE DATASET</a:t>
            </a:r>
            <a:endParaRPr lang="en-IN" sz="2400" dirty="0">
              <a:solidFill>
                <a:schemeClr val="tx1">
                  <a:lumMod val="75000"/>
                  <a:lumOff val="25000"/>
                </a:schemeClr>
              </a:solidFill>
              <a:latin typeface="Lucida Fax" panose="02060602050505020204" pitchFamily="18" charset="0"/>
            </a:endParaRPr>
          </a:p>
        </p:txBody>
      </p:sp>
    </p:spTree>
    <p:extLst>
      <p:ext uri="{BB962C8B-B14F-4D97-AF65-F5344CB8AC3E}">
        <p14:creationId xmlns:p14="http://schemas.microsoft.com/office/powerpoint/2010/main" val="426653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6D1A1A-61DD-9274-5746-F1113CA5B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4">
            <a:extLst>
              <a:ext uri="{FF2B5EF4-FFF2-40B4-BE49-F238E27FC236}">
                <a16:creationId xmlns:a16="http://schemas.microsoft.com/office/drawing/2014/main" id="{16270824-56F1-A0FB-21EC-50D501EF1FE7}"/>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B3F2B16A-7676-418F-310E-3A663309244B}"/>
              </a:ext>
            </a:extLst>
          </p:cNvPr>
          <p:cNvSpPr txBox="1"/>
          <p:nvPr/>
        </p:nvSpPr>
        <p:spPr>
          <a:xfrm>
            <a:off x="475129" y="138499"/>
            <a:ext cx="7315200" cy="461665"/>
          </a:xfrm>
          <a:prstGeom prst="rect">
            <a:avLst/>
          </a:prstGeom>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400" b="1" dirty="0">
                <a:latin typeface="Lucida Fax" panose="02060602050505020204" pitchFamily="18" charset="0"/>
              </a:rPr>
              <a:t>STEP 2:- EXPLORATORY DATA ANALYSIS:</a:t>
            </a:r>
            <a:endParaRPr lang="en-IN" sz="2400" b="1" dirty="0">
              <a:latin typeface="Lucida Fax" panose="02060602050505020204" pitchFamily="18" charset="0"/>
            </a:endParaRPr>
          </a:p>
        </p:txBody>
      </p:sp>
      <p:pic>
        <p:nvPicPr>
          <p:cNvPr id="9" name="Picture 8">
            <a:extLst>
              <a:ext uri="{FF2B5EF4-FFF2-40B4-BE49-F238E27FC236}">
                <a16:creationId xmlns:a16="http://schemas.microsoft.com/office/drawing/2014/main" id="{06A89A36-B761-9F2A-24DD-028B191FC80C}"/>
              </a:ext>
            </a:extLst>
          </p:cNvPr>
          <p:cNvPicPr>
            <a:picLocks noChangeAspect="1"/>
          </p:cNvPicPr>
          <p:nvPr/>
        </p:nvPicPr>
        <p:blipFill>
          <a:blip r:embed="rId3"/>
          <a:stretch>
            <a:fillRect/>
          </a:stretch>
        </p:blipFill>
        <p:spPr>
          <a:xfrm>
            <a:off x="2121986" y="704184"/>
            <a:ext cx="5742711" cy="6015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372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389D0A-384F-4B2A-EB07-F2A80717D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98" y="0"/>
            <a:ext cx="12208357" cy="68692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a:extLst>
              <a:ext uri="{FF2B5EF4-FFF2-40B4-BE49-F238E27FC236}">
                <a16:creationId xmlns:a16="http://schemas.microsoft.com/office/drawing/2014/main" id="{052A7DDD-387E-CD86-EA05-282321B32BE9}"/>
              </a:ext>
            </a:extLst>
          </p:cNvPr>
          <p:cNvSpPr/>
          <p:nvPr/>
        </p:nvSpPr>
        <p:spPr>
          <a:xfrm>
            <a:off x="9986682" y="0"/>
            <a:ext cx="564777" cy="1200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11891248-2016-64C1-6DC2-933E1A376BF5}"/>
              </a:ext>
            </a:extLst>
          </p:cNvPr>
          <p:cNvPicPr>
            <a:picLocks noChangeAspect="1"/>
          </p:cNvPicPr>
          <p:nvPr/>
        </p:nvPicPr>
        <p:blipFill>
          <a:blip r:embed="rId3"/>
          <a:stretch>
            <a:fillRect/>
          </a:stretch>
        </p:blipFill>
        <p:spPr>
          <a:xfrm>
            <a:off x="869576" y="1586752"/>
            <a:ext cx="9561497" cy="42044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5556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1144</Words>
  <Application>Microsoft Office PowerPoint</Application>
  <PresentationFormat>Widescreen</PresentationFormat>
  <Paragraphs>73</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Helvetica Neue</vt:lpstr>
      <vt:lpstr>Lucida Fax</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rajbhar</dc:creator>
  <cp:lastModifiedBy>vishal rajbhar</cp:lastModifiedBy>
  <cp:revision>1</cp:revision>
  <dcterms:created xsi:type="dcterms:W3CDTF">2024-02-14T08:18:08Z</dcterms:created>
  <dcterms:modified xsi:type="dcterms:W3CDTF">2024-03-05T15:51:07Z</dcterms:modified>
</cp:coreProperties>
</file>