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industrychangedbetween1970-82/Carindustrychangedbetween1970-8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5839C7-A621-4D76-80E6-5EBD2F1130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Car industry changed between 1970-82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EFD1F2-0645-45B9-8A42-1CA87B039B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9/6/2020 7:33:08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dustry changed between 1970-82 1" id="2" name="slide2">
            <a:extLst>
              <a:ext uri="{FF2B5EF4-FFF2-40B4-BE49-F238E27FC236}">
                <a16:creationId xmlns:a16="http://schemas.microsoft.com/office/drawing/2014/main" id="{8480F87E-195F-431C-89F2-6AF72D0A5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dustry changed between 1970-82 2" id="3" name="slide3">
            <a:extLst>
              <a:ext uri="{FF2B5EF4-FFF2-40B4-BE49-F238E27FC236}">
                <a16:creationId xmlns:a16="http://schemas.microsoft.com/office/drawing/2014/main" id="{5DFF81CA-5B9F-4D5D-9C8E-638ABCBA1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dustry changed between 1970-82 3" id="4" name="slide4">
            <a:extLst>
              <a:ext uri="{FF2B5EF4-FFF2-40B4-BE49-F238E27FC236}">
                <a16:creationId xmlns:a16="http://schemas.microsoft.com/office/drawing/2014/main" id="{C62C76EE-C9C4-40E4-A59C-5ED6F0CFD5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dustry changed between 1970-82 4" id="5" name="slide5">
            <a:extLst>
              <a:ext uri="{FF2B5EF4-FFF2-40B4-BE49-F238E27FC236}">
                <a16:creationId xmlns:a16="http://schemas.microsoft.com/office/drawing/2014/main" id="{2753D250-3A06-444C-9A0E-A720D87D13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dustry changed between 1970-82 5" id="6" name="slide6">
            <a:extLst>
              <a:ext uri="{FF2B5EF4-FFF2-40B4-BE49-F238E27FC236}">
                <a16:creationId xmlns:a16="http://schemas.microsoft.com/office/drawing/2014/main" id="{E8657879-7EAD-4ADC-AC52-139FEFAD97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dustry changed between 1970-82 6" id="7" name="slide7">
            <a:extLst>
              <a:ext uri="{FF2B5EF4-FFF2-40B4-BE49-F238E27FC236}">
                <a16:creationId xmlns:a16="http://schemas.microsoft.com/office/drawing/2014/main" id="{84AFB6A6-38C9-4BE5-880E-881D1B3ADA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dustry changed between 1970-82 7" id="8" name="slide8">
            <a:extLst>
              <a:ext uri="{FF2B5EF4-FFF2-40B4-BE49-F238E27FC236}">
                <a16:creationId xmlns:a16="http://schemas.microsoft.com/office/drawing/2014/main" id="{892EF753-B2C3-4F36-8A83-3BEE48068B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dustry changed between 1970-82 8" id="9" name="slide9">
            <a:extLst>
              <a:ext uri="{FF2B5EF4-FFF2-40B4-BE49-F238E27FC236}">
                <a16:creationId xmlns:a16="http://schemas.microsoft.com/office/drawing/2014/main" id="{66AF8E14-8950-4C0B-B60C-2251883B35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2020-09-06T07:33:11Z</dcterms:created>
  <dcterms:modified xsi:type="dcterms:W3CDTF">2020-09-06T07:33:11Z</dcterms:modified>
</cp:coreProperties>
</file>