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6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98BAB-5AEF-4C48-8FED-E5E838433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18591D-2019-427E-B41E-2503504C377C}">
      <dgm:prSet/>
      <dgm:spPr/>
      <dgm:t>
        <a:bodyPr/>
        <a:lstStyle/>
        <a:p>
          <a:r>
            <a:rPr lang="en-US"/>
            <a:t>Attraction towards </a:t>
          </a:r>
          <a:r>
            <a:rPr lang="en-US" b="1"/>
            <a:t>Fast-food</a:t>
          </a:r>
          <a:r>
            <a:rPr lang="en-US"/>
            <a:t> is increased all over the world,  specially in US.  </a:t>
          </a:r>
        </a:p>
      </dgm:t>
    </dgm:pt>
    <dgm:pt modelId="{B35693DA-70D8-40DA-86A6-69C0EC084D8C}" type="parTrans" cxnId="{DE3AAD80-6563-4B48-A13C-ACC21421C9E8}">
      <dgm:prSet/>
      <dgm:spPr/>
      <dgm:t>
        <a:bodyPr/>
        <a:lstStyle/>
        <a:p>
          <a:endParaRPr lang="en-US"/>
        </a:p>
      </dgm:t>
    </dgm:pt>
    <dgm:pt modelId="{D61C01EF-9E84-4D2D-BEE2-3EA1BFD821DD}" type="sibTrans" cxnId="{DE3AAD80-6563-4B48-A13C-ACC21421C9E8}">
      <dgm:prSet/>
      <dgm:spPr/>
      <dgm:t>
        <a:bodyPr/>
        <a:lstStyle/>
        <a:p>
          <a:endParaRPr lang="en-US"/>
        </a:p>
      </dgm:t>
    </dgm:pt>
    <dgm:pt modelId="{16EF9D86-ECF8-40B5-96B6-6FED36C7BA85}">
      <dgm:prSet/>
      <dgm:spPr/>
      <dgm:t>
        <a:bodyPr/>
        <a:lstStyle/>
        <a:p>
          <a:r>
            <a:rPr lang="en-US"/>
            <a:t>It creates large demand of fast-food chain restaurant. Here, we will analysis the different fast-food restaurant and their popularity in US.</a:t>
          </a:r>
        </a:p>
      </dgm:t>
    </dgm:pt>
    <dgm:pt modelId="{089B1D8F-635B-4A7E-A44A-7AB55DAE15EB}" type="parTrans" cxnId="{F0688C04-E941-4CF2-80F2-9624347FAD8B}">
      <dgm:prSet/>
      <dgm:spPr/>
      <dgm:t>
        <a:bodyPr/>
        <a:lstStyle/>
        <a:p>
          <a:endParaRPr lang="en-US"/>
        </a:p>
      </dgm:t>
    </dgm:pt>
    <dgm:pt modelId="{940CBEB1-1EEC-4F4E-BD17-CF257276C5EA}" type="sibTrans" cxnId="{F0688C04-E941-4CF2-80F2-9624347FAD8B}">
      <dgm:prSet/>
      <dgm:spPr/>
      <dgm:t>
        <a:bodyPr/>
        <a:lstStyle/>
        <a:p>
          <a:endParaRPr lang="en-US"/>
        </a:p>
      </dgm:t>
    </dgm:pt>
    <dgm:pt modelId="{015D79FE-213C-4B37-B3B1-1917FC8B64A2}" type="pres">
      <dgm:prSet presAssocID="{59598BAB-5AEF-4C48-8FED-E5E838433DB7}" presName="root" presStyleCnt="0">
        <dgm:presLayoutVars>
          <dgm:dir/>
          <dgm:resizeHandles val="exact"/>
        </dgm:presLayoutVars>
      </dgm:prSet>
      <dgm:spPr/>
    </dgm:pt>
    <dgm:pt modelId="{81440440-1BE7-4B32-81E0-659A0B4901D8}" type="pres">
      <dgm:prSet presAssocID="{7918591D-2019-427E-B41E-2503504C377C}" presName="compNode" presStyleCnt="0"/>
      <dgm:spPr/>
    </dgm:pt>
    <dgm:pt modelId="{927CBCD4-0502-404D-8491-1279AF5F721B}" type="pres">
      <dgm:prSet presAssocID="{7918591D-2019-427E-B41E-2503504C377C}" presName="bgRect" presStyleLbl="bgShp" presStyleIdx="0" presStyleCnt="2"/>
      <dgm:spPr/>
    </dgm:pt>
    <dgm:pt modelId="{E6454992-4D99-4D9A-9A3D-C32E8D94CC64}" type="pres">
      <dgm:prSet presAssocID="{7918591D-2019-427E-B41E-2503504C37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50EC4BA0-0EB6-44DB-99B3-49E29DA9209B}" type="pres">
      <dgm:prSet presAssocID="{7918591D-2019-427E-B41E-2503504C377C}" presName="spaceRect" presStyleCnt="0"/>
      <dgm:spPr/>
    </dgm:pt>
    <dgm:pt modelId="{10AB54C5-1ED2-4DB9-BF59-5F52D3F2B934}" type="pres">
      <dgm:prSet presAssocID="{7918591D-2019-427E-B41E-2503504C377C}" presName="parTx" presStyleLbl="revTx" presStyleIdx="0" presStyleCnt="2">
        <dgm:presLayoutVars>
          <dgm:chMax val="0"/>
          <dgm:chPref val="0"/>
        </dgm:presLayoutVars>
      </dgm:prSet>
      <dgm:spPr/>
    </dgm:pt>
    <dgm:pt modelId="{DDFA4A4A-DF14-4CFE-A48A-EAD4EDD61D34}" type="pres">
      <dgm:prSet presAssocID="{D61C01EF-9E84-4D2D-BEE2-3EA1BFD821DD}" presName="sibTrans" presStyleCnt="0"/>
      <dgm:spPr/>
    </dgm:pt>
    <dgm:pt modelId="{705546F7-AB0A-427C-A082-EBE1EC03500D}" type="pres">
      <dgm:prSet presAssocID="{16EF9D86-ECF8-40B5-96B6-6FED36C7BA85}" presName="compNode" presStyleCnt="0"/>
      <dgm:spPr/>
    </dgm:pt>
    <dgm:pt modelId="{1AD275CA-D04C-476B-BC1B-F51F619E419B}" type="pres">
      <dgm:prSet presAssocID="{16EF9D86-ECF8-40B5-96B6-6FED36C7BA85}" presName="bgRect" presStyleLbl="bgShp" presStyleIdx="1" presStyleCnt="2"/>
      <dgm:spPr/>
    </dgm:pt>
    <dgm:pt modelId="{8051A2B9-7947-4D33-B0C1-0299E5E76BFD}" type="pres">
      <dgm:prSet presAssocID="{16EF9D86-ECF8-40B5-96B6-6FED36C7BA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B2DC1D1-61E7-4503-88E1-81BB0A9C4653}" type="pres">
      <dgm:prSet presAssocID="{16EF9D86-ECF8-40B5-96B6-6FED36C7BA85}" presName="spaceRect" presStyleCnt="0"/>
      <dgm:spPr/>
    </dgm:pt>
    <dgm:pt modelId="{9160F31C-88BD-4049-B670-A918135B63C7}" type="pres">
      <dgm:prSet presAssocID="{16EF9D86-ECF8-40B5-96B6-6FED36C7BA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688C04-E941-4CF2-80F2-9624347FAD8B}" srcId="{59598BAB-5AEF-4C48-8FED-E5E838433DB7}" destId="{16EF9D86-ECF8-40B5-96B6-6FED36C7BA85}" srcOrd="1" destOrd="0" parTransId="{089B1D8F-635B-4A7E-A44A-7AB55DAE15EB}" sibTransId="{940CBEB1-1EEC-4F4E-BD17-CF257276C5EA}"/>
    <dgm:cxn modelId="{3509D173-FB8E-4C5E-80F8-D438F5479063}" type="presOf" srcId="{7918591D-2019-427E-B41E-2503504C377C}" destId="{10AB54C5-1ED2-4DB9-BF59-5F52D3F2B934}" srcOrd="0" destOrd="0" presId="urn:microsoft.com/office/officeart/2018/2/layout/IconVerticalSolidList"/>
    <dgm:cxn modelId="{DE3AAD80-6563-4B48-A13C-ACC21421C9E8}" srcId="{59598BAB-5AEF-4C48-8FED-E5E838433DB7}" destId="{7918591D-2019-427E-B41E-2503504C377C}" srcOrd="0" destOrd="0" parTransId="{B35693DA-70D8-40DA-86A6-69C0EC084D8C}" sibTransId="{D61C01EF-9E84-4D2D-BEE2-3EA1BFD821DD}"/>
    <dgm:cxn modelId="{0ABCACA0-4246-4062-81C3-3D7E602FD891}" type="presOf" srcId="{59598BAB-5AEF-4C48-8FED-E5E838433DB7}" destId="{015D79FE-213C-4B37-B3B1-1917FC8B64A2}" srcOrd="0" destOrd="0" presId="urn:microsoft.com/office/officeart/2018/2/layout/IconVerticalSolidList"/>
    <dgm:cxn modelId="{2DD226DC-4913-4537-8A38-19CC50F2499C}" type="presOf" srcId="{16EF9D86-ECF8-40B5-96B6-6FED36C7BA85}" destId="{9160F31C-88BD-4049-B670-A918135B63C7}" srcOrd="0" destOrd="0" presId="urn:microsoft.com/office/officeart/2018/2/layout/IconVerticalSolidList"/>
    <dgm:cxn modelId="{A5443C6F-8A1D-4E7C-838B-673E2905FB9F}" type="presParOf" srcId="{015D79FE-213C-4B37-B3B1-1917FC8B64A2}" destId="{81440440-1BE7-4B32-81E0-659A0B4901D8}" srcOrd="0" destOrd="0" presId="urn:microsoft.com/office/officeart/2018/2/layout/IconVerticalSolidList"/>
    <dgm:cxn modelId="{761F99A6-DAE5-4877-A48B-ACDDD971EFD3}" type="presParOf" srcId="{81440440-1BE7-4B32-81E0-659A0B4901D8}" destId="{927CBCD4-0502-404D-8491-1279AF5F721B}" srcOrd="0" destOrd="0" presId="urn:microsoft.com/office/officeart/2018/2/layout/IconVerticalSolidList"/>
    <dgm:cxn modelId="{D3D03C26-A600-4FD9-8CC4-0114BBF33C5F}" type="presParOf" srcId="{81440440-1BE7-4B32-81E0-659A0B4901D8}" destId="{E6454992-4D99-4D9A-9A3D-C32E8D94CC64}" srcOrd="1" destOrd="0" presId="urn:microsoft.com/office/officeart/2018/2/layout/IconVerticalSolidList"/>
    <dgm:cxn modelId="{420D6B1C-0A6E-4B38-BEF6-4B2C142BFCF0}" type="presParOf" srcId="{81440440-1BE7-4B32-81E0-659A0B4901D8}" destId="{50EC4BA0-0EB6-44DB-99B3-49E29DA9209B}" srcOrd="2" destOrd="0" presId="urn:microsoft.com/office/officeart/2018/2/layout/IconVerticalSolidList"/>
    <dgm:cxn modelId="{DC8BC730-EE7E-48E7-9E4B-9FCF546942E3}" type="presParOf" srcId="{81440440-1BE7-4B32-81E0-659A0B4901D8}" destId="{10AB54C5-1ED2-4DB9-BF59-5F52D3F2B934}" srcOrd="3" destOrd="0" presId="urn:microsoft.com/office/officeart/2018/2/layout/IconVerticalSolidList"/>
    <dgm:cxn modelId="{DD0400EE-62F4-453A-9050-CAE816AF0078}" type="presParOf" srcId="{015D79FE-213C-4B37-B3B1-1917FC8B64A2}" destId="{DDFA4A4A-DF14-4CFE-A48A-EAD4EDD61D34}" srcOrd="1" destOrd="0" presId="urn:microsoft.com/office/officeart/2018/2/layout/IconVerticalSolidList"/>
    <dgm:cxn modelId="{A94CC275-6CEF-4B26-A843-3C8BA4E78833}" type="presParOf" srcId="{015D79FE-213C-4B37-B3B1-1917FC8B64A2}" destId="{705546F7-AB0A-427C-A082-EBE1EC03500D}" srcOrd="2" destOrd="0" presId="urn:microsoft.com/office/officeart/2018/2/layout/IconVerticalSolidList"/>
    <dgm:cxn modelId="{66E7CB2D-307C-4D86-9EE0-BA3CE3D47DE2}" type="presParOf" srcId="{705546F7-AB0A-427C-A082-EBE1EC03500D}" destId="{1AD275CA-D04C-476B-BC1B-F51F619E419B}" srcOrd="0" destOrd="0" presId="urn:microsoft.com/office/officeart/2018/2/layout/IconVerticalSolidList"/>
    <dgm:cxn modelId="{C9636F90-1BA5-4AC3-B782-EA9F9BD98D5C}" type="presParOf" srcId="{705546F7-AB0A-427C-A082-EBE1EC03500D}" destId="{8051A2B9-7947-4D33-B0C1-0299E5E76BFD}" srcOrd="1" destOrd="0" presId="urn:microsoft.com/office/officeart/2018/2/layout/IconVerticalSolidList"/>
    <dgm:cxn modelId="{0610274E-9A58-4CF8-B25C-BF199BF14A63}" type="presParOf" srcId="{705546F7-AB0A-427C-A082-EBE1EC03500D}" destId="{CB2DC1D1-61E7-4503-88E1-81BB0A9C4653}" srcOrd="2" destOrd="0" presId="urn:microsoft.com/office/officeart/2018/2/layout/IconVerticalSolidList"/>
    <dgm:cxn modelId="{43371C28-AAED-4B0C-84DE-9C7D746757A1}" type="presParOf" srcId="{705546F7-AB0A-427C-A082-EBE1EC03500D}" destId="{9160F31C-88BD-4049-B670-A918135B63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7BEF8-9DA2-4973-9DAE-C54468D1F87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1B299F-8A23-43C2-8609-BEE2EB042671}">
      <dgm:prSet/>
      <dgm:spPr/>
      <dgm:t>
        <a:bodyPr/>
        <a:lstStyle/>
        <a:p>
          <a:r>
            <a:rPr lang="en-US"/>
            <a:t>- US is full of fast food restaurant</a:t>
          </a:r>
        </a:p>
      </dgm:t>
    </dgm:pt>
    <dgm:pt modelId="{87D6567F-2204-46B5-BBCA-82EEB4E8C9A4}" type="parTrans" cxnId="{AACA21DB-5D19-4AA1-BA05-C5DB7711A9C3}">
      <dgm:prSet/>
      <dgm:spPr/>
      <dgm:t>
        <a:bodyPr/>
        <a:lstStyle/>
        <a:p>
          <a:endParaRPr lang="en-US"/>
        </a:p>
      </dgm:t>
    </dgm:pt>
    <dgm:pt modelId="{FAF32C59-5077-4B90-BC08-0B84BC94EF16}" type="sibTrans" cxnId="{AACA21DB-5D19-4AA1-BA05-C5DB7711A9C3}">
      <dgm:prSet/>
      <dgm:spPr/>
      <dgm:t>
        <a:bodyPr/>
        <a:lstStyle/>
        <a:p>
          <a:endParaRPr lang="en-US"/>
        </a:p>
      </dgm:t>
    </dgm:pt>
    <dgm:pt modelId="{3F05D7E8-4D33-4805-8102-743FF98618B8}">
      <dgm:prSet/>
      <dgm:spPr/>
      <dgm:t>
        <a:bodyPr/>
        <a:lstStyle/>
        <a:p>
          <a:r>
            <a:rPr lang="en-US"/>
            <a:t>- McDonald and Burger King are 2 most popular fast food brands in US and popularity of burger is more than other fast food in US.</a:t>
          </a:r>
        </a:p>
      </dgm:t>
    </dgm:pt>
    <dgm:pt modelId="{4EF7161A-17CC-488F-A36F-F18AE9F10189}" type="parTrans" cxnId="{AAD726CE-342E-49BE-80FA-FCEA7DA15B34}">
      <dgm:prSet/>
      <dgm:spPr/>
      <dgm:t>
        <a:bodyPr/>
        <a:lstStyle/>
        <a:p>
          <a:endParaRPr lang="en-US"/>
        </a:p>
      </dgm:t>
    </dgm:pt>
    <dgm:pt modelId="{9CF2F8B8-0365-4168-8DB9-D9EF34867D09}" type="sibTrans" cxnId="{AAD726CE-342E-49BE-80FA-FCEA7DA15B34}">
      <dgm:prSet/>
      <dgm:spPr/>
      <dgm:t>
        <a:bodyPr/>
        <a:lstStyle/>
        <a:p>
          <a:endParaRPr lang="en-US"/>
        </a:p>
      </dgm:t>
    </dgm:pt>
    <dgm:pt modelId="{45B932E1-99FD-B842-AE4B-9FBE9DA29D2E}" type="pres">
      <dgm:prSet presAssocID="{0647BEF8-9DA2-4973-9DAE-C54468D1F873}" presName="Name0" presStyleCnt="0">
        <dgm:presLayoutVars>
          <dgm:dir/>
          <dgm:animLvl val="lvl"/>
          <dgm:resizeHandles val="exact"/>
        </dgm:presLayoutVars>
      </dgm:prSet>
      <dgm:spPr/>
    </dgm:pt>
    <dgm:pt modelId="{D46877E9-B7CE-EA4F-B876-8BE8A894DFD2}" type="pres">
      <dgm:prSet presAssocID="{3F05D7E8-4D33-4805-8102-743FF98618B8}" presName="boxAndChildren" presStyleCnt="0"/>
      <dgm:spPr/>
    </dgm:pt>
    <dgm:pt modelId="{72EB5185-8C78-8643-A42A-ECDB348F8C4D}" type="pres">
      <dgm:prSet presAssocID="{3F05D7E8-4D33-4805-8102-743FF98618B8}" presName="parentTextBox" presStyleLbl="node1" presStyleIdx="0" presStyleCnt="2"/>
      <dgm:spPr/>
    </dgm:pt>
    <dgm:pt modelId="{22BB6F39-87AF-3942-9FF6-F6C339B4B044}" type="pres">
      <dgm:prSet presAssocID="{FAF32C59-5077-4B90-BC08-0B84BC94EF16}" presName="sp" presStyleCnt="0"/>
      <dgm:spPr/>
    </dgm:pt>
    <dgm:pt modelId="{59E49690-52E3-D045-9883-78621977DF30}" type="pres">
      <dgm:prSet presAssocID="{4C1B299F-8A23-43C2-8609-BEE2EB042671}" presName="arrowAndChildren" presStyleCnt="0"/>
      <dgm:spPr/>
    </dgm:pt>
    <dgm:pt modelId="{F839908A-EE30-A642-8CE8-4482FC54F920}" type="pres">
      <dgm:prSet presAssocID="{4C1B299F-8A23-43C2-8609-BEE2EB042671}" presName="parentTextArrow" presStyleLbl="node1" presStyleIdx="1" presStyleCnt="2"/>
      <dgm:spPr/>
    </dgm:pt>
  </dgm:ptLst>
  <dgm:cxnLst>
    <dgm:cxn modelId="{0C4663A9-9126-DD46-AB30-63FD08F7FECB}" type="presOf" srcId="{3F05D7E8-4D33-4805-8102-743FF98618B8}" destId="{72EB5185-8C78-8643-A42A-ECDB348F8C4D}" srcOrd="0" destOrd="0" presId="urn:microsoft.com/office/officeart/2005/8/layout/process4"/>
    <dgm:cxn modelId="{AAD726CE-342E-49BE-80FA-FCEA7DA15B34}" srcId="{0647BEF8-9DA2-4973-9DAE-C54468D1F873}" destId="{3F05D7E8-4D33-4805-8102-743FF98618B8}" srcOrd="1" destOrd="0" parTransId="{4EF7161A-17CC-488F-A36F-F18AE9F10189}" sibTransId="{9CF2F8B8-0365-4168-8DB9-D9EF34867D09}"/>
    <dgm:cxn modelId="{D5809FD7-2E50-414C-A3F7-31FD1C3784F6}" type="presOf" srcId="{0647BEF8-9DA2-4973-9DAE-C54468D1F873}" destId="{45B932E1-99FD-B842-AE4B-9FBE9DA29D2E}" srcOrd="0" destOrd="0" presId="urn:microsoft.com/office/officeart/2005/8/layout/process4"/>
    <dgm:cxn modelId="{AACA21DB-5D19-4AA1-BA05-C5DB7711A9C3}" srcId="{0647BEF8-9DA2-4973-9DAE-C54468D1F873}" destId="{4C1B299F-8A23-43C2-8609-BEE2EB042671}" srcOrd="0" destOrd="0" parTransId="{87D6567F-2204-46B5-BBCA-82EEB4E8C9A4}" sibTransId="{FAF32C59-5077-4B90-BC08-0B84BC94EF16}"/>
    <dgm:cxn modelId="{9037B2DC-ADD0-1648-AC88-2DECEB871F3D}" type="presOf" srcId="{4C1B299F-8A23-43C2-8609-BEE2EB042671}" destId="{F839908A-EE30-A642-8CE8-4482FC54F920}" srcOrd="0" destOrd="0" presId="urn:microsoft.com/office/officeart/2005/8/layout/process4"/>
    <dgm:cxn modelId="{36E973FF-23B1-284B-AB15-74C79EA4A4AC}" type="presParOf" srcId="{45B932E1-99FD-B842-AE4B-9FBE9DA29D2E}" destId="{D46877E9-B7CE-EA4F-B876-8BE8A894DFD2}" srcOrd="0" destOrd="0" presId="urn:microsoft.com/office/officeart/2005/8/layout/process4"/>
    <dgm:cxn modelId="{42494F95-95E9-3D4D-8D7F-A7FE99603355}" type="presParOf" srcId="{D46877E9-B7CE-EA4F-B876-8BE8A894DFD2}" destId="{72EB5185-8C78-8643-A42A-ECDB348F8C4D}" srcOrd="0" destOrd="0" presId="urn:microsoft.com/office/officeart/2005/8/layout/process4"/>
    <dgm:cxn modelId="{ACC313E4-8566-404C-9BA8-8617575CEB89}" type="presParOf" srcId="{45B932E1-99FD-B842-AE4B-9FBE9DA29D2E}" destId="{22BB6F39-87AF-3942-9FF6-F6C339B4B044}" srcOrd="1" destOrd="0" presId="urn:microsoft.com/office/officeart/2005/8/layout/process4"/>
    <dgm:cxn modelId="{F6595E8F-58B2-184D-A9B9-BFE52562D51F}" type="presParOf" srcId="{45B932E1-99FD-B842-AE4B-9FBE9DA29D2E}" destId="{59E49690-52E3-D045-9883-78621977DF30}" srcOrd="2" destOrd="0" presId="urn:microsoft.com/office/officeart/2005/8/layout/process4"/>
    <dgm:cxn modelId="{490100E9-69A3-CB43-AE3E-BBB7D250FBBA}" type="presParOf" srcId="{59E49690-52E3-D045-9883-78621977DF30}" destId="{F839908A-EE30-A642-8CE8-4482FC54F92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CB9AA-0D74-48AC-A65D-7924CB53B1F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E497BE-38F3-4A0B-A52A-633CC40F983C}">
      <dgm:prSet/>
      <dgm:spPr/>
      <dgm:t>
        <a:bodyPr/>
        <a:lstStyle/>
        <a:p>
          <a:r>
            <a:rPr lang="en-US" dirty="0"/>
            <a:t>- Two Burger brands are topmost in count. means Burger are more famous than other fast-food items in US</a:t>
          </a:r>
        </a:p>
      </dgm:t>
    </dgm:pt>
    <dgm:pt modelId="{4EB47B08-4DA8-4758-BF65-2D625619BD54}" type="parTrans" cxnId="{9EF54B0C-82E3-4480-92ED-87FB640D6466}">
      <dgm:prSet/>
      <dgm:spPr/>
      <dgm:t>
        <a:bodyPr/>
        <a:lstStyle/>
        <a:p>
          <a:endParaRPr lang="en-US"/>
        </a:p>
      </dgm:t>
    </dgm:pt>
    <dgm:pt modelId="{7F7E85F3-FE16-4E04-98BE-0AFABE8E011B}" type="sibTrans" cxnId="{9EF54B0C-82E3-4480-92ED-87FB640D6466}">
      <dgm:prSet/>
      <dgm:spPr/>
      <dgm:t>
        <a:bodyPr/>
        <a:lstStyle/>
        <a:p>
          <a:endParaRPr lang="en-US"/>
        </a:p>
      </dgm:t>
    </dgm:pt>
    <dgm:pt modelId="{4CB3B7ED-DDD5-434D-ADA8-35F8245D57DC}">
      <dgm:prSet/>
      <dgm:spPr/>
      <dgm:t>
        <a:bodyPr/>
        <a:lstStyle/>
        <a:p>
          <a:r>
            <a:rPr lang="en-US" dirty="0"/>
            <a:t>- McDonald is number one fast food chain in US. However, Burger king going to give good competition in some province like FL.</a:t>
          </a:r>
        </a:p>
      </dgm:t>
    </dgm:pt>
    <dgm:pt modelId="{F5CCD62D-46A8-48C0-B0C9-58789D382D48}" type="parTrans" cxnId="{F573D1C0-EDE7-429C-AC37-7EB51A85D689}">
      <dgm:prSet/>
      <dgm:spPr/>
      <dgm:t>
        <a:bodyPr/>
        <a:lstStyle/>
        <a:p>
          <a:endParaRPr lang="en-US"/>
        </a:p>
      </dgm:t>
    </dgm:pt>
    <dgm:pt modelId="{A0157688-090F-4A64-A9A3-9F32165FC400}" type="sibTrans" cxnId="{F573D1C0-EDE7-429C-AC37-7EB51A85D689}">
      <dgm:prSet/>
      <dgm:spPr/>
      <dgm:t>
        <a:bodyPr/>
        <a:lstStyle/>
        <a:p>
          <a:endParaRPr lang="en-US"/>
        </a:p>
      </dgm:t>
    </dgm:pt>
    <dgm:pt modelId="{ECDC1955-CACE-4AEB-96F3-A9362765912C}">
      <dgm:prSet/>
      <dgm:spPr/>
      <dgm:t>
        <a:bodyPr/>
        <a:lstStyle/>
        <a:p>
          <a:r>
            <a:rPr lang="en-US"/>
            <a:t>- City Cincinnati have maximum fast food restaurant in US.</a:t>
          </a:r>
        </a:p>
      </dgm:t>
    </dgm:pt>
    <dgm:pt modelId="{A2818005-EFE5-456A-AC40-354CB812CE87}" type="parTrans" cxnId="{81F275CC-6C1C-487F-B4FF-DF20AF820DE1}">
      <dgm:prSet/>
      <dgm:spPr/>
      <dgm:t>
        <a:bodyPr/>
        <a:lstStyle/>
        <a:p>
          <a:endParaRPr lang="en-US"/>
        </a:p>
      </dgm:t>
    </dgm:pt>
    <dgm:pt modelId="{58872131-66FE-41EB-B9D2-1B280EB9E97A}" type="sibTrans" cxnId="{81F275CC-6C1C-487F-B4FF-DF20AF820DE1}">
      <dgm:prSet/>
      <dgm:spPr/>
      <dgm:t>
        <a:bodyPr/>
        <a:lstStyle/>
        <a:p>
          <a:endParaRPr lang="en-US"/>
        </a:p>
      </dgm:t>
    </dgm:pt>
    <dgm:pt modelId="{7F83599D-309D-459E-82ED-03C303E9C968}">
      <dgm:prSet/>
      <dgm:spPr/>
      <dgm:t>
        <a:bodyPr/>
        <a:lstStyle/>
        <a:p>
          <a:r>
            <a:rPr lang="en-US"/>
            <a:t>- Province TX and CA have maximum restaurant in US</a:t>
          </a:r>
        </a:p>
      </dgm:t>
    </dgm:pt>
    <dgm:pt modelId="{5AB7C9BF-720B-4B19-B911-7BA5D8394F8C}" type="parTrans" cxnId="{8B7A54FC-1564-4EEE-881E-2FA6E5691755}">
      <dgm:prSet/>
      <dgm:spPr/>
      <dgm:t>
        <a:bodyPr/>
        <a:lstStyle/>
        <a:p>
          <a:endParaRPr lang="en-US"/>
        </a:p>
      </dgm:t>
    </dgm:pt>
    <dgm:pt modelId="{11CA8ECB-4A0C-42F5-89C8-62E8F0C8D103}" type="sibTrans" cxnId="{8B7A54FC-1564-4EEE-881E-2FA6E5691755}">
      <dgm:prSet/>
      <dgm:spPr/>
      <dgm:t>
        <a:bodyPr/>
        <a:lstStyle/>
        <a:p>
          <a:endParaRPr lang="en-US"/>
        </a:p>
      </dgm:t>
    </dgm:pt>
    <dgm:pt modelId="{28BDD703-E163-433B-A16C-991E27A97D6C}">
      <dgm:prSet/>
      <dgm:spPr/>
      <dgm:t>
        <a:bodyPr/>
        <a:lstStyle/>
        <a:p>
          <a:r>
            <a:rPr lang="en-US"/>
            <a:t>-   in TX province, Mcdonald is one number one and Burger king is at number 5 position </a:t>
          </a:r>
        </a:p>
      </dgm:t>
    </dgm:pt>
    <dgm:pt modelId="{04389895-E313-4FB3-93DF-70E31436F0FD}" type="parTrans" cxnId="{547DE09A-3256-4A6E-941B-5EA12EF9FB8D}">
      <dgm:prSet/>
      <dgm:spPr/>
      <dgm:t>
        <a:bodyPr/>
        <a:lstStyle/>
        <a:p>
          <a:endParaRPr lang="en-US"/>
        </a:p>
      </dgm:t>
    </dgm:pt>
    <dgm:pt modelId="{F354D000-E554-40BE-A937-F10CC8181046}" type="sibTrans" cxnId="{547DE09A-3256-4A6E-941B-5EA12EF9FB8D}">
      <dgm:prSet/>
      <dgm:spPr/>
      <dgm:t>
        <a:bodyPr/>
        <a:lstStyle/>
        <a:p>
          <a:endParaRPr lang="en-US"/>
        </a:p>
      </dgm:t>
    </dgm:pt>
    <dgm:pt modelId="{48DAB021-6775-44D5-BC1A-78A78ED73D32}">
      <dgm:prSet/>
      <dgm:spPr/>
      <dgm:t>
        <a:bodyPr/>
        <a:lstStyle/>
        <a:p>
          <a:r>
            <a:rPr lang="en-US"/>
            <a:t>-   in FL Burger king and MacDonald have approx same density</a:t>
          </a:r>
        </a:p>
      </dgm:t>
    </dgm:pt>
    <dgm:pt modelId="{B24CB32F-D4AE-44F5-A843-E380BDE9D766}" type="parTrans" cxnId="{0D4631B1-BB88-4D92-90CF-11354622C1B9}">
      <dgm:prSet/>
      <dgm:spPr/>
      <dgm:t>
        <a:bodyPr/>
        <a:lstStyle/>
        <a:p>
          <a:endParaRPr lang="en-US"/>
        </a:p>
      </dgm:t>
    </dgm:pt>
    <dgm:pt modelId="{A22FC6A9-4604-4AAD-9847-4A1527C1EEC6}" type="sibTrans" cxnId="{0D4631B1-BB88-4D92-90CF-11354622C1B9}">
      <dgm:prSet/>
      <dgm:spPr/>
      <dgm:t>
        <a:bodyPr/>
        <a:lstStyle/>
        <a:p>
          <a:endParaRPr lang="en-US"/>
        </a:p>
      </dgm:t>
    </dgm:pt>
    <dgm:pt modelId="{BA1F9A37-C1EB-461B-9693-C55509E88C3D}">
      <dgm:prSet/>
      <dgm:spPr/>
      <dgm:t>
        <a:bodyPr/>
        <a:lstStyle/>
        <a:p>
          <a:r>
            <a:rPr lang="en-US"/>
            <a:t>- CO spg(Colorado Springs) and AK are Bottom 2 Province in fast food restaurant</a:t>
          </a:r>
        </a:p>
      </dgm:t>
    </dgm:pt>
    <dgm:pt modelId="{D9B32BE7-5161-4E13-AFF2-9535DEAAA149}" type="parTrans" cxnId="{008F67EE-2344-44BD-A02C-CCEBC2F7090B}">
      <dgm:prSet/>
      <dgm:spPr/>
      <dgm:t>
        <a:bodyPr/>
        <a:lstStyle/>
        <a:p>
          <a:endParaRPr lang="en-US"/>
        </a:p>
      </dgm:t>
    </dgm:pt>
    <dgm:pt modelId="{44476A0C-0FB8-45FF-AC90-B3FE9015870F}" type="sibTrans" cxnId="{008F67EE-2344-44BD-A02C-CCEBC2F7090B}">
      <dgm:prSet/>
      <dgm:spPr/>
      <dgm:t>
        <a:bodyPr/>
        <a:lstStyle/>
        <a:p>
          <a:endParaRPr lang="en-US"/>
        </a:p>
      </dgm:t>
    </dgm:pt>
    <dgm:pt modelId="{C9DED3D5-0658-41EF-8613-7A727FE54C71}">
      <dgm:prSet/>
      <dgm:spPr/>
      <dgm:t>
        <a:bodyPr/>
        <a:lstStyle/>
        <a:p>
          <a:r>
            <a:rPr lang="en-US"/>
            <a:t>- McDonald have higer density of restaurant TX, CA and OH Province</a:t>
          </a:r>
        </a:p>
      </dgm:t>
    </dgm:pt>
    <dgm:pt modelId="{FF5210F0-DAD1-4E6A-920E-A0E3F6D92C76}" type="parTrans" cxnId="{16BB6476-87B6-4F26-A58A-31F6D8DB68C8}">
      <dgm:prSet/>
      <dgm:spPr/>
      <dgm:t>
        <a:bodyPr/>
        <a:lstStyle/>
        <a:p>
          <a:endParaRPr lang="en-US"/>
        </a:p>
      </dgm:t>
    </dgm:pt>
    <dgm:pt modelId="{51C05BFB-4EB4-4702-AEE3-8A1460306EB1}" type="sibTrans" cxnId="{16BB6476-87B6-4F26-A58A-31F6D8DB68C8}">
      <dgm:prSet/>
      <dgm:spPr/>
      <dgm:t>
        <a:bodyPr/>
        <a:lstStyle/>
        <a:p>
          <a:endParaRPr lang="en-US"/>
        </a:p>
      </dgm:t>
    </dgm:pt>
    <dgm:pt modelId="{04169F92-3159-41B9-9AF2-F682744CDD33}">
      <dgm:prSet/>
      <dgm:spPr/>
      <dgm:t>
        <a:bodyPr/>
        <a:lstStyle/>
        <a:p>
          <a:r>
            <a:rPr lang="en-US"/>
            <a:t>- BurgerKing have higer density of restaurant FL, OH and NY Province</a:t>
          </a:r>
        </a:p>
      </dgm:t>
    </dgm:pt>
    <dgm:pt modelId="{7393EB3F-2564-40E9-92FB-15A61297D761}" type="parTrans" cxnId="{9A7EFD13-A469-44C8-ACB2-21395E1B4B56}">
      <dgm:prSet/>
      <dgm:spPr/>
      <dgm:t>
        <a:bodyPr/>
        <a:lstStyle/>
        <a:p>
          <a:endParaRPr lang="en-US"/>
        </a:p>
      </dgm:t>
    </dgm:pt>
    <dgm:pt modelId="{4DE8BFC9-4561-434C-A33B-1D538381CB20}" type="sibTrans" cxnId="{9A7EFD13-A469-44C8-ACB2-21395E1B4B56}">
      <dgm:prSet/>
      <dgm:spPr/>
      <dgm:t>
        <a:bodyPr/>
        <a:lstStyle/>
        <a:p>
          <a:endParaRPr lang="en-US"/>
        </a:p>
      </dgm:t>
    </dgm:pt>
    <dgm:pt modelId="{3B7E7A5D-A913-1646-9DD2-F2295E70C2E1}" type="pres">
      <dgm:prSet presAssocID="{9D2CB9AA-0D74-48AC-A65D-7924CB53B1FD}" presName="vert0" presStyleCnt="0">
        <dgm:presLayoutVars>
          <dgm:dir/>
          <dgm:animOne val="branch"/>
          <dgm:animLvl val="lvl"/>
        </dgm:presLayoutVars>
      </dgm:prSet>
      <dgm:spPr/>
    </dgm:pt>
    <dgm:pt modelId="{BCB7FE11-47DC-A34E-AF04-011DA58C8AE2}" type="pres">
      <dgm:prSet presAssocID="{2EE497BE-38F3-4A0B-A52A-633CC40F983C}" presName="thickLine" presStyleLbl="alignNode1" presStyleIdx="0" presStyleCnt="9"/>
      <dgm:spPr/>
    </dgm:pt>
    <dgm:pt modelId="{CF51B44A-9D05-4545-8000-231865F228D5}" type="pres">
      <dgm:prSet presAssocID="{2EE497BE-38F3-4A0B-A52A-633CC40F983C}" presName="horz1" presStyleCnt="0"/>
      <dgm:spPr/>
    </dgm:pt>
    <dgm:pt modelId="{B8C8CBB2-706E-A84B-A8BD-24BE357DD6EA}" type="pres">
      <dgm:prSet presAssocID="{2EE497BE-38F3-4A0B-A52A-633CC40F983C}" presName="tx1" presStyleLbl="revTx" presStyleIdx="0" presStyleCnt="9"/>
      <dgm:spPr/>
    </dgm:pt>
    <dgm:pt modelId="{CEFFBE2D-5662-B14F-AF07-D7E37DA8BA67}" type="pres">
      <dgm:prSet presAssocID="{2EE497BE-38F3-4A0B-A52A-633CC40F983C}" presName="vert1" presStyleCnt="0"/>
      <dgm:spPr/>
    </dgm:pt>
    <dgm:pt modelId="{1A830DB4-4442-1C41-B6F0-462ACA479F4C}" type="pres">
      <dgm:prSet presAssocID="{4CB3B7ED-DDD5-434D-ADA8-35F8245D57DC}" presName="thickLine" presStyleLbl="alignNode1" presStyleIdx="1" presStyleCnt="9"/>
      <dgm:spPr/>
    </dgm:pt>
    <dgm:pt modelId="{DE923057-7117-324D-8FD9-38B2F54A74D6}" type="pres">
      <dgm:prSet presAssocID="{4CB3B7ED-DDD5-434D-ADA8-35F8245D57DC}" presName="horz1" presStyleCnt="0"/>
      <dgm:spPr/>
    </dgm:pt>
    <dgm:pt modelId="{9BA283D0-9F86-4A4C-A8F4-CA6E37FB63A3}" type="pres">
      <dgm:prSet presAssocID="{4CB3B7ED-DDD5-434D-ADA8-35F8245D57DC}" presName="tx1" presStyleLbl="revTx" presStyleIdx="1" presStyleCnt="9"/>
      <dgm:spPr/>
    </dgm:pt>
    <dgm:pt modelId="{A245FCD5-67A8-DF44-94EB-9E255E62F25A}" type="pres">
      <dgm:prSet presAssocID="{4CB3B7ED-DDD5-434D-ADA8-35F8245D57DC}" presName="vert1" presStyleCnt="0"/>
      <dgm:spPr/>
    </dgm:pt>
    <dgm:pt modelId="{ED79830F-493E-D141-9338-FFABB7848E4D}" type="pres">
      <dgm:prSet presAssocID="{ECDC1955-CACE-4AEB-96F3-A9362765912C}" presName="thickLine" presStyleLbl="alignNode1" presStyleIdx="2" presStyleCnt="9"/>
      <dgm:spPr/>
    </dgm:pt>
    <dgm:pt modelId="{9A872D1D-83C8-0447-9E12-9395FF8A4538}" type="pres">
      <dgm:prSet presAssocID="{ECDC1955-CACE-4AEB-96F3-A9362765912C}" presName="horz1" presStyleCnt="0"/>
      <dgm:spPr/>
    </dgm:pt>
    <dgm:pt modelId="{C3A7BC98-38FC-344D-BC10-3748F5525E51}" type="pres">
      <dgm:prSet presAssocID="{ECDC1955-CACE-4AEB-96F3-A9362765912C}" presName="tx1" presStyleLbl="revTx" presStyleIdx="2" presStyleCnt="9"/>
      <dgm:spPr/>
    </dgm:pt>
    <dgm:pt modelId="{A0AFE987-A869-C44D-A7F0-145A14F2D480}" type="pres">
      <dgm:prSet presAssocID="{ECDC1955-CACE-4AEB-96F3-A9362765912C}" presName="vert1" presStyleCnt="0"/>
      <dgm:spPr/>
    </dgm:pt>
    <dgm:pt modelId="{A342A3EE-C3C8-FA42-8030-C93B94067C68}" type="pres">
      <dgm:prSet presAssocID="{7F83599D-309D-459E-82ED-03C303E9C968}" presName="thickLine" presStyleLbl="alignNode1" presStyleIdx="3" presStyleCnt="9"/>
      <dgm:spPr/>
    </dgm:pt>
    <dgm:pt modelId="{7236FEE3-FC3E-AE4E-8612-0BB126322789}" type="pres">
      <dgm:prSet presAssocID="{7F83599D-309D-459E-82ED-03C303E9C968}" presName="horz1" presStyleCnt="0"/>
      <dgm:spPr/>
    </dgm:pt>
    <dgm:pt modelId="{AE89A1A7-2D02-4B4D-B149-8FDAAB2E0B53}" type="pres">
      <dgm:prSet presAssocID="{7F83599D-309D-459E-82ED-03C303E9C968}" presName="tx1" presStyleLbl="revTx" presStyleIdx="3" presStyleCnt="9"/>
      <dgm:spPr/>
    </dgm:pt>
    <dgm:pt modelId="{99EA4FE4-E140-BC4C-A671-7DA6C97F7005}" type="pres">
      <dgm:prSet presAssocID="{7F83599D-309D-459E-82ED-03C303E9C968}" presName="vert1" presStyleCnt="0"/>
      <dgm:spPr/>
    </dgm:pt>
    <dgm:pt modelId="{0D3707D5-EA58-5541-95BE-D98F2F23258B}" type="pres">
      <dgm:prSet presAssocID="{28BDD703-E163-433B-A16C-991E27A97D6C}" presName="thickLine" presStyleLbl="alignNode1" presStyleIdx="4" presStyleCnt="9"/>
      <dgm:spPr/>
    </dgm:pt>
    <dgm:pt modelId="{F8AE76C1-6E7B-AF46-A6B0-F2A3C5ECC01E}" type="pres">
      <dgm:prSet presAssocID="{28BDD703-E163-433B-A16C-991E27A97D6C}" presName="horz1" presStyleCnt="0"/>
      <dgm:spPr/>
    </dgm:pt>
    <dgm:pt modelId="{CCB0546A-17D3-8046-BDE9-0F54E8AB065A}" type="pres">
      <dgm:prSet presAssocID="{28BDD703-E163-433B-A16C-991E27A97D6C}" presName="tx1" presStyleLbl="revTx" presStyleIdx="4" presStyleCnt="9"/>
      <dgm:spPr/>
    </dgm:pt>
    <dgm:pt modelId="{41AE25A9-33D8-474A-861F-21991FC6AD19}" type="pres">
      <dgm:prSet presAssocID="{28BDD703-E163-433B-A16C-991E27A97D6C}" presName="vert1" presStyleCnt="0"/>
      <dgm:spPr/>
    </dgm:pt>
    <dgm:pt modelId="{22119737-F866-F04F-BEAC-EDBCD6FDD418}" type="pres">
      <dgm:prSet presAssocID="{48DAB021-6775-44D5-BC1A-78A78ED73D32}" presName="thickLine" presStyleLbl="alignNode1" presStyleIdx="5" presStyleCnt="9"/>
      <dgm:spPr/>
    </dgm:pt>
    <dgm:pt modelId="{DBB08B35-7003-4245-A4C0-7DAD74BFE55C}" type="pres">
      <dgm:prSet presAssocID="{48DAB021-6775-44D5-BC1A-78A78ED73D32}" presName="horz1" presStyleCnt="0"/>
      <dgm:spPr/>
    </dgm:pt>
    <dgm:pt modelId="{AE28C69C-A19F-4040-940D-9D3EE655AF7C}" type="pres">
      <dgm:prSet presAssocID="{48DAB021-6775-44D5-BC1A-78A78ED73D32}" presName="tx1" presStyleLbl="revTx" presStyleIdx="5" presStyleCnt="9"/>
      <dgm:spPr/>
    </dgm:pt>
    <dgm:pt modelId="{3E7119A4-692A-4D44-B332-EBBFE405E24A}" type="pres">
      <dgm:prSet presAssocID="{48DAB021-6775-44D5-BC1A-78A78ED73D32}" presName="vert1" presStyleCnt="0"/>
      <dgm:spPr/>
    </dgm:pt>
    <dgm:pt modelId="{5274D21B-9D48-E145-9345-E6AA06D8CEFD}" type="pres">
      <dgm:prSet presAssocID="{BA1F9A37-C1EB-461B-9693-C55509E88C3D}" presName="thickLine" presStyleLbl="alignNode1" presStyleIdx="6" presStyleCnt="9"/>
      <dgm:spPr/>
    </dgm:pt>
    <dgm:pt modelId="{232D02A7-F9C7-0041-9C4C-591E920A1F3A}" type="pres">
      <dgm:prSet presAssocID="{BA1F9A37-C1EB-461B-9693-C55509E88C3D}" presName="horz1" presStyleCnt="0"/>
      <dgm:spPr/>
    </dgm:pt>
    <dgm:pt modelId="{FE95AA69-E7CB-8F41-A608-756F2021DD51}" type="pres">
      <dgm:prSet presAssocID="{BA1F9A37-C1EB-461B-9693-C55509E88C3D}" presName="tx1" presStyleLbl="revTx" presStyleIdx="6" presStyleCnt="9"/>
      <dgm:spPr/>
    </dgm:pt>
    <dgm:pt modelId="{CF72C649-C33C-8143-9122-52FCF10C13D4}" type="pres">
      <dgm:prSet presAssocID="{BA1F9A37-C1EB-461B-9693-C55509E88C3D}" presName="vert1" presStyleCnt="0"/>
      <dgm:spPr/>
    </dgm:pt>
    <dgm:pt modelId="{73B2016C-2AB9-6B48-8A13-D8F81F522178}" type="pres">
      <dgm:prSet presAssocID="{C9DED3D5-0658-41EF-8613-7A727FE54C71}" presName="thickLine" presStyleLbl="alignNode1" presStyleIdx="7" presStyleCnt="9"/>
      <dgm:spPr/>
    </dgm:pt>
    <dgm:pt modelId="{388780C8-A787-484C-B19A-575AC01D963A}" type="pres">
      <dgm:prSet presAssocID="{C9DED3D5-0658-41EF-8613-7A727FE54C71}" presName="horz1" presStyleCnt="0"/>
      <dgm:spPr/>
    </dgm:pt>
    <dgm:pt modelId="{AA0760F9-B209-B948-8EA7-2C2FC0F678CA}" type="pres">
      <dgm:prSet presAssocID="{C9DED3D5-0658-41EF-8613-7A727FE54C71}" presName="tx1" presStyleLbl="revTx" presStyleIdx="7" presStyleCnt="9"/>
      <dgm:spPr/>
    </dgm:pt>
    <dgm:pt modelId="{0405C99B-2BC2-7C45-B69F-6F51C27E3E9F}" type="pres">
      <dgm:prSet presAssocID="{C9DED3D5-0658-41EF-8613-7A727FE54C71}" presName="vert1" presStyleCnt="0"/>
      <dgm:spPr/>
    </dgm:pt>
    <dgm:pt modelId="{0C216A13-1851-3540-8480-AEAEC82F009D}" type="pres">
      <dgm:prSet presAssocID="{04169F92-3159-41B9-9AF2-F682744CDD33}" presName="thickLine" presStyleLbl="alignNode1" presStyleIdx="8" presStyleCnt="9"/>
      <dgm:spPr/>
    </dgm:pt>
    <dgm:pt modelId="{6DCDE146-DD89-F74C-B6D9-29FFB6FDBDF9}" type="pres">
      <dgm:prSet presAssocID="{04169F92-3159-41B9-9AF2-F682744CDD33}" presName="horz1" presStyleCnt="0"/>
      <dgm:spPr/>
    </dgm:pt>
    <dgm:pt modelId="{8627BF05-BC05-0842-9F74-A97F944E9BC4}" type="pres">
      <dgm:prSet presAssocID="{04169F92-3159-41B9-9AF2-F682744CDD33}" presName="tx1" presStyleLbl="revTx" presStyleIdx="8" presStyleCnt="9"/>
      <dgm:spPr/>
    </dgm:pt>
    <dgm:pt modelId="{227FFBB8-DBBA-8347-A252-FEFF398A5BA8}" type="pres">
      <dgm:prSet presAssocID="{04169F92-3159-41B9-9AF2-F682744CDD33}" presName="vert1" presStyleCnt="0"/>
      <dgm:spPr/>
    </dgm:pt>
  </dgm:ptLst>
  <dgm:cxnLst>
    <dgm:cxn modelId="{9EF54B0C-82E3-4480-92ED-87FB640D6466}" srcId="{9D2CB9AA-0D74-48AC-A65D-7924CB53B1FD}" destId="{2EE497BE-38F3-4A0B-A52A-633CC40F983C}" srcOrd="0" destOrd="0" parTransId="{4EB47B08-4DA8-4758-BF65-2D625619BD54}" sibTransId="{7F7E85F3-FE16-4E04-98BE-0AFABE8E011B}"/>
    <dgm:cxn modelId="{9A7EFD13-A469-44C8-ACB2-21395E1B4B56}" srcId="{9D2CB9AA-0D74-48AC-A65D-7924CB53B1FD}" destId="{04169F92-3159-41B9-9AF2-F682744CDD33}" srcOrd="8" destOrd="0" parTransId="{7393EB3F-2564-40E9-92FB-15A61297D761}" sibTransId="{4DE8BFC9-4561-434C-A33B-1D538381CB20}"/>
    <dgm:cxn modelId="{3F385D22-6868-6142-A4A1-E7062DC656B2}" type="presOf" srcId="{28BDD703-E163-433B-A16C-991E27A97D6C}" destId="{CCB0546A-17D3-8046-BDE9-0F54E8AB065A}" srcOrd="0" destOrd="0" presId="urn:microsoft.com/office/officeart/2008/layout/LinedList"/>
    <dgm:cxn modelId="{3354A23D-17B4-954F-85EC-66F63989E8A1}" type="presOf" srcId="{48DAB021-6775-44D5-BC1A-78A78ED73D32}" destId="{AE28C69C-A19F-4040-940D-9D3EE655AF7C}" srcOrd="0" destOrd="0" presId="urn:microsoft.com/office/officeart/2008/layout/LinedList"/>
    <dgm:cxn modelId="{0ED8375A-AD68-A746-9704-F7E27E13DA6A}" type="presOf" srcId="{ECDC1955-CACE-4AEB-96F3-A9362765912C}" destId="{C3A7BC98-38FC-344D-BC10-3748F5525E51}" srcOrd="0" destOrd="0" presId="urn:microsoft.com/office/officeart/2008/layout/LinedList"/>
    <dgm:cxn modelId="{18659668-5EBB-E34E-A139-5C4104D1C67B}" type="presOf" srcId="{7F83599D-309D-459E-82ED-03C303E9C968}" destId="{AE89A1A7-2D02-4B4D-B149-8FDAAB2E0B53}" srcOrd="0" destOrd="0" presId="urn:microsoft.com/office/officeart/2008/layout/LinedList"/>
    <dgm:cxn modelId="{16BB6476-87B6-4F26-A58A-31F6D8DB68C8}" srcId="{9D2CB9AA-0D74-48AC-A65D-7924CB53B1FD}" destId="{C9DED3D5-0658-41EF-8613-7A727FE54C71}" srcOrd="7" destOrd="0" parTransId="{FF5210F0-DAD1-4E6A-920E-A0E3F6D92C76}" sibTransId="{51C05BFB-4EB4-4702-AEE3-8A1460306EB1}"/>
    <dgm:cxn modelId="{219A687D-1A38-1640-B23B-CFB5F18742E3}" type="presOf" srcId="{9D2CB9AA-0D74-48AC-A65D-7924CB53B1FD}" destId="{3B7E7A5D-A913-1646-9DD2-F2295E70C2E1}" srcOrd="0" destOrd="0" presId="urn:microsoft.com/office/officeart/2008/layout/LinedList"/>
    <dgm:cxn modelId="{FE1B959A-F3E3-444E-941C-C44AD8736B96}" type="presOf" srcId="{04169F92-3159-41B9-9AF2-F682744CDD33}" destId="{8627BF05-BC05-0842-9F74-A97F944E9BC4}" srcOrd="0" destOrd="0" presId="urn:microsoft.com/office/officeart/2008/layout/LinedList"/>
    <dgm:cxn modelId="{547DE09A-3256-4A6E-941B-5EA12EF9FB8D}" srcId="{9D2CB9AA-0D74-48AC-A65D-7924CB53B1FD}" destId="{28BDD703-E163-433B-A16C-991E27A97D6C}" srcOrd="4" destOrd="0" parTransId="{04389895-E313-4FB3-93DF-70E31436F0FD}" sibTransId="{F354D000-E554-40BE-A937-F10CC8181046}"/>
    <dgm:cxn modelId="{B40C03AC-E277-E74A-A4C9-7FB75995F10F}" type="presOf" srcId="{2EE497BE-38F3-4A0B-A52A-633CC40F983C}" destId="{B8C8CBB2-706E-A84B-A8BD-24BE357DD6EA}" srcOrd="0" destOrd="0" presId="urn:microsoft.com/office/officeart/2008/layout/LinedList"/>
    <dgm:cxn modelId="{1DC803B1-3F8B-8142-B0C3-ACBE688C8993}" type="presOf" srcId="{C9DED3D5-0658-41EF-8613-7A727FE54C71}" destId="{AA0760F9-B209-B948-8EA7-2C2FC0F678CA}" srcOrd="0" destOrd="0" presId="urn:microsoft.com/office/officeart/2008/layout/LinedList"/>
    <dgm:cxn modelId="{0D4631B1-BB88-4D92-90CF-11354622C1B9}" srcId="{9D2CB9AA-0D74-48AC-A65D-7924CB53B1FD}" destId="{48DAB021-6775-44D5-BC1A-78A78ED73D32}" srcOrd="5" destOrd="0" parTransId="{B24CB32F-D4AE-44F5-A843-E380BDE9D766}" sibTransId="{A22FC6A9-4604-4AAD-9847-4A1527C1EEC6}"/>
    <dgm:cxn modelId="{50B5BEB3-A7F3-B641-9244-66153430D518}" type="presOf" srcId="{BA1F9A37-C1EB-461B-9693-C55509E88C3D}" destId="{FE95AA69-E7CB-8F41-A608-756F2021DD51}" srcOrd="0" destOrd="0" presId="urn:microsoft.com/office/officeart/2008/layout/LinedList"/>
    <dgm:cxn modelId="{F573D1C0-EDE7-429C-AC37-7EB51A85D689}" srcId="{9D2CB9AA-0D74-48AC-A65D-7924CB53B1FD}" destId="{4CB3B7ED-DDD5-434D-ADA8-35F8245D57DC}" srcOrd="1" destOrd="0" parTransId="{F5CCD62D-46A8-48C0-B0C9-58789D382D48}" sibTransId="{A0157688-090F-4A64-A9A3-9F32165FC400}"/>
    <dgm:cxn modelId="{81F275CC-6C1C-487F-B4FF-DF20AF820DE1}" srcId="{9D2CB9AA-0D74-48AC-A65D-7924CB53B1FD}" destId="{ECDC1955-CACE-4AEB-96F3-A9362765912C}" srcOrd="2" destOrd="0" parTransId="{A2818005-EFE5-456A-AC40-354CB812CE87}" sibTransId="{58872131-66FE-41EB-B9D2-1B280EB9E97A}"/>
    <dgm:cxn modelId="{5AF0E2E3-46F8-404D-AB14-D3496008D94A}" type="presOf" srcId="{4CB3B7ED-DDD5-434D-ADA8-35F8245D57DC}" destId="{9BA283D0-9F86-4A4C-A8F4-CA6E37FB63A3}" srcOrd="0" destOrd="0" presId="urn:microsoft.com/office/officeart/2008/layout/LinedList"/>
    <dgm:cxn modelId="{008F67EE-2344-44BD-A02C-CCEBC2F7090B}" srcId="{9D2CB9AA-0D74-48AC-A65D-7924CB53B1FD}" destId="{BA1F9A37-C1EB-461B-9693-C55509E88C3D}" srcOrd="6" destOrd="0" parTransId="{D9B32BE7-5161-4E13-AFF2-9535DEAAA149}" sibTransId="{44476A0C-0FB8-45FF-AC90-B3FE9015870F}"/>
    <dgm:cxn modelId="{8B7A54FC-1564-4EEE-881E-2FA6E5691755}" srcId="{9D2CB9AA-0D74-48AC-A65D-7924CB53B1FD}" destId="{7F83599D-309D-459E-82ED-03C303E9C968}" srcOrd="3" destOrd="0" parTransId="{5AB7C9BF-720B-4B19-B911-7BA5D8394F8C}" sibTransId="{11CA8ECB-4A0C-42F5-89C8-62E8F0C8D103}"/>
    <dgm:cxn modelId="{66B2DFEA-BBCD-B740-94CD-6DC316D81D76}" type="presParOf" srcId="{3B7E7A5D-A913-1646-9DD2-F2295E70C2E1}" destId="{BCB7FE11-47DC-A34E-AF04-011DA58C8AE2}" srcOrd="0" destOrd="0" presId="urn:microsoft.com/office/officeart/2008/layout/LinedList"/>
    <dgm:cxn modelId="{DBBE23B0-AE48-3846-ABFE-63D4BC9748EF}" type="presParOf" srcId="{3B7E7A5D-A913-1646-9DD2-F2295E70C2E1}" destId="{CF51B44A-9D05-4545-8000-231865F228D5}" srcOrd="1" destOrd="0" presId="urn:microsoft.com/office/officeart/2008/layout/LinedList"/>
    <dgm:cxn modelId="{911841E9-C4F4-B64A-A651-26B7780C6318}" type="presParOf" srcId="{CF51B44A-9D05-4545-8000-231865F228D5}" destId="{B8C8CBB2-706E-A84B-A8BD-24BE357DD6EA}" srcOrd="0" destOrd="0" presId="urn:microsoft.com/office/officeart/2008/layout/LinedList"/>
    <dgm:cxn modelId="{5A45CCDE-7866-2F4F-A0DF-E8C4AB74D8AD}" type="presParOf" srcId="{CF51B44A-9D05-4545-8000-231865F228D5}" destId="{CEFFBE2D-5662-B14F-AF07-D7E37DA8BA67}" srcOrd="1" destOrd="0" presId="urn:microsoft.com/office/officeart/2008/layout/LinedList"/>
    <dgm:cxn modelId="{5279D7D4-48DA-BB47-8485-3AF4F8F1763D}" type="presParOf" srcId="{3B7E7A5D-A913-1646-9DD2-F2295E70C2E1}" destId="{1A830DB4-4442-1C41-B6F0-462ACA479F4C}" srcOrd="2" destOrd="0" presId="urn:microsoft.com/office/officeart/2008/layout/LinedList"/>
    <dgm:cxn modelId="{DA755E6C-803D-3044-BA56-EC4F830EFA49}" type="presParOf" srcId="{3B7E7A5D-A913-1646-9DD2-F2295E70C2E1}" destId="{DE923057-7117-324D-8FD9-38B2F54A74D6}" srcOrd="3" destOrd="0" presId="urn:microsoft.com/office/officeart/2008/layout/LinedList"/>
    <dgm:cxn modelId="{CA22C578-42AE-5847-9E8B-276B33D9179B}" type="presParOf" srcId="{DE923057-7117-324D-8FD9-38B2F54A74D6}" destId="{9BA283D0-9F86-4A4C-A8F4-CA6E37FB63A3}" srcOrd="0" destOrd="0" presId="urn:microsoft.com/office/officeart/2008/layout/LinedList"/>
    <dgm:cxn modelId="{E3EBBA56-5952-4D43-B259-3CA0F0B7E45F}" type="presParOf" srcId="{DE923057-7117-324D-8FD9-38B2F54A74D6}" destId="{A245FCD5-67A8-DF44-94EB-9E255E62F25A}" srcOrd="1" destOrd="0" presId="urn:microsoft.com/office/officeart/2008/layout/LinedList"/>
    <dgm:cxn modelId="{BF703EF9-EAFE-EC4E-A157-D36F8A2D7442}" type="presParOf" srcId="{3B7E7A5D-A913-1646-9DD2-F2295E70C2E1}" destId="{ED79830F-493E-D141-9338-FFABB7848E4D}" srcOrd="4" destOrd="0" presId="urn:microsoft.com/office/officeart/2008/layout/LinedList"/>
    <dgm:cxn modelId="{3F923DDA-3D94-4142-9942-43C8A9FE4CAD}" type="presParOf" srcId="{3B7E7A5D-A913-1646-9DD2-F2295E70C2E1}" destId="{9A872D1D-83C8-0447-9E12-9395FF8A4538}" srcOrd="5" destOrd="0" presId="urn:microsoft.com/office/officeart/2008/layout/LinedList"/>
    <dgm:cxn modelId="{8B44E107-DD1E-3144-B696-43250F67070F}" type="presParOf" srcId="{9A872D1D-83C8-0447-9E12-9395FF8A4538}" destId="{C3A7BC98-38FC-344D-BC10-3748F5525E51}" srcOrd="0" destOrd="0" presId="urn:microsoft.com/office/officeart/2008/layout/LinedList"/>
    <dgm:cxn modelId="{CD602660-82EF-DB44-ADF9-23F1624148D8}" type="presParOf" srcId="{9A872D1D-83C8-0447-9E12-9395FF8A4538}" destId="{A0AFE987-A869-C44D-A7F0-145A14F2D480}" srcOrd="1" destOrd="0" presId="urn:microsoft.com/office/officeart/2008/layout/LinedList"/>
    <dgm:cxn modelId="{A6271FFC-9EBE-3D40-9422-49DD5161CD11}" type="presParOf" srcId="{3B7E7A5D-A913-1646-9DD2-F2295E70C2E1}" destId="{A342A3EE-C3C8-FA42-8030-C93B94067C68}" srcOrd="6" destOrd="0" presId="urn:microsoft.com/office/officeart/2008/layout/LinedList"/>
    <dgm:cxn modelId="{EFBF72D7-817D-6741-B329-A43C5CD7F899}" type="presParOf" srcId="{3B7E7A5D-A913-1646-9DD2-F2295E70C2E1}" destId="{7236FEE3-FC3E-AE4E-8612-0BB126322789}" srcOrd="7" destOrd="0" presId="urn:microsoft.com/office/officeart/2008/layout/LinedList"/>
    <dgm:cxn modelId="{6C0668EB-909E-7045-BAD5-A27D5708B46C}" type="presParOf" srcId="{7236FEE3-FC3E-AE4E-8612-0BB126322789}" destId="{AE89A1A7-2D02-4B4D-B149-8FDAAB2E0B53}" srcOrd="0" destOrd="0" presId="urn:microsoft.com/office/officeart/2008/layout/LinedList"/>
    <dgm:cxn modelId="{DC6326D5-899E-6A4E-A7D3-867649879014}" type="presParOf" srcId="{7236FEE3-FC3E-AE4E-8612-0BB126322789}" destId="{99EA4FE4-E140-BC4C-A671-7DA6C97F7005}" srcOrd="1" destOrd="0" presId="urn:microsoft.com/office/officeart/2008/layout/LinedList"/>
    <dgm:cxn modelId="{5D84A614-BF64-5441-9964-DB15CF39227D}" type="presParOf" srcId="{3B7E7A5D-A913-1646-9DD2-F2295E70C2E1}" destId="{0D3707D5-EA58-5541-95BE-D98F2F23258B}" srcOrd="8" destOrd="0" presId="urn:microsoft.com/office/officeart/2008/layout/LinedList"/>
    <dgm:cxn modelId="{9B4CADA2-0044-E649-8EE0-7DABDED353C8}" type="presParOf" srcId="{3B7E7A5D-A913-1646-9DD2-F2295E70C2E1}" destId="{F8AE76C1-6E7B-AF46-A6B0-F2A3C5ECC01E}" srcOrd="9" destOrd="0" presId="urn:microsoft.com/office/officeart/2008/layout/LinedList"/>
    <dgm:cxn modelId="{ACF512BC-D894-1848-AEF1-F2CE7873F588}" type="presParOf" srcId="{F8AE76C1-6E7B-AF46-A6B0-F2A3C5ECC01E}" destId="{CCB0546A-17D3-8046-BDE9-0F54E8AB065A}" srcOrd="0" destOrd="0" presId="urn:microsoft.com/office/officeart/2008/layout/LinedList"/>
    <dgm:cxn modelId="{CDC10E67-B6D6-1B46-807F-356E3A6F6E91}" type="presParOf" srcId="{F8AE76C1-6E7B-AF46-A6B0-F2A3C5ECC01E}" destId="{41AE25A9-33D8-474A-861F-21991FC6AD19}" srcOrd="1" destOrd="0" presId="urn:microsoft.com/office/officeart/2008/layout/LinedList"/>
    <dgm:cxn modelId="{C37B0B60-3A30-3440-B0A7-8EB53CB28391}" type="presParOf" srcId="{3B7E7A5D-A913-1646-9DD2-F2295E70C2E1}" destId="{22119737-F866-F04F-BEAC-EDBCD6FDD418}" srcOrd="10" destOrd="0" presId="urn:microsoft.com/office/officeart/2008/layout/LinedList"/>
    <dgm:cxn modelId="{35EB6AE8-B61B-C948-B288-0E4F3D9D5575}" type="presParOf" srcId="{3B7E7A5D-A913-1646-9DD2-F2295E70C2E1}" destId="{DBB08B35-7003-4245-A4C0-7DAD74BFE55C}" srcOrd="11" destOrd="0" presId="urn:microsoft.com/office/officeart/2008/layout/LinedList"/>
    <dgm:cxn modelId="{4E491BC3-3755-BA43-900A-997A577ACC5E}" type="presParOf" srcId="{DBB08B35-7003-4245-A4C0-7DAD74BFE55C}" destId="{AE28C69C-A19F-4040-940D-9D3EE655AF7C}" srcOrd="0" destOrd="0" presId="urn:microsoft.com/office/officeart/2008/layout/LinedList"/>
    <dgm:cxn modelId="{85C27AD2-883A-E146-BD90-5B9A595E83FA}" type="presParOf" srcId="{DBB08B35-7003-4245-A4C0-7DAD74BFE55C}" destId="{3E7119A4-692A-4D44-B332-EBBFE405E24A}" srcOrd="1" destOrd="0" presId="urn:microsoft.com/office/officeart/2008/layout/LinedList"/>
    <dgm:cxn modelId="{44312097-DF22-DE47-9491-D36AF4BCDA97}" type="presParOf" srcId="{3B7E7A5D-A913-1646-9DD2-F2295E70C2E1}" destId="{5274D21B-9D48-E145-9345-E6AA06D8CEFD}" srcOrd="12" destOrd="0" presId="urn:microsoft.com/office/officeart/2008/layout/LinedList"/>
    <dgm:cxn modelId="{091EC576-040D-6848-9DE7-620CED6A6B67}" type="presParOf" srcId="{3B7E7A5D-A913-1646-9DD2-F2295E70C2E1}" destId="{232D02A7-F9C7-0041-9C4C-591E920A1F3A}" srcOrd="13" destOrd="0" presId="urn:microsoft.com/office/officeart/2008/layout/LinedList"/>
    <dgm:cxn modelId="{9651BA52-8D8B-2646-89B8-1F2E254C6427}" type="presParOf" srcId="{232D02A7-F9C7-0041-9C4C-591E920A1F3A}" destId="{FE95AA69-E7CB-8F41-A608-756F2021DD51}" srcOrd="0" destOrd="0" presId="urn:microsoft.com/office/officeart/2008/layout/LinedList"/>
    <dgm:cxn modelId="{1C0BCED2-A7FE-A94B-9C79-2D947DB93846}" type="presParOf" srcId="{232D02A7-F9C7-0041-9C4C-591E920A1F3A}" destId="{CF72C649-C33C-8143-9122-52FCF10C13D4}" srcOrd="1" destOrd="0" presId="urn:microsoft.com/office/officeart/2008/layout/LinedList"/>
    <dgm:cxn modelId="{620B4903-7510-724F-8979-1882F87696CC}" type="presParOf" srcId="{3B7E7A5D-A913-1646-9DD2-F2295E70C2E1}" destId="{73B2016C-2AB9-6B48-8A13-D8F81F522178}" srcOrd="14" destOrd="0" presId="urn:microsoft.com/office/officeart/2008/layout/LinedList"/>
    <dgm:cxn modelId="{447B2348-1ACE-4143-BEA8-84285CC14FC3}" type="presParOf" srcId="{3B7E7A5D-A913-1646-9DD2-F2295E70C2E1}" destId="{388780C8-A787-484C-B19A-575AC01D963A}" srcOrd="15" destOrd="0" presId="urn:microsoft.com/office/officeart/2008/layout/LinedList"/>
    <dgm:cxn modelId="{EC4E6FA6-0325-9F41-8509-333FF20967F5}" type="presParOf" srcId="{388780C8-A787-484C-B19A-575AC01D963A}" destId="{AA0760F9-B209-B948-8EA7-2C2FC0F678CA}" srcOrd="0" destOrd="0" presId="urn:microsoft.com/office/officeart/2008/layout/LinedList"/>
    <dgm:cxn modelId="{F5927A3C-BF67-8D44-942D-77D5F61F6663}" type="presParOf" srcId="{388780C8-A787-484C-B19A-575AC01D963A}" destId="{0405C99B-2BC2-7C45-B69F-6F51C27E3E9F}" srcOrd="1" destOrd="0" presId="urn:microsoft.com/office/officeart/2008/layout/LinedList"/>
    <dgm:cxn modelId="{7DE8ED75-4974-194A-BBEE-26EF239B4097}" type="presParOf" srcId="{3B7E7A5D-A913-1646-9DD2-F2295E70C2E1}" destId="{0C216A13-1851-3540-8480-AEAEC82F009D}" srcOrd="16" destOrd="0" presId="urn:microsoft.com/office/officeart/2008/layout/LinedList"/>
    <dgm:cxn modelId="{E0B3D9ED-7EEC-1E4C-8F3A-CB4A673A326F}" type="presParOf" srcId="{3B7E7A5D-A913-1646-9DD2-F2295E70C2E1}" destId="{6DCDE146-DD89-F74C-B6D9-29FFB6FDBDF9}" srcOrd="17" destOrd="0" presId="urn:microsoft.com/office/officeart/2008/layout/LinedList"/>
    <dgm:cxn modelId="{6D80B9DD-C8C6-6C44-9E46-50A0178C721A}" type="presParOf" srcId="{6DCDE146-DD89-F74C-B6D9-29FFB6FDBDF9}" destId="{8627BF05-BC05-0842-9F74-A97F944E9BC4}" srcOrd="0" destOrd="0" presId="urn:microsoft.com/office/officeart/2008/layout/LinedList"/>
    <dgm:cxn modelId="{8ABB8EB4-7A52-6D40-BB5F-4F8F2C1A10F4}" type="presParOf" srcId="{6DCDE146-DD89-F74C-B6D9-29FFB6FDBDF9}" destId="{227FFBB8-DBBA-8347-A252-FEFF398A5B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CBCD4-0502-404D-8491-1279AF5F721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54992-4D99-4D9A-9A3D-C32E8D94CC6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B54C5-1ED2-4DB9-BF59-5F52D3F2B93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Attraction towards </a:t>
          </a:r>
          <a:r>
            <a:rPr lang="en-US" sz="2100" b="1" kern="1200"/>
            <a:t>Fast-food</a:t>
          </a:r>
          <a:r>
            <a:rPr lang="en-US" sz="2100" kern="1200"/>
            <a:t> is increased all over the world,  specially in US.  </a:t>
          </a:r>
        </a:p>
      </dsp:txBody>
      <dsp:txXfrm>
        <a:off x="2039300" y="956381"/>
        <a:ext cx="4474303" cy="1765627"/>
      </dsp:txXfrm>
    </dsp:sp>
    <dsp:sp modelId="{1AD275CA-D04C-476B-BC1B-F51F619E419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1A2B9-7947-4D33-B0C1-0299E5E76BF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0F31C-88BD-4049-B670-A918135B63C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creates large demand of fast-food chain restaurant. Here, we will analysis the different fast-food restaurant and their popularity in US.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B5185-8C78-8643-A42A-ECDB348F8C4D}">
      <dsp:nvSpPr>
        <dsp:cNvPr id="0" name=""/>
        <dsp:cNvSpPr/>
      </dsp:nvSpPr>
      <dsp:spPr>
        <a:xfrm>
          <a:off x="0" y="2653311"/>
          <a:ext cx="5354516" cy="1740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McDonald and Burger King are 2 most popular fast food brands in US and popularity of burger is more than other fast food in US.</a:t>
          </a:r>
        </a:p>
      </dsp:txBody>
      <dsp:txXfrm>
        <a:off x="0" y="2653311"/>
        <a:ext cx="5354516" cy="1740859"/>
      </dsp:txXfrm>
    </dsp:sp>
    <dsp:sp modelId="{F839908A-EE30-A642-8CE8-4482FC54F920}">
      <dsp:nvSpPr>
        <dsp:cNvPr id="0" name=""/>
        <dsp:cNvSpPr/>
      </dsp:nvSpPr>
      <dsp:spPr>
        <a:xfrm rot="10800000">
          <a:off x="0" y="1982"/>
          <a:ext cx="5354516" cy="267744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US is full of fast food restaurant</a:t>
          </a:r>
        </a:p>
      </dsp:txBody>
      <dsp:txXfrm rot="10800000">
        <a:off x="0" y="1982"/>
        <a:ext cx="5354516" cy="1739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FE11-47DC-A34E-AF04-011DA58C8AE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8CBB2-706E-A84B-A8BD-24BE357DD6EA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Two Burger brands are topmost in count. means Burger are more famous than other fast-food items in US</a:t>
          </a:r>
        </a:p>
      </dsp:txBody>
      <dsp:txXfrm>
        <a:off x="0" y="531"/>
        <a:ext cx="10515600" cy="483363"/>
      </dsp:txXfrm>
    </dsp:sp>
    <dsp:sp modelId="{1A830DB4-4442-1C41-B6F0-462ACA479F4C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283D0-9F86-4A4C-A8F4-CA6E37FB63A3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McDonald is number one fast food chain in US. However, Burger king going to give good competition in some province like FL.</a:t>
          </a:r>
        </a:p>
      </dsp:txBody>
      <dsp:txXfrm>
        <a:off x="0" y="483895"/>
        <a:ext cx="10515600" cy="483363"/>
      </dsp:txXfrm>
    </dsp:sp>
    <dsp:sp modelId="{ED79830F-493E-D141-9338-FFABB7848E4D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7BC98-38FC-344D-BC10-3748F5525E51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City Cincinnati have maximum fast food restaurant in US.</a:t>
          </a:r>
        </a:p>
      </dsp:txBody>
      <dsp:txXfrm>
        <a:off x="0" y="967259"/>
        <a:ext cx="10515600" cy="483363"/>
      </dsp:txXfrm>
    </dsp:sp>
    <dsp:sp modelId="{A342A3EE-C3C8-FA42-8030-C93B94067C6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9A1A7-2D02-4B4D-B149-8FDAAB2E0B53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Province TX and CA have maximum restaurant in US</a:t>
          </a:r>
        </a:p>
      </dsp:txBody>
      <dsp:txXfrm>
        <a:off x="0" y="1450623"/>
        <a:ext cx="10515600" cy="483363"/>
      </dsp:txXfrm>
    </dsp:sp>
    <dsp:sp modelId="{0D3707D5-EA58-5541-95BE-D98F2F23258B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0546A-17D3-8046-BDE9-0F54E8AB065A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  in TX province, Mcdonald is one number one and Burger king is at number 5 position </a:t>
          </a:r>
        </a:p>
      </dsp:txBody>
      <dsp:txXfrm>
        <a:off x="0" y="1933987"/>
        <a:ext cx="10515600" cy="483363"/>
      </dsp:txXfrm>
    </dsp:sp>
    <dsp:sp modelId="{22119737-F866-F04F-BEAC-EDBCD6FDD418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8C69C-A19F-4040-940D-9D3EE655AF7C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  in FL Burger king and MacDonald have approx same density</a:t>
          </a:r>
        </a:p>
      </dsp:txBody>
      <dsp:txXfrm>
        <a:off x="0" y="2417350"/>
        <a:ext cx="10515600" cy="483363"/>
      </dsp:txXfrm>
    </dsp:sp>
    <dsp:sp modelId="{5274D21B-9D48-E145-9345-E6AA06D8CEFD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5AA69-E7CB-8F41-A608-756F2021DD51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CO spg(Colorado Springs) and AK are Bottom 2 Province in fast food restaurant</a:t>
          </a:r>
        </a:p>
      </dsp:txBody>
      <dsp:txXfrm>
        <a:off x="0" y="2900714"/>
        <a:ext cx="10515600" cy="483363"/>
      </dsp:txXfrm>
    </dsp:sp>
    <dsp:sp modelId="{73B2016C-2AB9-6B48-8A13-D8F81F522178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760F9-B209-B948-8EA7-2C2FC0F678CA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McDonald have higer density of restaurant TX, CA and OH Province</a:t>
          </a:r>
        </a:p>
      </dsp:txBody>
      <dsp:txXfrm>
        <a:off x="0" y="3384078"/>
        <a:ext cx="10515600" cy="483363"/>
      </dsp:txXfrm>
    </dsp:sp>
    <dsp:sp modelId="{0C216A13-1851-3540-8480-AEAEC82F009D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7BF05-BC05-0842-9F74-A97F944E9BC4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BurgerKing have higer density of restaurant FL, OH and NY Province</a:t>
          </a:r>
        </a:p>
      </dsp:txBody>
      <dsp:txXfrm>
        <a:off x="0" y="3867442"/>
        <a:ext cx="105156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568B-874E-E94A-BA32-B527F96CB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BAF30-88AE-B446-9C43-7435BC6B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FCC4-D951-4347-9E17-4F28629C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7710-D2D0-2F40-8C9B-8F0C4875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50AC-DF8C-7443-9256-C489C27E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D988-77F6-0747-84BE-8758016A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16825-205B-1B40-A8BB-685CB3E0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889B-01C1-474A-A183-94D5F18A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CBBA-5A7A-3B4C-9CCC-777E5A4A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269E-9A94-B74A-A71C-D92FC01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82365-E8C1-C04E-86B9-673B013E9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8262-2B8D-A74A-AFFE-992911B9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450A-3D7E-014F-BFDE-D12C3BDF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4AA0-B2B9-0A4A-84E5-56A102F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21A1-3009-2C49-BBB0-C7155179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0D5B-EEA0-FA4F-BFF0-364FC601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51E5-12B9-F244-9A35-B6C77289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31F-E9C1-2B4B-919A-ED6F752F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6EF5-D17F-A941-9330-7F221DF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5D24-5A2B-994D-B98C-AF36BAFB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4779-5973-A244-8162-5C5C966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E2C8-62CE-A548-B009-D2A39E1B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A7D1-1460-6B4B-9829-7D7B52F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FD96-2378-E342-AA03-614DA5C7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4F1A-6302-924D-A5DD-A43C829E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CE06-EED3-7C4A-8561-339B3F7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E8C9-453E-6245-8B6F-09A816DD9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7A34-78EE-AA49-8B0F-1122B61C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8C01-591F-FF45-BA3A-A72BCD6B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B41-134F-8742-B658-1D80D57E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2478-3F8D-574D-87B6-27F0821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8118-C9BF-2C41-9597-2DFE1E9F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5628-0E0E-6846-AD8B-EE2964AF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BD14E-D5F3-A047-B28B-68C585185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87463-2901-A54A-9E48-EE5E0583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C106F-D03B-E341-B08D-2CB5FF9BB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E7D72-2387-344D-9AAA-3982420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98F7F-CF20-D644-8C1F-6EAEB75A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F1D95-832F-5A4B-A327-82BD22B8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5A8B-DD38-D34B-A010-ECDB74D1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66B9-14C2-3645-B7D5-E69A335E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4B8-B311-5547-B290-1AA4E271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C44A8-CA2A-F44E-A7FA-4B8106B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B53FA-53C9-A942-B170-4ECE81BC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320D6-0A59-924E-896B-2AE816D4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3D4A2-B851-0241-B4DF-2593756B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9B2E-D7C4-D44A-A583-8634E19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8EC4-6C8E-0F4F-81EE-08FFD5E6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D7DF-F82F-5F44-9BA8-92BA28F2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86DCE-4BAB-6A48-B204-6FC8A297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3135-B5B0-AC42-A4B8-DC323825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A609-E54F-FA4C-BFE6-CF4DAF7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FAFF-7EE1-8A43-AF4C-EB36F07A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3A815-1701-BC41-B9A6-12482868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0035D-0F05-4044-ABB9-E03F9559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2EE7-5E44-0D49-8B78-A31FD833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E4B1-B3A6-E340-9756-4198411E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F9AF-13C6-D149-9FDB-F9455C0B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5EDC0-8BA2-1D42-B500-A2DF18AD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440B6-58B6-394D-8522-0176D690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505D-BA35-8E48-98AA-D4249651D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B4A1-D0D2-8B40-B0BC-7EA09C05AC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B867-5A00-894D-82D4-E590CCCC4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A635-1044-D54D-AB14-7B680992A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D75D-480A-DD4E-B634-19AC60DC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D4D8B-8647-2343-8091-BF99AF74F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>
                <a:solidFill>
                  <a:schemeClr val="bg1"/>
                </a:solidFill>
              </a:rPr>
              <a:t>Fast food restaurants data Analysis for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0F48E-EF83-A348-955E-9149CAE4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87" y="4975552"/>
            <a:ext cx="1905953" cy="812062"/>
          </a:xfrm>
        </p:spPr>
        <p:txBody>
          <a:bodyPr anchor="t">
            <a:no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By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Kapil Gupta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runch">
            <a:extLst>
              <a:ext uri="{FF2B5EF4-FFF2-40B4-BE49-F238E27FC236}">
                <a16:creationId xmlns:a16="http://schemas.microsoft.com/office/drawing/2014/main" id="{0D051067-5E03-4473-9574-BF258F0D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6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Top 5 Burger King province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46E89EB-AD8B-D045-849C-DD82C31A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870075"/>
            <a:ext cx="4518025" cy="426402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314FFE-7560-454F-A628-50478797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38" y="1870075"/>
            <a:ext cx="5843588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comparison MCD and Burger-king position  in TX province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BCD0B72-9FF4-D44C-AFB9-32CAD6A8D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MCD and Burger-king position  in </a:t>
            </a:r>
            <a:r>
              <a:rPr lang="en-US" sz="4800" dirty="0">
                <a:solidFill>
                  <a:srgbClr val="FFFFFF"/>
                </a:solidFill>
              </a:rPr>
              <a:t>FL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province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874E59-12C7-E748-A4A5-8EFD1AA0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659" y="100013"/>
            <a:ext cx="7493444" cy="6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 Graphical presentation of MCD and Burger-king restaurant in US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FEA9EF5-F9F7-4D49-96A3-EEBA663C5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0" r="4784" b="3"/>
          <a:stretch/>
        </p:blipFill>
        <p:spPr>
          <a:xfrm>
            <a:off x="249936" y="2194560"/>
            <a:ext cx="5742432" cy="4078224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00BB5A0-918E-7D45-9E2D-EF199537D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4" r="7370" b="3"/>
          <a:stretch/>
        </p:blipFill>
        <p:spPr>
          <a:xfrm>
            <a:off x="6199632" y="2194560"/>
            <a:ext cx="5742432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5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McDonald count in different province in US</a:t>
            </a:r>
          </a:p>
        </p:txBody>
      </p:sp>
      <p:pic>
        <p:nvPicPr>
          <p:cNvPr id="8" name="Picture 7" descr="A picture containing object, measure, comb&#10;&#10;Description automatically generated">
            <a:extLst>
              <a:ext uri="{FF2B5EF4-FFF2-40B4-BE49-F238E27FC236}">
                <a16:creationId xmlns:a16="http://schemas.microsoft.com/office/drawing/2014/main" id="{7E09CE0F-D62E-9643-82B0-0D659600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22" y="1675227"/>
            <a:ext cx="939935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Burger King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count in different province in US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A6F3E7A5-EE66-0D4C-8DEC-CE5FA8E5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54" y="1675227"/>
            <a:ext cx="92998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2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Count comparison of MacDonald and  Burger King in different province in US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object, measure&#10;&#10;Description automatically generated">
            <a:extLst>
              <a:ext uri="{FF2B5EF4-FFF2-40B4-BE49-F238E27FC236}">
                <a16:creationId xmlns:a16="http://schemas.microsoft.com/office/drawing/2014/main" id="{A236C2B3-8AEE-3C4D-A33A-591CDDF8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675227"/>
            <a:ext cx="1004411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6473D-6984-4E8B-8B6D-3EA9EEF8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96859F-496E-409C-B07C-84AE6E6D4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837944"/>
            <a:ext cx="3410712" cy="3172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228D03F-BE4D-4C86-A3C1-1CE74EA32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403993"/>
              </p:ext>
            </p:extLst>
          </p:nvPr>
        </p:nvGraphicFramePr>
        <p:xfrm>
          <a:off x="6242538" y="1248509"/>
          <a:ext cx="5354516" cy="439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80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C6FDCF-97EA-4AAE-BB87-26CA795B5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73FAF-F23F-D548-A63F-7B99E0F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Actionable insights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878BD5-B90A-4320-BA20-5710B7F09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18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711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CA2438B-6D2B-4B93-BA86-D9D850810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9099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6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fast food restaurant in US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1A2030-863C-3E48-8307-77A28921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Top 10 province in US  with large number of fast-food restaurant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E48D6-57BE-EA4B-864B-829DFB7E31C8}"/>
              </a:ext>
            </a:extLst>
          </p:cNvPr>
          <p:cNvSpPr txBox="1"/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 </a:t>
            </a:r>
            <a:r>
              <a:rPr lang="en-US" sz="2000" b="1"/>
              <a:t> California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TX Texas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FL Florida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OH Ohio </a:t>
            </a:r>
            <a:endParaRPr lang="en-US" sz="20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4ADAE5-2A6E-1A4D-AFFE-B67912951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r="1053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Bottom 5 province in US for fast food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BD4F9-B82F-D24D-8AE2-653DDFE45909}"/>
              </a:ext>
            </a:extLst>
          </p:cNvPr>
          <p:cNvSpPr txBox="1"/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 spgs </a:t>
            </a:r>
            <a:r>
              <a:rPr lang="en-US" sz="2000" b="1"/>
              <a:t>Colorado Springs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AK </a:t>
            </a:r>
            <a:r>
              <a:rPr lang="en-US" sz="2000"/>
              <a:t>Alaska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DC District of Columbia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RI Rhode Island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MT Montana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B37843-5CBF-1847-B25C-9543DCA8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7" r="-2" b="-2"/>
          <a:stretch/>
        </p:blipFill>
        <p:spPr>
          <a:xfrm>
            <a:off x="4943475" y="1904281"/>
            <a:ext cx="6410325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FDF7DA-095C-7641-9DF7-248E4AC1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city in US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4E1A49-06B2-9045-BEA0-DCB025DC3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8" b="-1"/>
          <a:stretch/>
        </p:blipFill>
        <p:spPr>
          <a:xfrm>
            <a:off x="2888689" y="1675227"/>
            <a:ext cx="6414622" cy="4394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567E9-C171-3D4B-A3C0-13C84289CAAF}"/>
              </a:ext>
            </a:extLst>
          </p:cNvPr>
          <p:cNvSpPr txBox="1"/>
          <p:nvPr/>
        </p:nvSpPr>
        <p:spPr>
          <a:xfrm>
            <a:off x="9472613" y="6069426"/>
            <a:ext cx="242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Cincinnati from Ohio PV</a:t>
            </a:r>
          </a:p>
        </p:txBody>
      </p:sp>
    </p:spTree>
    <p:extLst>
      <p:ext uri="{BB962C8B-B14F-4D97-AF65-F5344CB8AC3E}">
        <p14:creationId xmlns:p14="http://schemas.microsoft.com/office/powerpoint/2010/main" val="54708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 graphical presentation of restaurant in U.S</a:t>
            </a:r>
          </a:p>
        </p:txBody>
      </p:sp>
      <p:pic>
        <p:nvPicPr>
          <p:cNvPr id="5" name="Picture 4" descr="A picture containing flower, tree&#10;&#10;Description automatically generated">
            <a:extLst>
              <a:ext uri="{FF2B5EF4-FFF2-40B4-BE49-F238E27FC236}">
                <a16:creationId xmlns:a16="http://schemas.microsoft.com/office/drawing/2014/main" id="{641B6C2D-4DE1-C04D-BBD1-17A157EF2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4" r="8552" b="2"/>
          <a:stretch/>
        </p:blipFill>
        <p:spPr>
          <a:xfrm>
            <a:off x="3870679" y="1675227"/>
            <a:ext cx="44506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9" y="891540"/>
            <a:ext cx="5482709" cy="507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for Top 2 fast-food restaurant chain in 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891540"/>
            <a:ext cx="4657344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67122-E0F0-6349-8493-90E56AE03E36}"/>
              </a:ext>
            </a:extLst>
          </p:cNvPr>
          <p:cNvSpPr txBox="1"/>
          <p:nvPr/>
        </p:nvSpPr>
        <p:spPr>
          <a:xfrm>
            <a:off x="7896120" y="1147730"/>
            <a:ext cx="3674822" cy="465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McDonald 2119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Burger King 1154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DBDAF-B6EA-4802-9A38-45C1AF8B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0843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DF425-196F-2C4F-A0FF-59592805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 MacDonald province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277AA5-8832-2B47-9D2B-B79F5296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716088"/>
            <a:ext cx="4519613" cy="431165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BB211F-D878-FB4C-B0EC-CFB9E26D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38" y="1716088"/>
            <a:ext cx="5983288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9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374</Words>
  <Application>Microsoft Macintosh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Fast food restaurants data Analysis for USA</vt:lpstr>
      <vt:lpstr>Problem statement </vt:lpstr>
      <vt:lpstr>Top 10 fast food restaurant in US</vt:lpstr>
      <vt:lpstr>Top 10 province in US  with large number of fast-food restaurant</vt:lpstr>
      <vt:lpstr>Bottom 5 province in US for fast food restaurant</vt:lpstr>
      <vt:lpstr>Top 10 city in US</vt:lpstr>
      <vt:lpstr>Geo graphical presentation of restaurant in U.S</vt:lpstr>
      <vt:lpstr>Analysis for Top 2 fast-food restaurant chain in US</vt:lpstr>
      <vt:lpstr>Top 5 MacDonald province</vt:lpstr>
      <vt:lpstr>Top 5 Burger King province</vt:lpstr>
      <vt:lpstr>comparison MCD and Burger-king position  in TX province</vt:lpstr>
      <vt:lpstr>comparison MCD and Burger-king position  in FL province</vt:lpstr>
      <vt:lpstr>Geo Graphical presentation of MCD and Burger-king restaurant in US</vt:lpstr>
      <vt:lpstr>McDonald count in different province in US</vt:lpstr>
      <vt:lpstr>Burger King  count in different province in US</vt:lpstr>
      <vt:lpstr>Count comparison of MacDonald and  Burger King in different province in US</vt:lpstr>
      <vt:lpstr>Conclusion 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restaurants data Analysis for US</dc:title>
  <dc:creator>Gupta, Kapil</dc:creator>
  <cp:lastModifiedBy>Gupta, Kapil</cp:lastModifiedBy>
  <cp:revision>4</cp:revision>
  <dcterms:created xsi:type="dcterms:W3CDTF">2020-04-01T06:44:49Z</dcterms:created>
  <dcterms:modified xsi:type="dcterms:W3CDTF">2020-04-01T10:18:03Z</dcterms:modified>
</cp:coreProperties>
</file>