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Bree Serif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BreeSerif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f758b4a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1f758b4a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28c1adb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28c1adb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7084e5c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27084e5c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27084e5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27084e5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27084e5c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27084e5c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27084e5c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27084e5c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27084e5c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27084e5c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27084e5c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27084e5c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7084e5c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7084e5c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1f758b4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1f758b4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972550"/>
            <a:ext cx="8520600" cy="34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ree Serif"/>
                <a:ea typeface="Bree Serif"/>
                <a:cs typeface="Bree Serif"/>
                <a:sym typeface="Bree Serif"/>
              </a:rPr>
              <a:t>     </a:t>
            </a:r>
            <a:r>
              <a:rPr lang="en" sz="2100">
                <a:latin typeface="Bree Serif"/>
                <a:ea typeface="Bree Serif"/>
                <a:cs typeface="Bree Serif"/>
                <a:sym typeface="Bree Serif"/>
              </a:rPr>
              <a:t>AWSome Mavericks</a:t>
            </a:r>
            <a:br>
              <a:rPr lang="en" sz="2100">
                <a:latin typeface="Bree Serif"/>
                <a:ea typeface="Bree Serif"/>
                <a:cs typeface="Bree Serif"/>
                <a:sym typeface="Bree Serif"/>
              </a:rPr>
            </a:br>
            <a:r>
              <a:rPr i="1" lang="en" sz="900">
                <a:latin typeface="Bree Serif"/>
                <a:ea typeface="Bree Serif"/>
                <a:cs typeface="Bree Serif"/>
                <a:sym typeface="Bree Serif"/>
              </a:rPr>
              <a:t>Team Members: Jitesh, Sagar, Mukesh, Kapil, Abhijeet, Rajashree and Madhura</a:t>
            </a:r>
            <a:endParaRPr sz="2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ree Serif"/>
                <a:ea typeface="Bree Serif"/>
                <a:cs typeface="Bree Serif"/>
                <a:sym typeface="Bree Serif"/>
              </a:rPr>
              <a:t>   </a:t>
            </a:r>
            <a:br>
              <a:rPr lang="en" sz="11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1100">
                <a:latin typeface="Bree Serif"/>
                <a:ea typeface="Bree Serif"/>
                <a:cs typeface="Bree Serif"/>
                <a:sym typeface="Bree Serif"/>
              </a:rPr>
              <a:t>Presents</a:t>
            </a:r>
            <a:br>
              <a:rPr lang="en" sz="1100">
                <a:latin typeface="Bree Serif"/>
                <a:ea typeface="Bree Serif"/>
                <a:cs typeface="Bree Serif"/>
                <a:sym typeface="Bree Serif"/>
              </a:rPr>
            </a:b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KILL-BILL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          </a:t>
            </a:r>
            <a:r>
              <a:rPr lang="en" sz="900">
                <a:latin typeface="Bree Serif"/>
                <a:ea typeface="Bree Serif"/>
                <a:cs typeface="Bree Serif"/>
                <a:sym typeface="Bree Serif"/>
              </a:rPr>
              <a:t>Mobile &amp; Web Application</a:t>
            </a:r>
            <a:br>
              <a:rPr lang="en" sz="900">
                <a:latin typeface="Bree Serif"/>
                <a:ea typeface="Bree Serif"/>
                <a:cs typeface="Bree Serif"/>
                <a:sym typeface="Bree Serif"/>
              </a:rPr>
            </a:br>
            <a:br>
              <a:rPr lang="en" sz="900">
                <a:latin typeface="Bree Serif"/>
                <a:ea typeface="Bree Serif"/>
                <a:cs typeface="Bree Serif"/>
                <a:sym typeface="Bree Serif"/>
              </a:rPr>
            </a:br>
            <a:br>
              <a:rPr lang="en" sz="900">
                <a:latin typeface="Bree Serif"/>
                <a:ea typeface="Bree Serif"/>
                <a:cs typeface="Bree Serif"/>
                <a:sym typeface="Bree Serif"/>
              </a:rPr>
            </a:br>
            <a:br>
              <a:rPr lang="en" sz="900">
                <a:latin typeface="Bree Serif"/>
                <a:ea typeface="Bree Serif"/>
                <a:cs typeface="Bree Serif"/>
                <a:sym typeface="Bree Serif"/>
              </a:rPr>
            </a:br>
            <a:br>
              <a:rPr lang="en" sz="900">
                <a:latin typeface="Bree Serif"/>
                <a:ea typeface="Bree Serif"/>
                <a:cs typeface="Bree Serif"/>
                <a:sym typeface="Bree Serif"/>
              </a:rPr>
            </a:br>
            <a:br>
              <a:rPr lang="en" sz="900">
                <a:latin typeface="Bree Serif"/>
                <a:ea typeface="Bree Serif"/>
                <a:cs typeface="Bree Serif"/>
                <a:sym typeface="Bree Serif"/>
              </a:rPr>
            </a:br>
            <a:br>
              <a:rPr lang="en" sz="9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2100"/>
              <a:t>	  </a:t>
            </a:r>
            <a:br>
              <a:rPr lang="en" sz="2100"/>
            </a:br>
            <a:r>
              <a:rPr lang="en" sz="2100"/>
              <a:t>	   </a:t>
            </a:r>
            <a:r>
              <a:rPr lang="en" sz="2100">
                <a:latin typeface="Bree Serif"/>
                <a:ea typeface="Bree Serif"/>
                <a:cs typeface="Bree Serif"/>
                <a:sym typeface="Bree Serif"/>
              </a:rPr>
              <a:t>Tech9 Hackathon</a:t>
            </a:r>
            <a:br>
              <a:rPr lang="en" sz="2100">
                <a:latin typeface="Bree Serif"/>
                <a:ea typeface="Bree Serif"/>
                <a:cs typeface="Bree Serif"/>
                <a:sym typeface="Bree Serif"/>
              </a:rPr>
            </a:br>
            <a:endParaRPr i="1" sz="9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Questions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650" y="1356075"/>
            <a:ext cx="2599925" cy="31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1355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contact us if you want to Kill you AWS bill… :-)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913" y="542438"/>
            <a:ext cx="28098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AWS Billing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2728650" y="1229875"/>
            <a:ext cx="6103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Why so much... Where can I see the details easily?</a:t>
            </a:r>
            <a:endParaRPr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How can I KILL the BILL</a:t>
            </a:r>
            <a:endParaRPr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63" y="13120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43275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Problem Statement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746550" y="607800"/>
            <a:ext cx="5128800" cy="3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No FREE app or service (Amazon Quicksight is paid service) available to view </a:t>
            </a:r>
            <a:r>
              <a:rPr lang="en" sz="14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the</a:t>
            </a:r>
            <a:r>
              <a:rPr lang="en" sz="14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 bill dashboard with nitty-gritty details of each service and its individual component. </a:t>
            </a:r>
            <a:endParaRPr sz="1400">
              <a:solidFill>
                <a:srgbClr val="0000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You can see the bill region wise, but can you see the bill component wise? Which bucket of S3 is getting highest request?</a:t>
            </a:r>
            <a:endParaRPr sz="1400">
              <a:solidFill>
                <a:srgbClr val="0000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You can see the usage but can you control it there itself without navigating to each service, individually? </a:t>
            </a:r>
            <a:endParaRPr sz="1400">
              <a:solidFill>
                <a:srgbClr val="0000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You can take action on the services, but can you do that without navigating away from the billing section?</a:t>
            </a:r>
            <a:endParaRPr sz="1400">
              <a:solidFill>
                <a:srgbClr val="0000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Kill bill mobile/web app helps you to </a:t>
            </a:r>
            <a:endParaRPr sz="1400">
              <a:solidFill>
                <a:srgbClr val="0000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address this all at one place.</a:t>
            </a:r>
            <a:endParaRPr sz="1400">
              <a:solidFill>
                <a:srgbClr val="0000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0200"/>
            <a:ext cx="3441750" cy="184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Solutions - Till Yesterday...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75" y="559025"/>
            <a:ext cx="205740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57200" y="607800"/>
            <a:ext cx="55128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Call the AWS customer care and understand the bill details</a:t>
            </a:r>
            <a:endParaRPr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36500"/>
            <a:ext cx="2845500" cy="18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257425" y="2836650"/>
            <a:ext cx="5262300" cy="18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Go to each services and its components to take appropriate action.</a:t>
            </a:r>
            <a:endParaRPr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Solutions - Available Today...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481400" y="607800"/>
            <a:ext cx="51885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Come to AWSome Mavericks</a:t>
            </a:r>
            <a:endParaRPr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525875" y="2624400"/>
            <a:ext cx="49869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And Kill your AWS Bills… Here we will hold your hand and walk you through the services which are burning a hole in your pocket.</a:t>
            </a:r>
            <a:endParaRPr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25" y="663438"/>
            <a:ext cx="28384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75" y="2425575"/>
            <a:ext cx="2799900" cy="19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Technical Solution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607800"/>
            <a:ext cx="84729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“Kill enemy with their own weapon”</a:t>
            </a:r>
            <a:endParaRPr sz="1400"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A single-point source to see </a:t>
            </a:r>
            <a:r>
              <a:rPr lang="en" sz="1400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nitty-gritty details about your bill</a:t>
            </a:r>
            <a:r>
              <a:rPr lang="en" sz="1400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 at a single place.</a:t>
            </a:r>
            <a:endParaRPr sz="1400"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A single place to take action on Services based on usage bills.</a:t>
            </a:r>
            <a:endParaRPr sz="1400"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We are leveraging AWS APIs and Serverless architecture to fetch all those details and present it at a single place.</a:t>
            </a:r>
            <a:endParaRPr sz="1400"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We are leveraging AWS API to take appropriate action on services with high bills.</a:t>
            </a:r>
            <a:endParaRPr sz="1400"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A single dashboard</a:t>
            </a:r>
            <a:endParaRPr sz="1400"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Roboto Slab"/>
              <a:buAutoNum type="alphaLcPeriod"/>
            </a:pP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To VIEW your account’s complete bill, monthly bill, daily bill etc.</a:t>
            </a:r>
            <a:endParaRPr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Roboto Slab"/>
              <a:buAutoNum type="alphaLcPeriod"/>
            </a:pP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To </a:t>
            </a: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 Top services who are adding more to your bill as compared to others.</a:t>
            </a:r>
            <a:endParaRPr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Roboto Slab"/>
              <a:buAutoNum type="alphaLcPeriod"/>
            </a:pP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To </a:t>
            </a: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 components of a particular service which is consuming more.</a:t>
            </a:r>
            <a:endParaRPr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Roboto Slab"/>
              <a:buAutoNum type="alphaLcPeriod"/>
            </a:pP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To </a:t>
            </a: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 Graphical representation of the bills based on a particular time frame.</a:t>
            </a:r>
            <a:endParaRPr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Roboto Slab"/>
              <a:buAutoNum type="alphaLcPeriod"/>
            </a:pP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To ACT there itself in case you see bill is more than expected.</a:t>
            </a:r>
            <a:endParaRPr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Roboto Slab"/>
              <a:buAutoNum type="alphaLcPeriod"/>
            </a:pPr>
            <a:r>
              <a:rPr lang="en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Notify the user there itself in case you need to.</a:t>
            </a:r>
            <a:endParaRPr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268950" y="-76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Architecture Diagram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531600"/>
            <a:ext cx="5715583" cy="43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6244950" y="808600"/>
            <a:ext cx="15684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Elastic Cloud Compute</a:t>
            </a:r>
            <a:endParaRPr sz="1000"/>
          </a:p>
        </p:txBody>
      </p:sp>
      <p:sp>
        <p:nvSpPr>
          <p:cNvPr id="131" name="Google Shape;131;p19"/>
          <p:cNvSpPr txBox="1"/>
          <p:nvPr/>
        </p:nvSpPr>
        <p:spPr>
          <a:xfrm>
            <a:off x="6288975" y="3706975"/>
            <a:ext cx="15684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SNS</a:t>
            </a:r>
            <a:endParaRPr sz="1000"/>
          </a:p>
        </p:txBody>
      </p:sp>
      <p:sp>
        <p:nvSpPr>
          <p:cNvPr id="132" name="Google Shape;132;p19"/>
          <p:cNvSpPr txBox="1"/>
          <p:nvPr/>
        </p:nvSpPr>
        <p:spPr>
          <a:xfrm>
            <a:off x="6244950" y="3000925"/>
            <a:ext cx="15684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RDS</a:t>
            </a:r>
            <a:endParaRPr sz="1000"/>
          </a:p>
        </p:txBody>
      </p:sp>
      <p:sp>
        <p:nvSpPr>
          <p:cNvPr id="133" name="Google Shape;133;p19"/>
          <p:cNvSpPr txBox="1"/>
          <p:nvPr/>
        </p:nvSpPr>
        <p:spPr>
          <a:xfrm>
            <a:off x="6288975" y="4362100"/>
            <a:ext cx="15684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ELB</a:t>
            </a:r>
            <a:endParaRPr sz="1000"/>
          </a:p>
        </p:txBody>
      </p:sp>
      <p:sp>
        <p:nvSpPr>
          <p:cNvPr id="134" name="Google Shape;134;p19"/>
          <p:cNvSpPr txBox="1"/>
          <p:nvPr/>
        </p:nvSpPr>
        <p:spPr>
          <a:xfrm>
            <a:off x="6288975" y="1530600"/>
            <a:ext cx="15684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VPC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5" name="Google Shape;135;p19"/>
          <p:cNvSpPr txBox="1"/>
          <p:nvPr/>
        </p:nvSpPr>
        <p:spPr>
          <a:xfrm>
            <a:off x="6244950" y="2265763"/>
            <a:ext cx="15684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SWF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Demo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266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Future features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873975"/>
            <a:ext cx="8520600" cy="3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Set once and forget settings</a:t>
            </a:r>
            <a:endParaRPr sz="1400">
              <a:solidFill>
                <a:srgbClr val="0000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Roboto Slab"/>
              <a:buAutoNum type="alphaLcPeriod"/>
            </a:pPr>
            <a:r>
              <a:rPr i="1" lang="en" sz="1000">
                <a:solidFill>
                  <a:srgbClr val="444444"/>
                </a:solidFill>
                <a:latin typeface="Roboto Slab"/>
                <a:ea typeface="Roboto Slab"/>
                <a:cs typeface="Roboto Slab"/>
                <a:sym typeface="Roboto Slab"/>
              </a:rPr>
              <a:t>Configure</a:t>
            </a:r>
            <a:r>
              <a:rPr i="1" lang="en" sz="1000">
                <a:solidFill>
                  <a:srgbClr val="444444"/>
                </a:solidFill>
                <a:latin typeface="Roboto Slab"/>
                <a:ea typeface="Roboto Slab"/>
                <a:cs typeface="Roboto Slab"/>
                <a:sym typeface="Roboto Slab"/>
              </a:rPr>
              <a:t> your application to set the monthly billing limit. Once the limit reached you will be notified through email / push notification.</a:t>
            </a:r>
            <a:endParaRPr i="1" sz="1000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Roboto Slab"/>
              <a:buAutoNum type="alphaLcPeriod"/>
            </a:pPr>
            <a:r>
              <a:rPr i="1" lang="en" sz="1000">
                <a:solidFill>
                  <a:srgbClr val="444444"/>
                </a:solidFill>
                <a:latin typeface="Roboto Slab"/>
                <a:ea typeface="Roboto Slab"/>
                <a:cs typeface="Roboto Slab"/>
                <a:sym typeface="Roboto Slab"/>
              </a:rPr>
              <a:t>You may configure some services to shutdown automatically once the limit is reached.</a:t>
            </a:r>
            <a:endParaRPr i="1" sz="1000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Track your bill </a:t>
            </a:r>
            <a:r>
              <a:rPr b="1" lang="en" sz="14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using cost allocation tags</a:t>
            </a:r>
            <a:r>
              <a:rPr lang="en" sz="14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400">
              <a:solidFill>
                <a:srgbClr val="0000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Roboto Slab"/>
              <a:buAutoNum type="alphaLcPeriod"/>
            </a:pPr>
            <a:r>
              <a:rPr i="1" lang="en" sz="1000">
                <a:solidFill>
                  <a:srgbClr val="444444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A tag is a label that you or AWS assigns to an AWS resource. It helps you to track your AWS costs on a detailed level.</a:t>
            </a:r>
            <a:endParaRPr i="1" sz="1000">
              <a:solidFill>
                <a:srgbClr val="444444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Arial"/>
              <a:buAutoNum type="alphaLcPeriod"/>
            </a:pPr>
            <a:r>
              <a:rPr i="1" lang="en" sz="1000">
                <a:solidFill>
                  <a:srgbClr val="444444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Activate AWS generated tags ‘</a:t>
            </a:r>
            <a:r>
              <a:rPr b="1" i="1" lang="en" sz="1000">
                <a:solidFill>
                  <a:srgbClr val="444444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createdBy’</a:t>
            </a:r>
            <a:r>
              <a:rPr i="1" lang="en" sz="1000">
                <a:solidFill>
                  <a:srgbClr val="444444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 before creating these resources. This ‘</a:t>
            </a:r>
            <a:r>
              <a:rPr b="1" i="1" lang="en" sz="1000">
                <a:solidFill>
                  <a:srgbClr val="444444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createdBy’</a:t>
            </a:r>
            <a:r>
              <a:rPr i="1" lang="en" sz="1000">
                <a:solidFill>
                  <a:srgbClr val="444444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 tag tracks who created a resource. It will help you to have user / department wise bill tracking.</a:t>
            </a:r>
            <a:endParaRPr i="1" sz="1000">
              <a:solidFill>
                <a:srgbClr val="444444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Control your other services like Elastic beanstalk &amp; Elastic load balancing.</a:t>
            </a:r>
            <a:endParaRPr sz="1400">
              <a:solidFill>
                <a:srgbClr val="0000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Roboto Slab"/>
              <a:buAutoNum type="alphaLcPeriod"/>
            </a:pPr>
            <a:r>
              <a:rPr i="1" lang="en" sz="1000">
                <a:solidFill>
                  <a:srgbClr val="444444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Elastic Beanstalk is designed to ensure that all the resources that you need are running, which means that it automatically relaunches any services that you stop.</a:t>
            </a:r>
            <a:endParaRPr i="1" sz="1000">
              <a:solidFill>
                <a:srgbClr val="444444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Roboto Slab"/>
              <a:buAutoNum type="alphaLcPeriod"/>
            </a:pPr>
            <a:r>
              <a:rPr i="1" lang="en" sz="1000">
                <a:solidFill>
                  <a:srgbClr val="444444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ELB load balancers are designed to keep a minimum number of Amazon Elastic Compute Cloud (Amazon EC2) instances running.</a:t>
            </a:r>
            <a:endParaRPr i="1" sz="1000">
              <a:solidFill>
                <a:srgbClr val="444444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Send email and push notification once you take any action on any service through KillBill app.</a:t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444444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