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8A61-52D1-1210-912F-C8D193375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C11B3-F8BB-782F-3AA7-1B9BD31DD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C4EB-B16D-B557-48E1-DD5B898F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60B5-599E-4D1E-9F23-141853F56AC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9D43A-74EC-4535-658D-8ACABE55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7EC11-F88E-B40B-C774-4C4E3B4D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1CE-9290-496F-9BB9-F00699C56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91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01AD-EE92-DB93-52B8-F6E40E7F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E6E14-E249-F9C4-203C-66F7444F6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2068-C2A1-6473-7554-572AD652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60B5-599E-4D1E-9F23-141853F56AC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B4693-536A-3ADC-09EF-D0E9FC96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2D1B-6540-780C-0D75-D00841B2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1CE-9290-496F-9BB9-F00699C56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7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9A1A6-ADC4-4A99-7413-F834A8243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BB83D-1C5C-E191-CAF1-3FF727E89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6428-C807-21EF-C58E-52A89804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60B5-599E-4D1E-9F23-141853F56AC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C53C5-B1B7-405A-BF24-E4B9BEB2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6B5B3-D222-5705-8C78-D62DD4FD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1CE-9290-496F-9BB9-F00699C56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DBBC-C89C-D2B1-955E-BC92800A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700C-2EB6-CD06-279E-F83B86BA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1ACF-B3D6-F556-0AB2-0C524C2B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60B5-599E-4D1E-9F23-141853F56AC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B2AB-90E2-F265-5992-9890F177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1DCE-53DC-18FD-F73C-31268CF7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1CE-9290-496F-9BB9-F00699C56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0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2986-AE35-72B3-9274-E26167F0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BBBA3-A706-B2D0-C569-4769DED4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EEBEA-E3C0-533D-7132-258A31F0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60B5-599E-4D1E-9F23-141853F56AC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23311-01E4-5429-14DB-5E5C1EAC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B4F9-05FE-1E6C-BA70-9C02FD1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1CE-9290-496F-9BB9-F00699C56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3B56-0F25-F82B-50D6-9A345203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E421-C0DD-F37C-F26F-0DA84C89E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17882-70E6-7CE7-90E8-2A5AA41A7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4FED8-3249-0518-8951-F117D497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60B5-599E-4D1E-9F23-141853F56AC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15B09-8F08-E217-99FA-DB6BD13C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DD2C4-DFB2-2B35-3A36-22EBD1E8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1CE-9290-496F-9BB9-F00699C56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5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DCDC-67B1-8022-BD34-BD050DD3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51283-EDF8-7559-92A1-F276239E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3D3B4-0F58-8214-49FF-A87416A6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D852E-F21D-E9FE-7E92-103D4ABA0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4F963-F665-735B-E3FA-4AA91376F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65818-5411-BAA8-7037-01414101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60B5-599E-4D1E-9F23-141853F56AC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D98FD-CF44-B477-67A0-AAC05669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B69F9-D7CD-D6DF-601E-85159B7A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1CE-9290-496F-9BB9-F00699C56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409B-56B2-9BAC-772F-A09DAF23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C4743-0448-29E4-B45B-BE89EA72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60B5-599E-4D1E-9F23-141853F56AC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4BE3F-8151-5350-F1A4-0B5E4CC9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B3654-67EF-9588-C6F0-17F95E17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1CE-9290-496F-9BB9-F00699C56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23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40FDB-A9DF-4D21-5B8D-8EBD098D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60B5-599E-4D1E-9F23-141853F56AC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6E8A7-54E6-8ECD-FAD3-D1A2BBFE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3C927-2FF6-0FE8-5B6C-2C10CBD0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1CE-9290-496F-9BB9-F00699C56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85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6BFD-B65A-61D4-B7E1-739D55D9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E273-ECC5-5EA8-FDD4-D9EA01292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78552-8F33-1F05-284D-383B2100A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7E088-616F-AF06-62B2-3FF4FFE3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60B5-599E-4D1E-9F23-141853F56AC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74567-055C-316B-5C65-0A2A5C77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DCEB6-9BDB-2107-50EC-5246B70A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1CE-9290-496F-9BB9-F00699C56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6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B1FE-E2AC-A01B-B846-AF30B946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E8E87-A5F9-150A-0C7E-90FEEF601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524D9-AC2A-46C7-E2BA-779B8F463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99EB0-3EBD-7BD2-FC57-92212877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60B5-599E-4D1E-9F23-141853F56AC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607AF-5BE0-DD5F-F390-8A6EE01A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3E6C1-C7E9-F6B8-3BF8-75952CB4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51CE-9290-496F-9BB9-F00699C56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65EA9-ED91-8DD1-6865-34DC2424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F9E85-5DA6-4865-A8C3-2BF32581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5CBD-D2F3-7AB5-DBDB-19D064FAC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360B5-599E-4D1E-9F23-141853F56AC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71D39-A5E2-E4A8-4E68-E92EC671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566EA-939B-C29D-BCC6-86F30BF15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51CE-9290-496F-9BB9-F00699C56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8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76FC85-DF06-D20D-F4B7-D395DE2BF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E0641A-AF20-7CAA-7685-A0A05BEC2EC2}"/>
              </a:ext>
            </a:extLst>
          </p:cNvPr>
          <p:cNvSpPr/>
          <p:nvPr/>
        </p:nvSpPr>
        <p:spPr>
          <a:xfrm>
            <a:off x="1483360" y="5364480"/>
            <a:ext cx="4775200" cy="83312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1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ECAF1-E8B8-4B65-F3FC-B3CD98DCC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A9B7-5B08-EA88-3725-45E0FA392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3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359B8-E707-6B00-C0D4-765753B95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5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7F89B-07ED-7D52-BE97-922EDD780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8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2DABA2-306E-3826-099B-D573A431C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8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48938-EFF3-6AFB-AD92-CE93DC3A7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9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11173E-9523-8DDB-78EB-6B27F0F75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3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78CFD-B02D-B788-6EEC-75663ADC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2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F1B5A4-60E7-A522-6309-9C398202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7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01D8E5-DFCB-3504-D664-F5ED27A86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6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AC3E0-758F-B32F-772C-093A70A7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0C343-BB0D-35C7-53DB-DE9F7D1EE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7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BC05C-C203-F7B4-CA6F-B0ED9DFA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2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46B27A-7070-4A82-0831-A220FECF7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F2A23-5A44-5A4C-B61D-470BE2398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0874BC-048C-AFCB-1D91-F65581313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8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7B2EFD-A8E1-EB46-A772-B3420D5AF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5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3EC53-DE36-11AF-77BE-6BF99D9E9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9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F0D3-8B10-9730-8344-A152A673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6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98CB3-A685-9416-7353-F20E91B7A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3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E1224-B412-7340-FF89-1A37E716A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8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Dev</dc:creator>
  <cp:lastModifiedBy>Kapil Dev</cp:lastModifiedBy>
  <cp:revision>1</cp:revision>
  <dcterms:created xsi:type="dcterms:W3CDTF">2024-04-02T15:13:10Z</dcterms:created>
  <dcterms:modified xsi:type="dcterms:W3CDTF">2024-04-02T15:13:36Z</dcterms:modified>
</cp:coreProperties>
</file>