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Pacifico"/>
      <p:regular r:id="rId31"/>
    </p:embeddedFont>
    <p:embeddedFont>
      <p:font typeface="Red Hat Display"/>
      <p:regular r:id="rId32"/>
      <p:bold r:id="rId33"/>
      <p:italic r:id="rId34"/>
      <p:boldItalic r:id="rId35"/>
    </p:embeddedFont>
    <p:embeddedFont>
      <p:font typeface="Barlow Semi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8y3p6QG7qiwDm1Qw69ZfVHi5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acifico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RedHatDisplay-bold.fntdata"/><Relationship Id="rId10" Type="http://schemas.openxmlformats.org/officeDocument/2006/relationships/slide" Target="slides/slide6.xml"/><Relationship Id="rId32" Type="http://schemas.openxmlformats.org/officeDocument/2006/relationships/font" Target="fonts/RedHatDisplay-regular.fntdata"/><Relationship Id="rId13" Type="http://schemas.openxmlformats.org/officeDocument/2006/relationships/slide" Target="slides/slide9.xml"/><Relationship Id="rId35" Type="http://schemas.openxmlformats.org/officeDocument/2006/relationships/font" Target="fonts/RedHatDisplay-boldItalic.fntdata"/><Relationship Id="rId12" Type="http://schemas.openxmlformats.org/officeDocument/2006/relationships/slide" Target="slides/slide8.xml"/><Relationship Id="rId34" Type="http://schemas.openxmlformats.org/officeDocument/2006/relationships/font" Target="fonts/RedHatDisplay-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9" name="Google Shape;16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2" name="Google Shape;28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5" name="Google Shape;28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6" name="Google Shape;28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3" name="Google Shape;28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0" name="Google Shape;29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244ccdd3c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7" name="Google Shape;2907;g244ccdd3c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244ccdd3ce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4" name="Google Shape;2914;g244ccdd3ce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1" name="Google Shape;29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7" name="Google Shape;16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4" name="Google Shape;19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1" name="Google Shape;19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3" name="Google Shape;20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8" name="Google Shape;25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5" name="Google Shape;25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7" name="Google Shape;28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5" name="Google Shape;28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3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3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3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3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3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3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8" name="Google Shape;448;p32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9" name="Google Shape;449;p3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3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3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2" name="Google Shape;452;p3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453" name="Google Shape;453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3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458" name="Google Shape;458;p3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3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465" name="Google Shape;465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8" name="Google Shape;468;p3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9" name="Google Shape;469;p3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470" name="Google Shape;470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477" name="Google Shape;477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482" name="Google Shape;482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5" name="Google Shape;485;p32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32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32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32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9" name="Google Shape;489;p32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490" name="Google Shape;490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2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497" name="Google Shape;497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32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502" name="Google Shape;502;p3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32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507" name="Google Shape;507;p3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32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514" name="Google Shape;514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9" name="Google Shape;519;p33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33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33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22" name="Google Shape;522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33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27" name="Google Shape;527;p3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3" name="Google Shape;533;p3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3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5" name="Google Shape;535;p3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6" name="Google Shape;536;p3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3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43" name="Google Shape;543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8" name="Google Shape;548;p3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3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53" name="Google Shape;553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3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7" name="Google Shape;557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2" name="Google Shape;562;p34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3" name="Google Shape;563;p34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4" name="Google Shape;564;p34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5" name="Google Shape;565;p34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Google Shape;566;p34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7" name="Google Shape;567;p34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68" name="Google Shape;568;p3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69" name="Google Shape;569;p3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70" name="Google Shape;570;p3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71" name="Google Shape;571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" name="Google Shape;577;p3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78" name="Google Shape;578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3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83" name="Google Shape;583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7" name="Google Shape;587;p3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88" name="Google Shape;588;p3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89" name="Google Shape;589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3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96" name="Google Shape;596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0" name="Google Shape;600;p3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601" name="Google Shape;601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3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606" name="Google Shape;60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9" name="Google Shape;609;p3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610" name="Google Shape;61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3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614" name="Google Shape;614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7" name="Google Shape;617;p3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618" name="Google Shape;61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1" name="Google Shape;621;p3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2" name="Google Shape;622;p3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3" name="Google Shape;623;p3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5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35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630" name="Google Shape;630;p3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Google Shape;631;p3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3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3" name="Google Shape;633;p3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634" name="Google Shape;634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3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641" name="Google Shape;641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3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3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652" name="Google Shape;652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3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656" name="Google Shape;656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3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660" name="Google Shape;660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3" name="Google Shape;663;p3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4" name="Google Shape;664;p3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5" name="Google Shape;665;p3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666" name="Google Shape;666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3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673" name="Google Shape;673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3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678" name="Google Shape;678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3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683" name="Google Shape;683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3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687" name="Google Shape;687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692" name="Google Shape;692;p36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93" name="Google Shape;693;p36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4" name="Google Shape;694;p36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5" name="Google Shape;695;p3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696" name="Google Shape;696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6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701" name="Google Shape;701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7" name="Google Shape;707;p3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3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9" name="Google Shape;709;p3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10" name="Google Shape;710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6" name="Google Shape;716;p3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17" name="Google Shape;717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22" name="Google Shape;722;p3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3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27" name="Google Shape;727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3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31" name="Google Shape;731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736" name="Google Shape;736;p3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3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3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9" name="Google Shape;739;p3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740" name="Google Shape;740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3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747" name="Google Shape;747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3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7" name="Google Shape;757;p3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758" name="Google Shape;758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3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762" name="Google Shape;762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766" name="Google Shape;766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69" name="Google Shape;769;p3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3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1" name="Google Shape;771;p3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772" name="Google Shape;772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3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779" name="Google Shape;779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3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784" name="Google Shape;784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3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789" name="Google Shape;789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3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793" name="Google Shape;793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8"/>
          <p:cNvSpPr txBox="1"/>
          <p:nvPr/>
        </p:nvSpPr>
        <p:spPr>
          <a:xfrm>
            <a:off x="5836100" y="2963000"/>
            <a:ext cx="25875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including icons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8" name="Google Shape;798;p38"/>
          <p:cNvSpPr txBox="1"/>
          <p:nvPr>
            <p:ph type="title"/>
          </p:nvPr>
        </p:nvSpPr>
        <p:spPr>
          <a:xfrm>
            <a:off x="1543300" y="1931125"/>
            <a:ext cx="32187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801" name="Google Shape;801;p3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3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04" name="Google Shape;804;p3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805" name="Google Shape;805;p3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6" name="Google Shape;806;p3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7" name="Google Shape;807;p3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8" name="Google Shape;808;p3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09" name="Google Shape;809;p3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6" name="Google Shape;816;p3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17" name="Google Shape;817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1" name="Google Shape;821;p3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822" name="Google Shape;822;p3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6" name="Google Shape;826;p3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827" name="Google Shape;827;p3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3" name="Google Shape;833;p3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834" name="Google Shape;834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7" name="Google Shape;837;p3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3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3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0" name="Google Shape;840;p3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841" name="Google Shape;841;p3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7" name="Google Shape;847;p3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848" name="Google Shape;848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2" name="Google Shape;852;p3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853" name="Google Shape;853;p3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7" name="Google Shape;857;p3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3" name="Google Shape;863;p3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864" name="Google Shape;864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7" name="Google Shape;867;p3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868" name="Google Shape;868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0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3" name="Google Shape;873;p40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74" name="Google Shape;874;p4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p4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4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7" name="Google Shape;877;p4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878" name="Google Shape;878;p4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885" name="Google Shape;885;p4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4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4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896" name="Google Shape;896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4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900" name="Google Shape;900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4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904" name="Google Shape;90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4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4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4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910" name="Google Shape;910;p4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4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917" name="Google Shape;917;p4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922" name="Google Shape;922;p4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4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927" name="Google Shape;927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931" name="Google Shape;931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4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36" name="Google Shape;936;p4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0" name="Google Shape;940;p4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4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4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3" name="Google Shape;943;p4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4" name="Google Shape;944;p4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45" name="Google Shape;945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4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2" name="Google Shape;952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4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57" name="Google Shape;957;p4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1" name="Google Shape;961;p4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2" name="Google Shape;962;p4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4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69" name="Google Shape;969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2" name="Google Shape;972;p4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3" name="Google Shape;973;p4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4" name="Google Shape;974;p4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5" name="Google Shape;975;p4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76" name="Google Shape;976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3" name="Google Shape;983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4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88" name="Google Shape;988;p4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2" name="Google Shape;992;p4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8" name="Google Shape;998;p4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99" name="Google Shape;999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4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3" name="Google Shape;1003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Google Shape;1006;p4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07" name="Google Shape;1007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3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4" name="Google Shape;1014;p43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15" name="Google Shape;1015;p43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16" name="Google Shape;1016;p43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17" name="Google Shape;1017;p43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18" name="Google Shape;1018;p43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19" name="Google Shape;1019;p43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20" name="Google Shape;1020;p43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021" name="Google Shape;1021;p4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2" name="Google Shape;1022;p4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23" name="Google Shape;1023;p4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24" name="Google Shape;1024;p4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8" name="Google Shape;1028;p4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29" name="Google Shape;1029;p4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4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34" name="Google Shape;1034;p4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Google Shape;1041;p4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2" name="Google Shape;1042;p4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43" name="Google Shape;1043;p4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4" name="Google Shape;1044;p4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45" name="Google Shape;1045;p4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4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050" name="Google Shape;1050;p4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4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4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58" name="Google Shape;1058;p4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059" name="Google Shape;1059;p4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4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066" name="Google Shape;1066;p4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4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071" name="Google Shape;1071;p4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5" name="Google Shape;1075;p4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076" name="Google Shape;1076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4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080" name="Google Shape;1080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3" name="Google Shape;1083;p44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4" name="Google Shape;1084;p44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44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6" name="Google Shape;1086;p44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7" name="Google Shape;1087;p44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44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091" name="Google Shape;1091;p4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92" name="Google Shape;1092;p4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093" name="Google Shape;1093;p4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4" name="Google Shape;1094;p4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5" name="Google Shape;1095;p4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4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7" name="Google Shape;1097;p4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98" name="Google Shape;1098;p4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4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105" name="Google Shape;1105;p4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9" name="Google Shape;1109;p4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110" name="Google Shape;1110;p4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4" name="Google Shape;1114;p4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115" name="Google Shape;1115;p4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4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122" name="Google Shape;1122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5" name="Google Shape;1125;p4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6" name="Google Shape;1126;p4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7" name="Google Shape;1127;p4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8" name="Google Shape;1128;p4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129" name="Google Shape;1129;p4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4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136" name="Google Shape;1136;p4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4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141" name="Google Shape;1141;p4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5" name="Google Shape;1145;p4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4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4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4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1" name="Google Shape;1151;p4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152" name="Google Shape;1152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5" name="Google Shape;1155;p4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156" name="Google Shape;1156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9" name="Google Shape;1159;p4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60" name="Google Shape;1160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6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5" name="Google Shape;1165;p46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66" name="Google Shape;1166;p46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7" name="Google Shape;1167;p46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68" name="Google Shape;1168;p46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9" name="Google Shape;1169;p46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70" name="Google Shape;1170;p46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1" name="Google Shape;1171;p46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2" name="Google Shape;1172;p46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3" name="Google Shape;1173;p46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74" name="Google Shape;1174;p46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175" name="Google Shape;1175;p4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1" name="Google Shape;1181;p46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182" name="Google Shape;1182;p4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46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187" name="Google Shape;1187;p4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1" name="Google Shape;1191;p46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192" name="Google Shape;1192;p4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46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199" name="Google Shape;1199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2" name="Google Shape;1202;p46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3" name="Google Shape;1203;p46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4" name="Google Shape;1204;p46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5" name="Google Shape;1205;p46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206" name="Google Shape;1206;p4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p46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213" name="Google Shape;1213;p4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7" name="Google Shape;1217;p46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218" name="Google Shape;1218;p4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2" name="Google Shape;1222;p46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46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46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46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46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46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Google Shape;1228;p46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229" name="Google Shape;1229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46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233" name="Google Shape;1233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6" name="Google Shape;1236;p46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237" name="Google Shape;1237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7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2" name="Google Shape;1242;p47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243" name="Google Shape;1243;p4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4" name="Google Shape;1244;p4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45" name="Google Shape;1245;p47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246" name="Google Shape;1246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0" name="Google Shape;1250;p4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251" name="Google Shape;1251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5" name="Google Shape;1255;p47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256" name="Google Shape;1256;p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2" name="Google Shape;1262;p47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63" name="Google Shape;1263;p47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47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65" name="Google Shape;1265;p47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6" name="Google Shape;1266;p47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67" name="Google Shape;1267;p47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9" name="Google Shape;1269;p48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0" name="Google Shape;1270;p4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71" name="Google Shape;1271;p48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72" name="Google Shape;1272;p4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73" name="Google Shape;1273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48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78" name="Google Shape;1278;p4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84" name="Google Shape;1284;p4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5" name="Google Shape;1285;p4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86" name="Google Shape;1286;p4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87" name="Google Shape;1287;p4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94" name="Google Shape;1294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8" name="Google Shape;1298;p4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99" name="Google Shape;1299;p4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Google Shape;1303;p4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04" name="Google Shape;1304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4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08" name="Google Shape;1308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1" name="Google Shape;1311;p48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312" name="Google Shape;1312;p48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313" name="Google Shape;1313;p48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314" name="Google Shape;1314;p48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15" name="Google Shape;1315;p48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16" name="Google Shape;1316;p48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9" name="Google Shape;1319;p49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320" name="Google Shape;1320;p49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1" name="Google Shape;1321;p49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2" name="Google Shape;1322;p49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323" name="Google Shape;1323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49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328" name="Google Shape;1328;p4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4" name="Google Shape;1334;p4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4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6" name="Google Shape;1336;p4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37" name="Google Shape;1337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44" name="Google Shape;1344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49" name="Google Shape;1349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54" name="Google Shape;1354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7" name="Google Shape;1357;p4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58" name="Google Shape;1358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63" name="Google Shape;1363;p50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4" name="Google Shape;1364;p50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5" name="Google Shape;1365;p50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6" name="Google Shape;1366;p50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67" name="Google Shape;1367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50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72" name="Google Shape;1372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50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79" name="Google Shape;1379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82" name="Google Shape;1382;p50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83" name="Google Shape;1383;p50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84" name="Google Shape;1384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91" name="Google Shape;139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50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96" name="Google Shape;1396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0" name="Google Shape;1400;p5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1" name="Google Shape;1401;p5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5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5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5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05" name="Google Shape;1405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5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12" name="Google Shape;1412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6" name="Google Shape;1416;p5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17" name="Google Shape;1417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1" name="Google Shape;1421;p5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22" name="Google Shape;1422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8" name="Google Shape;1428;p5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29" name="Google Shape;142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2" name="Google Shape;1432;p5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3" name="Google Shape;1433;p5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4" name="Google Shape;1434;p5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5" name="Google Shape;1435;p5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36" name="Google Shape;1436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p5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443" name="Google Shape;1443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7" name="Google Shape;1447;p5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48" name="Google Shape;1448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5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5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5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5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5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Google Shape;1458;p5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59" name="Google Shape;145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2" name="Google Shape;1462;p5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63" name="Google Shape;1463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6" name="Google Shape;1466;p5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67" name="Google Shape;1467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2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1" name="Google Shape;1471;p52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472" name="Google Shape;1472;p52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3" name="Google Shape;1473;p52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74" name="Google Shape;1474;p52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75" name="Google Shape;1475;p5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5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5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5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9" name="Google Shape;1479;p52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80" name="Google Shape;1480;p5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5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5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5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4" name="Google Shape;1484;p52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85" name="Google Shape;1485;p5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5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5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5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5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5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5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93" name="Google Shape;1493;p5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94" name="Google Shape;1494;p5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95" name="Google Shape;1495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1" name="Google Shape;1501;p5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02" name="Google Shape;1502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6" name="Google Shape;1506;p5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07" name="Google Shape;1507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11" name="Google Shape;1511;p5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12" name="Google Shape;1512;p5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13" name="Google Shape;1513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9" name="Google Shape;1519;p5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20" name="Google Shape;1520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4" name="Google Shape;1524;p5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25" name="Google Shape;1525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9" name="Google Shape;1529;p5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30" name="Google Shape;1530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3" name="Google Shape;1533;p5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34" name="Google Shape;1534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7" name="Google Shape;1537;p5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1" name="Google Shape;1541;p5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42" name="Google Shape;1542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45" name="Google Shape;1545;p5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6" name="Google Shape;1546;p5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7" name="Google Shape;1547;p5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54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53" name="Google Shape;1553;p54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5" name="Google Shape;1555;p54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6" name="Google Shape;1556;p54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7" name="Google Shape;1557;p54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8" name="Google Shape;1558;p54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9" name="Google Shape;1559;p54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0" name="Google Shape;1560;p54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61" name="Google Shape;1561;p54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62" name="Google Shape;1562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8" name="Google Shape;1568;p54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9" name="Google Shape;1569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3" name="Google Shape;1573;p54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74" name="Google Shape;1574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54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9" name="Google Shape;1579;p54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54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54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54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54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54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5" name="Google Shape;1585;p54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6" name="Google Shape;1586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89" name="Google Shape;1589;p54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0" name="Google Shape;1590;p54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1" name="Google Shape;1591;p54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92" name="Google Shape;1592;p54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93" name="Google Shape;1593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9" name="Google Shape;1599;p54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00" name="Google Shape;1600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54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5" name="Google Shape;1605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9" name="Google Shape;1609;p54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4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4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4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4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4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5" name="Google Shape;1615;p54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6" name="Google Shape;1616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9" name="Google Shape;1619;p54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20" name="Google Shape;1620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3" name="Google Shape;1623;p54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5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6" name="Google Shape;1626;p55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7" name="Google Shape;1627;p5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8" name="Google Shape;1628;p5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9" name="Google Shape;1629;p5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30" name="Google Shape;1630;p5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31" name="Google Shape;1631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5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8" name="Google Shape;1638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2" name="Google Shape;1642;p5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43" name="Google Shape;1643;p5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5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5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5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7" name="Google Shape;1647;p5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48" name="Google Shape;1648;p5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9" name="Google Shape;1649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5" name="Google Shape;1655;p5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6" name="Google Shape;1656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0" name="Google Shape;1660;p5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61" name="Google Shape;1661;p5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5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5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5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5" name="Google Shape;1665;p5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6" name="Google Shape;1666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9" name="Google Shape;1669;p5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70" name="Google Shape;1670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3" name="Google Shape;1673;p5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74" name="Google Shape;1674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7" name="Google Shape;1677;p5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8" name="Google Shape;1678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81" name="Google Shape;1681;p5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2" name="Google Shape;1682;p5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3" name="Google Shape;1683;p5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6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61" name="Google Shape;61;p26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2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65" name="Google Shape;65;p2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6" name="Google Shape;66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7" name="Google Shape;67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8" name="Google Shape;68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9" name="Google Shape;69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76" name="Google Shape;76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81" name="Google Shape;81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5" name="Google Shape;85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" name="Google Shape;86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7" name="Google Shape;87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94" name="Google Shape;94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99" name="Google Shape;99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04" name="Google Shape;104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08" name="Google Shape;108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12" name="Google Shape;112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16" name="Google Shape;116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9" name="Google Shape;119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27" name="Google Shape;127;p27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28" name="Google Shape;12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7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2" name="Google Shape;132;p2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3" name="Google Shape;133;p2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" name="Google Shape;134;p2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5" name="Google Shape;135;p2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2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" name="Google Shape;142;p2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2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7" name="Google Shape;147;p2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1" name="Google Shape;151;p2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2" name="Google Shape;152;p2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3" name="Google Shape;153;p2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0" name="Google Shape;160;p2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2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" name="Google Shape;165;p2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0" name="Google Shape;170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2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4" name="Google Shape;174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2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8" name="Google Shape;178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2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2" name="Google Shape;182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5" name="Google Shape;185;p2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01" name="Google Shape;201;p2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4" name="Google Shape;204;p2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05" name="Google Shape;205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2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10" name="Google Shape;210;p2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17" name="Google Shape;217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0" name="Google Shape;220;p2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1" name="Google Shape;221;p2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22" name="Google Shape;222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29" name="Google Shape;229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34" name="Google Shape;234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9" name="Google Shape;23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0" name="Google Shape;24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1" name="Google Shape;24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2" name="Google Shape;24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49" name="Google Shape;24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4" name="Google Shape;25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8" name="Google Shape;25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9" name="Google Shape;25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0" name="Google Shape;26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67" name="Google Shape;26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2" name="Google Shape;27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77" name="Google Shape;27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1" name="Google Shape;28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2" name="Google Shape;29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00" name="Google Shape;30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4" name="Google Shape;30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17" name="Google Shape;31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2" name="Google Shape;32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8" name="Google Shape;32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9" name="Google Shape;32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2" name="Google Shape;33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5" name="Google Shape;33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36" name="Google Shape;33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43" name="Google Shape;34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48" name="Google Shape;34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2" name="Google Shape;35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" name="Google Shape;35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2" name="Google Shape;36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63" name="Google Shape;36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6" name="Google Shape;376;p31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77" name="Google Shape;377;p31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8" name="Google Shape;378;p31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79" name="Google Shape;379;p31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80" name="Google Shape;380;p31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31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31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31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4" name="Google Shape;384;p31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385" name="Google Shape;385;p3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1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392" name="Google Shape;392;p3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31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397" name="Google Shape;397;p3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31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402" name="Google Shape;402;p3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1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409" name="Google Shape;409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2" name="Google Shape;412;p31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31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31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5" name="Google Shape;415;p31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416" name="Google Shape;416;p3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31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423" name="Google Shape;423;p3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31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428" name="Google Shape;428;p3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31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1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3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439" name="Google Shape;439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31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443" name="Google Shape;443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"/>
          <p:cNvSpPr txBox="1"/>
          <p:nvPr>
            <p:ph type="ctrTitle"/>
          </p:nvPr>
        </p:nvSpPr>
        <p:spPr>
          <a:xfrm>
            <a:off x="5143500" y="2002525"/>
            <a:ext cx="36939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   </a:t>
            </a:r>
            <a:r>
              <a:rPr lang="en" sz="4700"/>
              <a:t>Database </a:t>
            </a:r>
            <a:endParaRPr sz="4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700"/>
              <a:t>Management</a:t>
            </a:r>
            <a:endParaRPr sz="4700"/>
          </a:p>
        </p:txBody>
      </p:sp>
      <p:sp>
        <p:nvSpPr>
          <p:cNvPr id="1692" name="Google Shape;1692;p1"/>
          <p:cNvSpPr txBox="1"/>
          <p:nvPr>
            <p:ph idx="1" type="subTitle"/>
          </p:nvPr>
        </p:nvSpPr>
        <p:spPr>
          <a:xfrm>
            <a:off x="4466225" y="3721600"/>
            <a:ext cx="42210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SMILE Portal Database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693" name="Google Shape;16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21" y="220925"/>
            <a:ext cx="783155" cy="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22" y="1564325"/>
            <a:ext cx="4287725" cy="28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4" name="Google Shape;2864;p12"/>
          <p:cNvGrpSpPr/>
          <p:nvPr/>
        </p:nvGrpSpPr>
        <p:grpSpPr>
          <a:xfrm>
            <a:off x="8435339" y="4446912"/>
            <a:ext cx="368987" cy="368525"/>
            <a:chOff x="-60620800" y="2304600"/>
            <a:chExt cx="319000" cy="318600"/>
          </a:xfrm>
        </p:grpSpPr>
        <p:sp>
          <p:nvSpPr>
            <p:cNvPr id="2865" name="Google Shape;2865;p12"/>
            <p:cNvSpPr/>
            <p:nvPr/>
          </p:nvSpPr>
          <p:spPr>
            <a:xfrm>
              <a:off x="-60620800" y="2304600"/>
              <a:ext cx="319000" cy="318600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12"/>
            <p:cNvSpPr/>
            <p:nvPr/>
          </p:nvSpPr>
          <p:spPr>
            <a:xfrm>
              <a:off x="-60491625" y="2560150"/>
              <a:ext cx="144925" cy="20525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12"/>
            <p:cNvSpPr/>
            <p:nvPr/>
          </p:nvSpPr>
          <p:spPr>
            <a:xfrm>
              <a:off x="-60573550" y="2445950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8" name="Google Shape;28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71" y="3947750"/>
            <a:ext cx="783155" cy="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00" y="152400"/>
            <a:ext cx="28670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1025" y="152400"/>
            <a:ext cx="26098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25" y="2476850"/>
            <a:ext cx="28860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Google Shape;2872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2100" y="2476850"/>
            <a:ext cx="23526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" name="Google Shape;2877;p13"/>
          <p:cNvGrpSpPr/>
          <p:nvPr/>
        </p:nvGrpSpPr>
        <p:grpSpPr>
          <a:xfrm>
            <a:off x="8435339" y="4446912"/>
            <a:ext cx="368987" cy="368525"/>
            <a:chOff x="-60620800" y="2304600"/>
            <a:chExt cx="319000" cy="318600"/>
          </a:xfrm>
        </p:grpSpPr>
        <p:sp>
          <p:nvSpPr>
            <p:cNvPr id="2878" name="Google Shape;2878;p13"/>
            <p:cNvSpPr/>
            <p:nvPr/>
          </p:nvSpPr>
          <p:spPr>
            <a:xfrm>
              <a:off x="-60620800" y="2304600"/>
              <a:ext cx="319000" cy="318600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3"/>
            <p:cNvSpPr/>
            <p:nvPr/>
          </p:nvSpPr>
          <p:spPr>
            <a:xfrm>
              <a:off x="-60491625" y="2560150"/>
              <a:ext cx="144925" cy="20525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3"/>
            <p:cNvSpPr/>
            <p:nvPr/>
          </p:nvSpPr>
          <p:spPr>
            <a:xfrm>
              <a:off x="-60573550" y="2445950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81" name="Google Shape;28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336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450" y="152400"/>
            <a:ext cx="24860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Google Shape;28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625" y="2357625"/>
            <a:ext cx="2607325" cy="2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14"/>
          <p:cNvSpPr txBox="1"/>
          <p:nvPr>
            <p:ph type="title"/>
          </p:nvPr>
        </p:nvSpPr>
        <p:spPr>
          <a:xfrm>
            <a:off x="2308675" y="2394575"/>
            <a:ext cx="41985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700"/>
              <a:t>Functional Dependencies</a:t>
            </a:r>
            <a:endParaRPr sz="3700"/>
          </a:p>
        </p:txBody>
      </p:sp>
      <p:sp>
        <p:nvSpPr>
          <p:cNvPr id="2889" name="Google Shape;2889;p1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890" name="Google Shape;28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5096" y="174300"/>
            <a:ext cx="783155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15"/>
          <p:cNvSpPr txBox="1"/>
          <p:nvPr>
            <p:ph type="title"/>
          </p:nvPr>
        </p:nvSpPr>
        <p:spPr>
          <a:xfrm>
            <a:off x="995966" y="41167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 Dependency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96" name="Google Shape;28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8921" y="178837"/>
            <a:ext cx="783155" cy="8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7" name="Google Shape;2897;p15"/>
          <p:cNvSpPr txBox="1"/>
          <p:nvPr/>
        </p:nvSpPr>
        <p:spPr>
          <a:xfrm>
            <a:off x="995975" y="1118550"/>
            <a:ext cx="7137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table: user_id -&gt; username, password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table: student_id -&gt; user_id, first_name, last_name, email, phone, address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Hostels table: hostel_id -&gt; name, capacity, available_rooms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Fees table: fee_id -&gt; student_id, amount,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table: course_id -&gt; name, department, credits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 table: grade_id -&gt; student_id, course_id, grade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Semesters table: semester_id -&gt; name, start_date, end_date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table: faculty_id -&gt; first_name, last_name, email, phone, department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NORMALIZATION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03" name="Google Shape;29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21" y="231975"/>
            <a:ext cx="783155" cy="8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4" name="Google Shape;2904;p16"/>
          <p:cNvSpPr txBox="1"/>
          <p:nvPr/>
        </p:nvSpPr>
        <p:spPr>
          <a:xfrm>
            <a:off x="128375" y="1356925"/>
            <a:ext cx="8812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Step 1: Convert repeating groups to separate tables. We can see that the Students table has a repeating group for email and phone. We'll move those attributes to a separate table called ContactDetails</a:t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ContactDetails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 student_id 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email VARCHAR(50)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phone VARCHAR(20)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PRIMARY KEY (student_id),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FOREIGN KEY (student_id) REFERENCES Students(student_id)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244ccdd3ce4_0_2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NORMALIZATION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10" name="Google Shape;2910;g244ccdd3ce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21" y="231975"/>
            <a:ext cx="783155" cy="8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1" name="Google Shape;2911;g244ccdd3ce4_0_21"/>
          <p:cNvSpPr txBox="1"/>
          <p:nvPr/>
        </p:nvSpPr>
        <p:spPr>
          <a:xfrm>
            <a:off x="128375" y="1356925"/>
            <a:ext cx="8812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Step 2: Remove partial dependencies and create separate tables. We can see that the Students table has a partial dependency on user_id. To remove this dependency, we'll create a separate table called Users with the user_id, username, and password. </a:t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Users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user_id INT PRIMARY KEY,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 VARCHAR(50)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VARCHAR(50) NOT NULL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);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g244ccdd3ce4_0_2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NORMALIZATION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17" name="Google Shape;2917;g244ccdd3ce4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21" y="231975"/>
            <a:ext cx="783155" cy="8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8" name="Google Shape;2918;g244ccdd3ce4_0_27"/>
          <p:cNvSpPr txBox="1"/>
          <p:nvPr/>
        </p:nvSpPr>
        <p:spPr>
          <a:xfrm>
            <a:off x="128375" y="1356925"/>
            <a:ext cx="8812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Step 3: Create separate tables for many-to-many relationships. We can see that the Grades table represents a many-to-many relationship between students and courses. To handle this, we'll create a separate table called StudentCourses.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StudentCourses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student_id 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course_id INT,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grade VARCHAR(2)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PRIMARY KEY (student_id, course_id),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FOREIGN KEY (student_id) REFERENCES Students(student_id),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 (course_id) REFERENCES Courses(course_id)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)</a:t>
            </a:r>
            <a:r>
              <a:rPr b="1" lang="en"/>
              <a:t>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21"/>
          <p:cNvSpPr txBox="1"/>
          <p:nvPr>
            <p:ph type="title"/>
          </p:nvPr>
        </p:nvSpPr>
        <p:spPr>
          <a:xfrm>
            <a:off x="1543300" y="1931125"/>
            <a:ext cx="32187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924" name="Google Shape;29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400" y="304800"/>
            <a:ext cx="25740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p21"/>
          <p:cNvSpPr txBox="1"/>
          <p:nvPr/>
        </p:nvSpPr>
        <p:spPr>
          <a:xfrm>
            <a:off x="6636075" y="3037525"/>
            <a:ext cx="2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6" name="Google Shape;29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7896" y="195775"/>
            <a:ext cx="783155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2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Team Infographics</a:t>
            </a:r>
            <a:endParaRPr/>
          </a:p>
        </p:txBody>
      </p:sp>
      <p:sp>
        <p:nvSpPr>
          <p:cNvPr id="1700" name="Google Shape;1700;p2"/>
          <p:cNvSpPr txBox="1"/>
          <p:nvPr/>
        </p:nvSpPr>
        <p:spPr>
          <a:xfrm>
            <a:off x="2738200" y="1589750"/>
            <a:ext cx="136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21CSB0B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1" name="Google Shape;1701;p2"/>
          <p:cNvSpPr txBox="1"/>
          <p:nvPr/>
        </p:nvSpPr>
        <p:spPr>
          <a:xfrm>
            <a:off x="1589900" y="2215350"/>
            <a:ext cx="2513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21CSB0B27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2"/>
          <p:cNvSpPr txBox="1"/>
          <p:nvPr/>
        </p:nvSpPr>
        <p:spPr>
          <a:xfrm>
            <a:off x="475075" y="2309450"/>
            <a:ext cx="17262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Kapil Dev</a:t>
            </a:r>
            <a:endParaRPr b="1" i="0" sz="1800" u="none" cap="none" strike="noStrike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2"/>
          <p:cNvSpPr txBox="1"/>
          <p:nvPr/>
        </p:nvSpPr>
        <p:spPr>
          <a:xfrm>
            <a:off x="475083" y="1509800"/>
            <a:ext cx="1994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Deepak Kumar</a:t>
            </a:r>
            <a:endParaRPr b="1" i="0" sz="18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4" name="Google Shape;1704;p2"/>
          <p:cNvGrpSpPr/>
          <p:nvPr/>
        </p:nvGrpSpPr>
        <p:grpSpPr>
          <a:xfrm>
            <a:off x="4553110" y="1589777"/>
            <a:ext cx="4134086" cy="2884619"/>
            <a:chOff x="4611000" y="1692525"/>
            <a:chExt cx="4075802" cy="2846476"/>
          </a:xfrm>
        </p:grpSpPr>
        <p:sp>
          <p:nvSpPr>
            <p:cNvPr id="1705" name="Google Shape;1705;p2"/>
            <p:cNvSpPr/>
            <p:nvPr/>
          </p:nvSpPr>
          <p:spPr>
            <a:xfrm>
              <a:off x="6262085" y="2220911"/>
              <a:ext cx="1119328" cy="1118679"/>
            </a:xfrm>
            <a:custGeom>
              <a:rect b="b" l="l" r="r" t="t"/>
              <a:pathLst>
                <a:path extrusionOk="0" h="32765" w="32784">
                  <a:moveTo>
                    <a:pt x="16372" y="1"/>
                  </a:moveTo>
                  <a:cubicBezTo>
                    <a:pt x="15577" y="1"/>
                    <a:pt x="14781" y="41"/>
                    <a:pt x="14005" y="160"/>
                  </a:cubicBezTo>
                  <a:lnTo>
                    <a:pt x="13110" y="2746"/>
                  </a:lnTo>
                  <a:cubicBezTo>
                    <a:pt x="11419" y="3482"/>
                    <a:pt x="10584" y="3820"/>
                    <a:pt x="8893" y="4536"/>
                  </a:cubicBezTo>
                  <a:lnTo>
                    <a:pt x="6406" y="3402"/>
                  </a:lnTo>
                  <a:cubicBezTo>
                    <a:pt x="5213" y="4318"/>
                    <a:pt x="4138" y="5392"/>
                    <a:pt x="3243" y="6605"/>
                  </a:cubicBezTo>
                  <a:lnTo>
                    <a:pt x="4437" y="9072"/>
                  </a:lnTo>
                  <a:cubicBezTo>
                    <a:pt x="3741" y="10763"/>
                    <a:pt x="3382" y="11638"/>
                    <a:pt x="2726" y="13309"/>
                  </a:cubicBezTo>
                  <a:lnTo>
                    <a:pt x="160" y="14264"/>
                  </a:lnTo>
                  <a:cubicBezTo>
                    <a:pt x="60" y="14960"/>
                    <a:pt x="1" y="15676"/>
                    <a:pt x="1" y="16392"/>
                  </a:cubicBezTo>
                  <a:cubicBezTo>
                    <a:pt x="1" y="17188"/>
                    <a:pt x="60" y="18004"/>
                    <a:pt x="180" y="18760"/>
                  </a:cubicBezTo>
                  <a:lnTo>
                    <a:pt x="2766" y="19655"/>
                  </a:lnTo>
                  <a:cubicBezTo>
                    <a:pt x="3502" y="21346"/>
                    <a:pt x="3840" y="22201"/>
                    <a:pt x="4556" y="23892"/>
                  </a:cubicBezTo>
                  <a:lnTo>
                    <a:pt x="3422" y="26379"/>
                  </a:lnTo>
                  <a:cubicBezTo>
                    <a:pt x="4337" y="27572"/>
                    <a:pt x="5412" y="28626"/>
                    <a:pt x="6625" y="29522"/>
                  </a:cubicBezTo>
                  <a:lnTo>
                    <a:pt x="9092" y="28328"/>
                  </a:lnTo>
                  <a:cubicBezTo>
                    <a:pt x="10783" y="29024"/>
                    <a:pt x="11658" y="29382"/>
                    <a:pt x="13349" y="30059"/>
                  </a:cubicBezTo>
                  <a:lnTo>
                    <a:pt x="14284" y="32605"/>
                  </a:lnTo>
                  <a:cubicBezTo>
                    <a:pt x="14980" y="32724"/>
                    <a:pt x="15696" y="32764"/>
                    <a:pt x="16432" y="32764"/>
                  </a:cubicBezTo>
                  <a:cubicBezTo>
                    <a:pt x="17228" y="32764"/>
                    <a:pt x="18023" y="32724"/>
                    <a:pt x="18779" y="32585"/>
                  </a:cubicBezTo>
                  <a:lnTo>
                    <a:pt x="19675" y="29999"/>
                  </a:lnTo>
                  <a:cubicBezTo>
                    <a:pt x="21365" y="29283"/>
                    <a:pt x="22221" y="28925"/>
                    <a:pt x="23912" y="28209"/>
                  </a:cubicBezTo>
                  <a:lnTo>
                    <a:pt x="26398" y="29363"/>
                  </a:lnTo>
                  <a:cubicBezTo>
                    <a:pt x="27592" y="28447"/>
                    <a:pt x="28646" y="27373"/>
                    <a:pt x="29561" y="26140"/>
                  </a:cubicBezTo>
                  <a:lnTo>
                    <a:pt x="28368" y="23693"/>
                  </a:lnTo>
                  <a:cubicBezTo>
                    <a:pt x="29064" y="22002"/>
                    <a:pt x="29402" y="21127"/>
                    <a:pt x="30078" y="19436"/>
                  </a:cubicBezTo>
                  <a:lnTo>
                    <a:pt x="32645" y="18501"/>
                  </a:lnTo>
                  <a:cubicBezTo>
                    <a:pt x="32744" y="17765"/>
                    <a:pt x="32784" y="17069"/>
                    <a:pt x="32784" y="16353"/>
                  </a:cubicBezTo>
                  <a:cubicBezTo>
                    <a:pt x="32784" y="15557"/>
                    <a:pt x="32744" y="14761"/>
                    <a:pt x="32605" y="13985"/>
                  </a:cubicBezTo>
                  <a:lnTo>
                    <a:pt x="30019" y="13090"/>
                  </a:lnTo>
                  <a:cubicBezTo>
                    <a:pt x="29303" y="11399"/>
                    <a:pt x="28945" y="10564"/>
                    <a:pt x="28228" y="8873"/>
                  </a:cubicBezTo>
                  <a:lnTo>
                    <a:pt x="29382" y="6386"/>
                  </a:lnTo>
                  <a:cubicBezTo>
                    <a:pt x="28447" y="5193"/>
                    <a:pt x="27393" y="4119"/>
                    <a:pt x="26160" y="3223"/>
                  </a:cubicBezTo>
                  <a:lnTo>
                    <a:pt x="23713" y="4417"/>
                  </a:lnTo>
                  <a:cubicBezTo>
                    <a:pt x="22022" y="3721"/>
                    <a:pt x="21147" y="3383"/>
                    <a:pt x="19456" y="2706"/>
                  </a:cubicBezTo>
                  <a:lnTo>
                    <a:pt x="18501" y="140"/>
                  </a:lnTo>
                  <a:cubicBezTo>
                    <a:pt x="17805" y="41"/>
                    <a:pt x="17089" y="1"/>
                    <a:pt x="1637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7446583" y="2015818"/>
              <a:ext cx="1194714" cy="1189969"/>
            </a:xfrm>
            <a:custGeom>
              <a:rect b="b" l="l" r="r" t="t"/>
              <a:pathLst>
                <a:path extrusionOk="0" h="34853" w="34992">
                  <a:moveTo>
                    <a:pt x="18978" y="0"/>
                  </a:moveTo>
                  <a:lnTo>
                    <a:pt x="16531" y="2885"/>
                  </a:lnTo>
                  <a:cubicBezTo>
                    <a:pt x="14761" y="3302"/>
                    <a:pt x="13488" y="3641"/>
                    <a:pt x="11697" y="4058"/>
                  </a:cubicBezTo>
                  <a:lnTo>
                    <a:pt x="8176" y="2606"/>
                  </a:lnTo>
                  <a:cubicBezTo>
                    <a:pt x="6187" y="3859"/>
                    <a:pt x="4476" y="5491"/>
                    <a:pt x="3144" y="7420"/>
                  </a:cubicBezTo>
                  <a:lnTo>
                    <a:pt x="4437" y="10981"/>
                  </a:lnTo>
                  <a:cubicBezTo>
                    <a:pt x="3919" y="12732"/>
                    <a:pt x="3541" y="14005"/>
                    <a:pt x="3024" y="15775"/>
                  </a:cubicBezTo>
                  <a:lnTo>
                    <a:pt x="1" y="18083"/>
                  </a:lnTo>
                  <a:cubicBezTo>
                    <a:pt x="100" y="20490"/>
                    <a:pt x="677" y="22777"/>
                    <a:pt x="1652" y="24846"/>
                  </a:cubicBezTo>
                  <a:lnTo>
                    <a:pt x="5372" y="25523"/>
                  </a:lnTo>
                  <a:cubicBezTo>
                    <a:pt x="6645" y="26855"/>
                    <a:pt x="7540" y="27810"/>
                    <a:pt x="8833" y="29123"/>
                  </a:cubicBezTo>
                  <a:lnTo>
                    <a:pt x="9330" y="32883"/>
                  </a:lnTo>
                  <a:cubicBezTo>
                    <a:pt x="11339" y="33957"/>
                    <a:pt x="13607" y="34633"/>
                    <a:pt x="16014" y="34852"/>
                  </a:cubicBezTo>
                  <a:lnTo>
                    <a:pt x="18461" y="31968"/>
                  </a:lnTo>
                  <a:cubicBezTo>
                    <a:pt x="20251" y="31530"/>
                    <a:pt x="21524" y="31212"/>
                    <a:pt x="23315" y="30794"/>
                  </a:cubicBezTo>
                  <a:lnTo>
                    <a:pt x="26816" y="32226"/>
                  </a:lnTo>
                  <a:cubicBezTo>
                    <a:pt x="28805" y="30993"/>
                    <a:pt x="30516" y="29342"/>
                    <a:pt x="31869" y="27432"/>
                  </a:cubicBezTo>
                  <a:lnTo>
                    <a:pt x="30576" y="23872"/>
                  </a:lnTo>
                  <a:cubicBezTo>
                    <a:pt x="31093" y="22081"/>
                    <a:pt x="31471" y="20848"/>
                    <a:pt x="31988" y="19077"/>
                  </a:cubicBezTo>
                  <a:lnTo>
                    <a:pt x="34992" y="16770"/>
                  </a:lnTo>
                  <a:cubicBezTo>
                    <a:pt x="34892" y="14343"/>
                    <a:pt x="34315" y="12075"/>
                    <a:pt x="33361" y="10006"/>
                  </a:cubicBezTo>
                  <a:lnTo>
                    <a:pt x="29621" y="9330"/>
                  </a:lnTo>
                  <a:cubicBezTo>
                    <a:pt x="28348" y="7997"/>
                    <a:pt x="27452" y="7042"/>
                    <a:pt x="26159" y="5729"/>
                  </a:cubicBezTo>
                  <a:lnTo>
                    <a:pt x="25662" y="1970"/>
                  </a:lnTo>
                  <a:cubicBezTo>
                    <a:pt x="23653" y="895"/>
                    <a:pt x="21385" y="199"/>
                    <a:pt x="1897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6753153" y="3268908"/>
              <a:ext cx="1010652" cy="1005223"/>
            </a:xfrm>
            <a:custGeom>
              <a:rect b="b" l="l" r="r" t="t"/>
              <a:pathLst>
                <a:path extrusionOk="0" h="29442" w="29601">
                  <a:moveTo>
                    <a:pt x="11458" y="0"/>
                  </a:moveTo>
                  <a:cubicBezTo>
                    <a:pt x="9668" y="398"/>
                    <a:pt x="8017" y="1154"/>
                    <a:pt x="6525" y="2109"/>
                  </a:cubicBezTo>
                  <a:lnTo>
                    <a:pt x="6684" y="5570"/>
                  </a:lnTo>
                  <a:cubicBezTo>
                    <a:pt x="6167" y="6187"/>
                    <a:pt x="5849" y="6585"/>
                    <a:pt x="5331" y="7221"/>
                  </a:cubicBezTo>
                  <a:lnTo>
                    <a:pt x="1492" y="7719"/>
                  </a:lnTo>
                  <a:cubicBezTo>
                    <a:pt x="756" y="9151"/>
                    <a:pt x="219" y="10742"/>
                    <a:pt x="0" y="12413"/>
                  </a:cubicBezTo>
                  <a:lnTo>
                    <a:pt x="3402" y="14860"/>
                  </a:lnTo>
                  <a:cubicBezTo>
                    <a:pt x="3581" y="15636"/>
                    <a:pt x="3680" y="16133"/>
                    <a:pt x="3839" y="16949"/>
                  </a:cubicBezTo>
                  <a:lnTo>
                    <a:pt x="1353" y="21067"/>
                  </a:lnTo>
                  <a:cubicBezTo>
                    <a:pt x="1969" y="22360"/>
                    <a:pt x="2785" y="23533"/>
                    <a:pt x="3740" y="24568"/>
                  </a:cubicBezTo>
                  <a:lnTo>
                    <a:pt x="8634" y="23175"/>
                  </a:lnTo>
                  <a:cubicBezTo>
                    <a:pt x="9350" y="23553"/>
                    <a:pt x="9807" y="23772"/>
                    <a:pt x="10523" y="24150"/>
                  </a:cubicBezTo>
                  <a:lnTo>
                    <a:pt x="12433" y="29282"/>
                  </a:lnTo>
                  <a:cubicBezTo>
                    <a:pt x="13209" y="29402"/>
                    <a:pt x="13985" y="29442"/>
                    <a:pt x="14780" y="29442"/>
                  </a:cubicBezTo>
                  <a:cubicBezTo>
                    <a:pt x="15278" y="29442"/>
                    <a:pt x="15795" y="29422"/>
                    <a:pt x="16272" y="29362"/>
                  </a:cubicBezTo>
                  <a:lnTo>
                    <a:pt x="18381" y="24289"/>
                  </a:lnTo>
                  <a:cubicBezTo>
                    <a:pt x="19117" y="23951"/>
                    <a:pt x="19575" y="23752"/>
                    <a:pt x="20311" y="23394"/>
                  </a:cubicBezTo>
                  <a:lnTo>
                    <a:pt x="25323" y="25045"/>
                  </a:lnTo>
                  <a:cubicBezTo>
                    <a:pt x="26278" y="24071"/>
                    <a:pt x="27114" y="22976"/>
                    <a:pt x="27770" y="21783"/>
                  </a:cubicBezTo>
                  <a:lnTo>
                    <a:pt x="25343" y="17327"/>
                  </a:lnTo>
                  <a:cubicBezTo>
                    <a:pt x="25542" y="16531"/>
                    <a:pt x="25662" y="16074"/>
                    <a:pt x="25861" y="15278"/>
                  </a:cubicBezTo>
                  <a:lnTo>
                    <a:pt x="29600" y="12831"/>
                  </a:lnTo>
                  <a:cubicBezTo>
                    <a:pt x="29501" y="11299"/>
                    <a:pt x="29043" y="9748"/>
                    <a:pt x="28407" y="8335"/>
                  </a:cubicBezTo>
                  <a:lnTo>
                    <a:pt x="24349" y="7639"/>
                  </a:lnTo>
                  <a:cubicBezTo>
                    <a:pt x="23851" y="7003"/>
                    <a:pt x="23553" y="6605"/>
                    <a:pt x="23056" y="5948"/>
                  </a:cubicBezTo>
                  <a:lnTo>
                    <a:pt x="23394" y="2348"/>
                  </a:lnTo>
                  <a:cubicBezTo>
                    <a:pt x="21962" y="1313"/>
                    <a:pt x="20350" y="577"/>
                    <a:pt x="18580" y="100"/>
                  </a:cubicBezTo>
                  <a:lnTo>
                    <a:pt x="16014" y="2368"/>
                  </a:lnTo>
                  <a:cubicBezTo>
                    <a:pt x="15198" y="2348"/>
                    <a:pt x="14701" y="2348"/>
                    <a:pt x="13885" y="2308"/>
                  </a:cubicBezTo>
                  <a:lnTo>
                    <a:pt x="1145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8034068" y="2275265"/>
              <a:ext cx="336235" cy="336235"/>
            </a:xfrm>
            <a:custGeom>
              <a:rect b="b" l="l" r="r" t="t"/>
              <a:pathLst>
                <a:path extrusionOk="0" fill="none" h="9848" w="9848">
                  <a:moveTo>
                    <a:pt x="1" y="0"/>
                  </a:moveTo>
                  <a:cubicBezTo>
                    <a:pt x="5451" y="0"/>
                    <a:pt x="9848" y="4397"/>
                    <a:pt x="9848" y="9847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7651709" y="2218213"/>
              <a:ext cx="785824" cy="785858"/>
            </a:xfrm>
            <a:custGeom>
              <a:rect b="b" l="l" r="r" t="t"/>
              <a:pathLst>
                <a:path extrusionOk="0" h="23017" w="23016">
                  <a:moveTo>
                    <a:pt x="11384" y="4019"/>
                  </a:moveTo>
                  <a:cubicBezTo>
                    <a:pt x="11935" y="4019"/>
                    <a:pt x="12491" y="4118"/>
                    <a:pt x="13050" y="4317"/>
                  </a:cubicBezTo>
                  <a:cubicBezTo>
                    <a:pt x="14144" y="4695"/>
                    <a:pt x="15039" y="5391"/>
                    <a:pt x="15715" y="6306"/>
                  </a:cubicBezTo>
                  <a:lnTo>
                    <a:pt x="15735" y="6306"/>
                  </a:lnTo>
                  <a:lnTo>
                    <a:pt x="15735" y="6346"/>
                  </a:lnTo>
                  <a:cubicBezTo>
                    <a:pt x="16451" y="7341"/>
                    <a:pt x="16869" y="8554"/>
                    <a:pt x="16869" y="9847"/>
                  </a:cubicBezTo>
                  <a:lnTo>
                    <a:pt x="16869" y="10981"/>
                  </a:lnTo>
                  <a:lnTo>
                    <a:pt x="16849" y="10981"/>
                  </a:lnTo>
                  <a:cubicBezTo>
                    <a:pt x="16849" y="11041"/>
                    <a:pt x="16869" y="11120"/>
                    <a:pt x="16869" y="11160"/>
                  </a:cubicBezTo>
                  <a:cubicBezTo>
                    <a:pt x="16869" y="11777"/>
                    <a:pt x="16372" y="12274"/>
                    <a:pt x="15755" y="12274"/>
                  </a:cubicBezTo>
                  <a:lnTo>
                    <a:pt x="15735" y="12274"/>
                  </a:lnTo>
                  <a:lnTo>
                    <a:pt x="15735" y="12354"/>
                  </a:lnTo>
                  <a:cubicBezTo>
                    <a:pt x="15735" y="14363"/>
                    <a:pt x="14343" y="16054"/>
                    <a:pt x="12453" y="16511"/>
                  </a:cubicBezTo>
                  <a:lnTo>
                    <a:pt x="12453" y="17207"/>
                  </a:lnTo>
                  <a:lnTo>
                    <a:pt x="12692" y="17207"/>
                  </a:lnTo>
                  <a:cubicBezTo>
                    <a:pt x="15119" y="17207"/>
                    <a:pt x="17168" y="18640"/>
                    <a:pt x="18122" y="20709"/>
                  </a:cubicBezTo>
                  <a:cubicBezTo>
                    <a:pt x="18023" y="20808"/>
                    <a:pt x="17923" y="20868"/>
                    <a:pt x="17824" y="20927"/>
                  </a:cubicBezTo>
                  <a:cubicBezTo>
                    <a:pt x="17227" y="21325"/>
                    <a:pt x="16571" y="21663"/>
                    <a:pt x="15914" y="21962"/>
                  </a:cubicBezTo>
                  <a:lnTo>
                    <a:pt x="15536" y="22101"/>
                  </a:lnTo>
                  <a:cubicBezTo>
                    <a:pt x="14263" y="22579"/>
                    <a:pt x="12930" y="22817"/>
                    <a:pt x="11498" y="22817"/>
                  </a:cubicBezTo>
                  <a:cubicBezTo>
                    <a:pt x="10046" y="22817"/>
                    <a:pt x="8653" y="22559"/>
                    <a:pt x="7380" y="22061"/>
                  </a:cubicBezTo>
                  <a:lnTo>
                    <a:pt x="7002" y="21902"/>
                  </a:lnTo>
                  <a:cubicBezTo>
                    <a:pt x="6326" y="21624"/>
                    <a:pt x="5709" y="21285"/>
                    <a:pt x="5113" y="20888"/>
                  </a:cubicBezTo>
                  <a:lnTo>
                    <a:pt x="4814" y="20669"/>
                  </a:lnTo>
                  <a:cubicBezTo>
                    <a:pt x="5769" y="18620"/>
                    <a:pt x="7818" y="17207"/>
                    <a:pt x="10205" y="17207"/>
                  </a:cubicBezTo>
                  <a:lnTo>
                    <a:pt x="10464" y="17207"/>
                  </a:lnTo>
                  <a:lnTo>
                    <a:pt x="10464" y="16511"/>
                  </a:lnTo>
                  <a:cubicBezTo>
                    <a:pt x="8594" y="16054"/>
                    <a:pt x="7181" y="14363"/>
                    <a:pt x="7181" y="12354"/>
                  </a:cubicBezTo>
                  <a:lnTo>
                    <a:pt x="7181" y="12274"/>
                  </a:lnTo>
                  <a:lnTo>
                    <a:pt x="7161" y="12274"/>
                  </a:lnTo>
                  <a:cubicBezTo>
                    <a:pt x="6525" y="12274"/>
                    <a:pt x="6028" y="11777"/>
                    <a:pt x="6028" y="11160"/>
                  </a:cubicBezTo>
                  <a:cubicBezTo>
                    <a:pt x="6028" y="10543"/>
                    <a:pt x="6525" y="10046"/>
                    <a:pt x="7161" y="10046"/>
                  </a:cubicBezTo>
                  <a:lnTo>
                    <a:pt x="7181" y="10046"/>
                  </a:lnTo>
                  <a:lnTo>
                    <a:pt x="7181" y="9787"/>
                  </a:lnTo>
                  <a:lnTo>
                    <a:pt x="6903" y="9787"/>
                  </a:lnTo>
                  <a:cubicBezTo>
                    <a:pt x="6684" y="9787"/>
                    <a:pt x="6425" y="9768"/>
                    <a:pt x="6187" y="9748"/>
                  </a:cubicBezTo>
                  <a:lnTo>
                    <a:pt x="6008" y="9728"/>
                  </a:lnTo>
                  <a:lnTo>
                    <a:pt x="6008" y="8892"/>
                  </a:lnTo>
                  <a:cubicBezTo>
                    <a:pt x="6008" y="7838"/>
                    <a:pt x="6425" y="6843"/>
                    <a:pt x="7122" y="6107"/>
                  </a:cubicBezTo>
                  <a:lnTo>
                    <a:pt x="7221" y="6008"/>
                  </a:lnTo>
                  <a:cubicBezTo>
                    <a:pt x="8557" y="4687"/>
                    <a:pt x="9954" y="4019"/>
                    <a:pt x="11384" y="4019"/>
                  </a:cubicBezTo>
                  <a:close/>
                  <a:moveTo>
                    <a:pt x="11498" y="0"/>
                  </a:moveTo>
                  <a:cubicBezTo>
                    <a:pt x="5152" y="0"/>
                    <a:pt x="0" y="5152"/>
                    <a:pt x="0" y="11518"/>
                  </a:cubicBezTo>
                  <a:cubicBezTo>
                    <a:pt x="0" y="17844"/>
                    <a:pt x="5132" y="23016"/>
                    <a:pt x="11498" y="23016"/>
                  </a:cubicBezTo>
                  <a:cubicBezTo>
                    <a:pt x="17844" y="23016"/>
                    <a:pt x="23016" y="17884"/>
                    <a:pt x="23016" y="11518"/>
                  </a:cubicBezTo>
                  <a:cubicBezTo>
                    <a:pt x="22996" y="5152"/>
                    <a:pt x="17844" y="0"/>
                    <a:pt x="1149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7979065" y="2818605"/>
              <a:ext cx="129059" cy="58452"/>
            </a:xfrm>
            <a:custGeom>
              <a:rect b="b" l="l" r="r" t="t"/>
              <a:pathLst>
                <a:path extrusionOk="0" h="1712" w="3780">
                  <a:moveTo>
                    <a:pt x="617" y="0"/>
                  </a:moveTo>
                  <a:cubicBezTo>
                    <a:pt x="418" y="0"/>
                    <a:pt x="199" y="20"/>
                    <a:pt x="0" y="40"/>
                  </a:cubicBezTo>
                  <a:cubicBezTo>
                    <a:pt x="100" y="995"/>
                    <a:pt x="915" y="1711"/>
                    <a:pt x="1890" y="1711"/>
                  </a:cubicBezTo>
                  <a:cubicBezTo>
                    <a:pt x="2865" y="1711"/>
                    <a:pt x="3661" y="995"/>
                    <a:pt x="3780" y="40"/>
                  </a:cubicBezTo>
                  <a:cubicBezTo>
                    <a:pt x="3581" y="20"/>
                    <a:pt x="3362" y="0"/>
                    <a:pt x="3163" y="0"/>
                  </a:cubicBezTo>
                  <a:lnTo>
                    <a:pt x="2905" y="0"/>
                  </a:lnTo>
                  <a:cubicBezTo>
                    <a:pt x="2785" y="498"/>
                    <a:pt x="2368" y="856"/>
                    <a:pt x="1870" y="856"/>
                  </a:cubicBezTo>
                  <a:cubicBezTo>
                    <a:pt x="1373" y="856"/>
                    <a:pt x="955" y="498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7825562" y="2821985"/>
              <a:ext cx="435385" cy="175288"/>
            </a:xfrm>
            <a:custGeom>
              <a:rect b="b" l="l" r="r" t="t"/>
              <a:pathLst>
                <a:path extrusionOk="0" h="5134" w="12752">
                  <a:moveTo>
                    <a:pt x="4079" y="1"/>
                  </a:moveTo>
                  <a:cubicBezTo>
                    <a:pt x="2229" y="319"/>
                    <a:pt x="717" y="1553"/>
                    <a:pt x="1" y="3204"/>
                  </a:cubicBezTo>
                  <a:cubicBezTo>
                    <a:pt x="597" y="3601"/>
                    <a:pt x="1214" y="3940"/>
                    <a:pt x="1890" y="4218"/>
                  </a:cubicBezTo>
                  <a:lnTo>
                    <a:pt x="1890" y="2826"/>
                  </a:lnTo>
                  <a:cubicBezTo>
                    <a:pt x="1890" y="2726"/>
                    <a:pt x="1970" y="2627"/>
                    <a:pt x="2089" y="2627"/>
                  </a:cubicBezTo>
                  <a:cubicBezTo>
                    <a:pt x="2209" y="2627"/>
                    <a:pt x="2288" y="2706"/>
                    <a:pt x="2288" y="2826"/>
                  </a:cubicBezTo>
                  <a:lnTo>
                    <a:pt x="2288" y="4377"/>
                  </a:lnTo>
                  <a:cubicBezTo>
                    <a:pt x="3581" y="4875"/>
                    <a:pt x="4974" y="5133"/>
                    <a:pt x="6406" y="5133"/>
                  </a:cubicBezTo>
                  <a:cubicBezTo>
                    <a:pt x="7818" y="5133"/>
                    <a:pt x="9191" y="4895"/>
                    <a:pt x="10444" y="4417"/>
                  </a:cubicBezTo>
                  <a:lnTo>
                    <a:pt x="10444" y="2846"/>
                  </a:lnTo>
                  <a:cubicBezTo>
                    <a:pt x="10444" y="2746"/>
                    <a:pt x="10504" y="2647"/>
                    <a:pt x="10643" y="2647"/>
                  </a:cubicBezTo>
                  <a:cubicBezTo>
                    <a:pt x="10763" y="2647"/>
                    <a:pt x="10842" y="2726"/>
                    <a:pt x="10842" y="2846"/>
                  </a:cubicBezTo>
                  <a:lnTo>
                    <a:pt x="10842" y="4278"/>
                  </a:lnTo>
                  <a:cubicBezTo>
                    <a:pt x="11499" y="3999"/>
                    <a:pt x="12135" y="3641"/>
                    <a:pt x="12752" y="3243"/>
                  </a:cubicBezTo>
                  <a:cubicBezTo>
                    <a:pt x="11976" y="1592"/>
                    <a:pt x="10464" y="339"/>
                    <a:pt x="8594" y="1"/>
                  </a:cubicBezTo>
                  <a:cubicBezTo>
                    <a:pt x="8455" y="1115"/>
                    <a:pt x="7500" y="1990"/>
                    <a:pt x="6346" y="1990"/>
                  </a:cubicBezTo>
                  <a:cubicBezTo>
                    <a:pt x="5173" y="1990"/>
                    <a:pt x="4218" y="1115"/>
                    <a:pt x="4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8076849" y="2805699"/>
              <a:ext cx="193622" cy="127044"/>
            </a:xfrm>
            <a:custGeom>
              <a:rect b="b" l="l" r="r" t="t"/>
              <a:pathLst>
                <a:path extrusionOk="0" h="3721" w="5671">
                  <a:moveTo>
                    <a:pt x="21" y="0"/>
                  </a:moveTo>
                  <a:lnTo>
                    <a:pt x="21" y="219"/>
                  </a:lnTo>
                  <a:cubicBezTo>
                    <a:pt x="21" y="279"/>
                    <a:pt x="21" y="319"/>
                    <a:pt x="1" y="378"/>
                  </a:cubicBezTo>
                  <a:lnTo>
                    <a:pt x="240" y="378"/>
                  </a:lnTo>
                  <a:cubicBezTo>
                    <a:pt x="439" y="378"/>
                    <a:pt x="657" y="398"/>
                    <a:pt x="876" y="418"/>
                  </a:cubicBezTo>
                  <a:cubicBezTo>
                    <a:pt x="876" y="339"/>
                    <a:pt x="896" y="279"/>
                    <a:pt x="896" y="199"/>
                  </a:cubicBezTo>
                  <a:lnTo>
                    <a:pt x="1274" y="199"/>
                  </a:lnTo>
                  <a:cubicBezTo>
                    <a:pt x="1274" y="299"/>
                    <a:pt x="1274" y="398"/>
                    <a:pt x="1234" y="478"/>
                  </a:cubicBezTo>
                  <a:cubicBezTo>
                    <a:pt x="3084" y="796"/>
                    <a:pt x="4616" y="2069"/>
                    <a:pt x="5352" y="3720"/>
                  </a:cubicBezTo>
                  <a:cubicBezTo>
                    <a:pt x="5452" y="3661"/>
                    <a:pt x="5551" y="3581"/>
                    <a:pt x="5670" y="3502"/>
                  </a:cubicBezTo>
                  <a:cubicBezTo>
                    <a:pt x="4755" y="1473"/>
                    <a:pt x="2647" y="0"/>
                    <a:pt x="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7814704" y="2805699"/>
              <a:ext cx="193588" cy="125679"/>
            </a:xfrm>
            <a:custGeom>
              <a:rect b="b" l="l" r="r" t="t"/>
              <a:pathLst>
                <a:path extrusionOk="0" h="3681" w="5670">
                  <a:moveTo>
                    <a:pt x="5391" y="0"/>
                  </a:moveTo>
                  <a:cubicBezTo>
                    <a:pt x="3004" y="0"/>
                    <a:pt x="935" y="1413"/>
                    <a:pt x="0" y="3462"/>
                  </a:cubicBezTo>
                  <a:lnTo>
                    <a:pt x="299" y="3681"/>
                  </a:lnTo>
                  <a:cubicBezTo>
                    <a:pt x="1094" y="2030"/>
                    <a:pt x="2606" y="816"/>
                    <a:pt x="4417" y="478"/>
                  </a:cubicBezTo>
                  <a:cubicBezTo>
                    <a:pt x="4417" y="378"/>
                    <a:pt x="4397" y="299"/>
                    <a:pt x="4397" y="199"/>
                  </a:cubicBezTo>
                  <a:lnTo>
                    <a:pt x="4775" y="199"/>
                  </a:lnTo>
                  <a:cubicBezTo>
                    <a:pt x="4775" y="279"/>
                    <a:pt x="4775" y="339"/>
                    <a:pt x="4795" y="418"/>
                  </a:cubicBezTo>
                  <a:cubicBezTo>
                    <a:pt x="4993" y="398"/>
                    <a:pt x="5212" y="378"/>
                    <a:pt x="5411" y="378"/>
                  </a:cubicBezTo>
                  <a:lnTo>
                    <a:pt x="5670" y="378"/>
                  </a:lnTo>
                  <a:cubicBezTo>
                    <a:pt x="5670" y="319"/>
                    <a:pt x="5630" y="279"/>
                    <a:pt x="5630" y="219"/>
                  </a:cubicBezTo>
                  <a:lnTo>
                    <a:pt x="56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8020480" y="2784634"/>
              <a:ext cx="44180" cy="50975"/>
            </a:xfrm>
            <a:custGeom>
              <a:rect b="b" l="l" r="r" t="t"/>
              <a:pathLst>
                <a:path extrusionOk="0" h="1493" w="1294">
                  <a:moveTo>
                    <a:pt x="1" y="1"/>
                  </a:moveTo>
                  <a:lnTo>
                    <a:pt x="1" y="836"/>
                  </a:lnTo>
                  <a:cubicBezTo>
                    <a:pt x="1" y="1194"/>
                    <a:pt x="299" y="1493"/>
                    <a:pt x="657" y="1493"/>
                  </a:cubicBezTo>
                  <a:cubicBezTo>
                    <a:pt x="995" y="1493"/>
                    <a:pt x="1294" y="1194"/>
                    <a:pt x="1294" y="836"/>
                  </a:cubicBezTo>
                  <a:lnTo>
                    <a:pt x="1294" y="1"/>
                  </a:lnTo>
                  <a:cubicBezTo>
                    <a:pt x="1095" y="21"/>
                    <a:pt x="876" y="41"/>
                    <a:pt x="657" y="41"/>
                  </a:cubicBezTo>
                  <a:cubicBezTo>
                    <a:pt x="438" y="41"/>
                    <a:pt x="200" y="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8008257" y="2781936"/>
              <a:ext cx="69309" cy="65895"/>
            </a:xfrm>
            <a:custGeom>
              <a:rect b="b" l="l" r="r" t="t"/>
              <a:pathLst>
                <a:path extrusionOk="0" h="1930" w="2030">
                  <a:moveTo>
                    <a:pt x="1" y="0"/>
                  </a:moveTo>
                  <a:lnTo>
                    <a:pt x="1" y="696"/>
                  </a:lnTo>
                  <a:lnTo>
                    <a:pt x="1" y="915"/>
                  </a:lnTo>
                  <a:cubicBezTo>
                    <a:pt x="1" y="975"/>
                    <a:pt x="1" y="1015"/>
                    <a:pt x="21" y="1074"/>
                  </a:cubicBezTo>
                  <a:cubicBezTo>
                    <a:pt x="100" y="1572"/>
                    <a:pt x="518" y="1930"/>
                    <a:pt x="1015" y="1930"/>
                  </a:cubicBezTo>
                  <a:cubicBezTo>
                    <a:pt x="1513" y="1930"/>
                    <a:pt x="1930" y="1572"/>
                    <a:pt x="2010" y="1074"/>
                  </a:cubicBezTo>
                  <a:cubicBezTo>
                    <a:pt x="2010" y="1015"/>
                    <a:pt x="2030" y="955"/>
                    <a:pt x="2030" y="915"/>
                  </a:cubicBezTo>
                  <a:lnTo>
                    <a:pt x="2030" y="696"/>
                  </a:lnTo>
                  <a:lnTo>
                    <a:pt x="2030" y="0"/>
                  </a:lnTo>
                  <a:lnTo>
                    <a:pt x="1652" y="60"/>
                  </a:lnTo>
                  <a:lnTo>
                    <a:pt x="1652" y="915"/>
                  </a:lnTo>
                  <a:cubicBezTo>
                    <a:pt x="1652" y="1273"/>
                    <a:pt x="1353" y="1572"/>
                    <a:pt x="1015" y="1572"/>
                  </a:cubicBezTo>
                  <a:cubicBezTo>
                    <a:pt x="657" y="1572"/>
                    <a:pt x="359" y="1253"/>
                    <a:pt x="359" y="915"/>
                  </a:cubicBezTo>
                  <a:lnTo>
                    <a:pt x="35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7908425" y="2527235"/>
              <a:ext cx="268326" cy="245894"/>
            </a:xfrm>
            <a:custGeom>
              <a:rect b="b" l="l" r="r" t="t"/>
              <a:pathLst>
                <a:path extrusionOk="0" h="7202" w="7859">
                  <a:moveTo>
                    <a:pt x="1469" y="1659"/>
                  </a:moveTo>
                  <a:cubicBezTo>
                    <a:pt x="1490" y="1659"/>
                    <a:pt x="1511" y="1663"/>
                    <a:pt x="1532" y="1671"/>
                  </a:cubicBezTo>
                  <a:lnTo>
                    <a:pt x="2686" y="1970"/>
                  </a:lnTo>
                  <a:cubicBezTo>
                    <a:pt x="2786" y="1990"/>
                    <a:pt x="2845" y="2089"/>
                    <a:pt x="2825" y="2189"/>
                  </a:cubicBezTo>
                  <a:cubicBezTo>
                    <a:pt x="2786" y="2268"/>
                    <a:pt x="2726" y="2328"/>
                    <a:pt x="2646" y="2328"/>
                  </a:cubicBezTo>
                  <a:lnTo>
                    <a:pt x="2587" y="2328"/>
                  </a:lnTo>
                  <a:lnTo>
                    <a:pt x="1433" y="2030"/>
                  </a:lnTo>
                  <a:cubicBezTo>
                    <a:pt x="1353" y="1990"/>
                    <a:pt x="1274" y="1890"/>
                    <a:pt x="1294" y="1791"/>
                  </a:cubicBezTo>
                  <a:cubicBezTo>
                    <a:pt x="1325" y="1713"/>
                    <a:pt x="1393" y="1659"/>
                    <a:pt x="1469" y="1659"/>
                  </a:cubicBezTo>
                  <a:close/>
                  <a:moveTo>
                    <a:pt x="3939" y="2228"/>
                  </a:moveTo>
                  <a:cubicBezTo>
                    <a:pt x="4059" y="2228"/>
                    <a:pt x="4138" y="2308"/>
                    <a:pt x="4138" y="2427"/>
                  </a:cubicBezTo>
                  <a:lnTo>
                    <a:pt x="4138" y="3880"/>
                  </a:lnTo>
                  <a:cubicBezTo>
                    <a:pt x="4138" y="3979"/>
                    <a:pt x="4059" y="4078"/>
                    <a:pt x="3939" y="4078"/>
                  </a:cubicBezTo>
                  <a:cubicBezTo>
                    <a:pt x="3820" y="4078"/>
                    <a:pt x="3740" y="3999"/>
                    <a:pt x="3740" y="3880"/>
                  </a:cubicBezTo>
                  <a:lnTo>
                    <a:pt x="3740" y="2427"/>
                  </a:lnTo>
                  <a:cubicBezTo>
                    <a:pt x="3740" y="2328"/>
                    <a:pt x="3820" y="2228"/>
                    <a:pt x="3939" y="2228"/>
                  </a:cubicBezTo>
                  <a:close/>
                  <a:moveTo>
                    <a:pt x="5272" y="4516"/>
                  </a:moveTo>
                  <a:lnTo>
                    <a:pt x="5272" y="4715"/>
                  </a:lnTo>
                  <a:cubicBezTo>
                    <a:pt x="5272" y="5292"/>
                    <a:pt x="4675" y="5769"/>
                    <a:pt x="3939" y="5769"/>
                  </a:cubicBezTo>
                  <a:cubicBezTo>
                    <a:pt x="3183" y="5769"/>
                    <a:pt x="2587" y="5292"/>
                    <a:pt x="2587" y="4715"/>
                  </a:cubicBezTo>
                  <a:lnTo>
                    <a:pt x="2587" y="4516"/>
                  </a:lnTo>
                  <a:close/>
                  <a:moveTo>
                    <a:pt x="2348" y="0"/>
                  </a:moveTo>
                  <a:cubicBezTo>
                    <a:pt x="1672" y="339"/>
                    <a:pt x="896" y="617"/>
                    <a:pt x="1" y="717"/>
                  </a:cubicBezTo>
                  <a:lnTo>
                    <a:pt x="1" y="995"/>
                  </a:lnTo>
                  <a:lnTo>
                    <a:pt x="1" y="3203"/>
                  </a:lnTo>
                  <a:lnTo>
                    <a:pt x="1" y="3283"/>
                  </a:lnTo>
                  <a:cubicBezTo>
                    <a:pt x="1" y="5451"/>
                    <a:pt x="1771" y="7202"/>
                    <a:pt x="3939" y="7202"/>
                  </a:cubicBezTo>
                  <a:cubicBezTo>
                    <a:pt x="6108" y="7202"/>
                    <a:pt x="7858" y="5451"/>
                    <a:pt x="7858" y="3283"/>
                  </a:cubicBezTo>
                  <a:lnTo>
                    <a:pt x="7858" y="3203"/>
                  </a:lnTo>
                  <a:lnTo>
                    <a:pt x="7858" y="1990"/>
                  </a:lnTo>
                  <a:cubicBezTo>
                    <a:pt x="7421" y="1990"/>
                    <a:pt x="6963" y="1930"/>
                    <a:pt x="6565" y="1870"/>
                  </a:cubicBezTo>
                  <a:cubicBezTo>
                    <a:pt x="6545" y="1930"/>
                    <a:pt x="6486" y="1990"/>
                    <a:pt x="6446" y="2010"/>
                  </a:cubicBezTo>
                  <a:lnTo>
                    <a:pt x="5272" y="2308"/>
                  </a:lnTo>
                  <a:lnTo>
                    <a:pt x="5232" y="2308"/>
                  </a:lnTo>
                  <a:cubicBezTo>
                    <a:pt x="5153" y="2308"/>
                    <a:pt x="5073" y="2268"/>
                    <a:pt x="5053" y="2169"/>
                  </a:cubicBezTo>
                  <a:cubicBezTo>
                    <a:pt x="5033" y="2069"/>
                    <a:pt x="5073" y="1970"/>
                    <a:pt x="5173" y="1930"/>
                  </a:cubicBezTo>
                  <a:lnTo>
                    <a:pt x="5948" y="1731"/>
                  </a:lnTo>
                  <a:cubicBezTo>
                    <a:pt x="4516" y="1393"/>
                    <a:pt x="3323" y="717"/>
                    <a:pt x="2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8188938" y="2433515"/>
              <a:ext cx="34" cy="1400"/>
            </a:xfrm>
            <a:custGeom>
              <a:rect b="b" l="l" r="r" t="t"/>
              <a:pathLst>
                <a:path extrusionOk="0" h="4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4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7895519" y="2637276"/>
              <a:ext cx="294138" cy="148759"/>
            </a:xfrm>
            <a:custGeom>
              <a:rect b="b" l="l" r="r" t="t"/>
              <a:pathLst>
                <a:path extrusionOk="0" h="4357" w="8615">
                  <a:moveTo>
                    <a:pt x="1" y="0"/>
                  </a:moveTo>
                  <a:lnTo>
                    <a:pt x="1" y="80"/>
                  </a:lnTo>
                  <a:cubicBezTo>
                    <a:pt x="1" y="2089"/>
                    <a:pt x="1393" y="3780"/>
                    <a:pt x="3283" y="4237"/>
                  </a:cubicBezTo>
                  <a:lnTo>
                    <a:pt x="3661" y="4317"/>
                  </a:lnTo>
                  <a:cubicBezTo>
                    <a:pt x="3860" y="4337"/>
                    <a:pt x="4098" y="4357"/>
                    <a:pt x="4317" y="4357"/>
                  </a:cubicBezTo>
                  <a:cubicBezTo>
                    <a:pt x="4536" y="4357"/>
                    <a:pt x="4735" y="4337"/>
                    <a:pt x="4954" y="4317"/>
                  </a:cubicBezTo>
                  <a:lnTo>
                    <a:pt x="5332" y="4237"/>
                  </a:lnTo>
                  <a:cubicBezTo>
                    <a:pt x="7202" y="3780"/>
                    <a:pt x="8614" y="2089"/>
                    <a:pt x="8614" y="80"/>
                  </a:cubicBezTo>
                  <a:lnTo>
                    <a:pt x="8614" y="0"/>
                  </a:lnTo>
                  <a:lnTo>
                    <a:pt x="8236" y="0"/>
                  </a:lnTo>
                  <a:lnTo>
                    <a:pt x="8236" y="80"/>
                  </a:lnTo>
                  <a:cubicBezTo>
                    <a:pt x="8236" y="2248"/>
                    <a:pt x="6466" y="4018"/>
                    <a:pt x="4317" y="4018"/>
                  </a:cubicBezTo>
                  <a:cubicBezTo>
                    <a:pt x="2149" y="4018"/>
                    <a:pt x="379" y="2248"/>
                    <a:pt x="379" y="80"/>
                  </a:cubicBezTo>
                  <a:lnTo>
                    <a:pt x="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7896202" y="2551681"/>
              <a:ext cx="12257" cy="9560"/>
            </a:xfrm>
            <a:custGeom>
              <a:rect b="b" l="l" r="r" t="t"/>
              <a:pathLst>
                <a:path extrusionOk="0" h="280" w="359">
                  <a:moveTo>
                    <a:pt x="359" y="1"/>
                  </a:moveTo>
                  <a:cubicBezTo>
                    <a:pt x="239" y="1"/>
                    <a:pt x="120" y="20"/>
                    <a:pt x="0" y="20"/>
                  </a:cubicBezTo>
                  <a:lnTo>
                    <a:pt x="0" y="279"/>
                  </a:lnTo>
                  <a:lnTo>
                    <a:pt x="359" y="279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7869708" y="2574761"/>
              <a:ext cx="26529" cy="50975"/>
            </a:xfrm>
            <a:custGeom>
              <a:rect b="b" l="l" r="r" t="t"/>
              <a:pathLst>
                <a:path extrusionOk="0" h="1493" w="777">
                  <a:moveTo>
                    <a:pt x="737" y="1"/>
                  </a:moveTo>
                  <a:cubicBezTo>
                    <a:pt x="339" y="1"/>
                    <a:pt x="1" y="319"/>
                    <a:pt x="1" y="737"/>
                  </a:cubicBezTo>
                  <a:cubicBezTo>
                    <a:pt x="1" y="1135"/>
                    <a:pt x="319" y="1493"/>
                    <a:pt x="737" y="1493"/>
                  </a:cubicBezTo>
                  <a:lnTo>
                    <a:pt x="776" y="1493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7856802" y="2561855"/>
              <a:ext cx="51658" cy="76104"/>
            </a:xfrm>
            <a:custGeom>
              <a:rect b="b" l="l" r="r" t="t"/>
              <a:pathLst>
                <a:path extrusionOk="0" h="2229" w="1513">
                  <a:moveTo>
                    <a:pt x="1174" y="359"/>
                  </a:moveTo>
                  <a:lnTo>
                    <a:pt x="1174" y="1811"/>
                  </a:lnTo>
                  <a:lnTo>
                    <a:pt x="1154" y="1811"/>
                  </a:lnTo>
                  <a:cubicBezTo>
                    <a:pt x="1132" y="1813"/>
                    <a:pt x="1110" y="1814"/>
                    <a:pt x="1088" y="1814"/>
                  </a:cubicBezTo>
                  <a:cubicBezTo>
                    <a:pt x="685" y="1814"/>
                    <a:pt x="399" y="1473"/>
                    <a:pt x="399" y="1095"/>
                  </a:cubicBezTo>
                  <a:cubicBezTo>
                    <a:pt x="399" y="697"/>
                    <a:pt x="717" y="359"/>
                    <a:pt x="1154" y="359"/>
                  </a:cubicBezTo>
                  <a:close/>
                  <a:moveTo>
                    <a:pt x="1115" y="1"/>
                  </a:moveTo>
                  <a:cubicBezTo>
                    <a:pt x="498" y="1"/>
                    <a:pt x="1" y="498"/>
                    <a:pt x="1" y="1115"/>
                  </a:cubicBezTo>
                  <a:cubicBezTo>
                    <a:pt x="1" y="1752"/>
                    <a:pt x="498" y="2229"/>
                    <a:pt x="1115" y="2229"/>
                  </a:cubicBezTo>
                  <a:lnTo>
                    <a:pt x="1513" y="2229"/>
                  </a:lnTo>
                  <a:lnTo>
                    <a:pt x="1513" y="2209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8189620" y="2594461"/>
              <a:ext cx="26495" cy="30626"/>
            </a:xfrm>
            <a:custGeom>
              <a:rect b="b" l="l" r="r" t="t"/>
              <a:pathLst>
                <a:path extrusionOk="0" h="897" w="776">
                  <a:moveTo>
                    <a:pt x="756" y="1"/>
                  </a:moveTo>
                  <a:cubicBezTo>
                    <a:pt x="497" y="21"/>
                    <a:pt x="259" y="21"/>
                    <a:pt x="0" y="21"/>
                  </a:cubicBezTo>
                  <a:lnTo>
                    <a:pt x="0" y="856"/>
                  </a:lnTo>
                  <a:lnTo>
                    <a:pt x="20" y="856"/>
                  </a:lnTo>
                  <a:lnTo>
                    <a:pt x="20" y="896"/>
                  </a:lnTo>
                  <a:cubicBezTo>
                    <a:pt x="418" y="896"/>
                    <a:pt x="776" y="558"/>
                    <a:pt x="776" y="140"/>
                  </a:cubicBezTo>
                  <a:cubicBezTo>
                    <a:pt x="776" y="100"/>
                    <a:pt x="776" y="4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8176715" y="2593130"/>
              <a:ext cx="52306" cy="44180"/>
            </a:xfrm>
            <a:custGeom>
              <a:rect b="b" l="l" r="r" t="t"/>
              <a:pathLst>
                <a:path extrusionOk="0" h="1294" w="1532">
                  <a:moveTo>
                    <a:pt x="1492" y="0"/>
                  </a:moveTo>
                  <a:lnTo>
                    <a:pt x="1353" y="40"/>
                  </a:lnTo>
                  <a:lnTo>
                    <a:pt x="1134" y="40"/>
                  </a:lnTo>
                  <a:cubicBezTo>
                    <a:pt x="1134" y="80"/>
                    <a:pt x="1154" y="139"/>
                    <a:pt x="1154" y="179"/>
                  </a:cubicBezTo>
                  <a:cubicBezTo>
                    <a:pt x="1154" y="577"/>
                    <a:pt x="836" y="935"/>
                    <a:pt x="398" y="935"/>
                  </a:cubicBezTo>
                  <a:lnTo>
                    <a:pt x="378" y="935"/>
                  </a:lnTo>
                  <a:lnTo>
                    <a:pt x="378" y="80"/>
                  </a:lnTo>
                  <a:lnTo>
                    <a:pt x="0" y="80"/>
                  </a:lnTo>
                  <a:lnTo>
                    <a:pt x="0" y="1293"/>
                  </a:lnTo>
                  <a:lnTo>
                    <a:pt x="398" y="1293"/>
                  </a:lnTo>
                  <a:cubicBezTo>
                    <a:pt x="1035" y="1293"/>
                    <a:pt x="1532" y="796"/>
                    <a:pt x="1532" y="179"/>
                  </a:cubicBezTo>
                  <a:cubicBezTo>
                    <a:pt x="1532" y="100"/>
                    <a:pt x="1532" y="60"/>
                    <a:pt x="1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7870390" y="2438943"/>
              <a:ext cx="108027" cy="100584"/>
            </a:xfrm>
            <a:custGeom>
              <a:rect b="b" l="l" r="r" t="t"/>
              <a:pathLst>
                <a:path extrusionOk="0" h="2946" w="3164">
                  <a:moveTo>
                    <a:pt x="955" y="0"/>
                  </a:moveTo>
                  <a:cubicBezTo>
                    <a:pt x="359" y="637"/>
                    <a:pt x="1" y="1512"/>
                    <a:pt x="1" y="2467"/>
                  </a:cubicBezTo>
                  <a:lnTo>
                    <a:pt x="1" y="2925"/>
                  </a:lnTo>
                  <a:cubicBezTo>
                    <a:pt x="180" y="2939"/>
                    <a:pt x="356" y="2946"/>
                    <a:pt x="527" y="2946"/>
                  </a:cubicBezTo>
                  <a:cubicBezTo>
                    <a:pt x="1547" y="2946"/>
                    <a:pt x="2414" y="2700"/>
                    <a:pt x="3164" y="2308"/>
                  </a:cubicBezTo>
                  <a:cubicBezTo>
                    <a:pt x="1970" y="1393"/>
                    <a:pt x="1214" y="418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7856802" y="2428769"/>
              <a:ext cx="131790" cy="125679"/>
            </a:xfrm>
            <a:custGeom>
              <a:rect b="b" l="l" r="r" t="t"/>
              <a:pathLst>
                <a:path extrusionOk="0" h="3681" w="3860">
                  <a:moveTo>
                    <a:pt x="1115" y="0"/>
                  </a:moveTo>
                  <a:cubicBezTo>
                    <a:pt x="418" y="716"/>
                    <a:pt x="1" y="1711"/>
                    <a:pt x="1" y="2785"/>
                  </a:cubicBezTo>
                  <a:lnTo>
                    <a:pt x="1" y="3601"/>
                  </a:lnTo>
                  <a:lnTo>
                    <a:pt x="180" y="3620"/>
                  </a:lnTo>
                  <a:cubicBezTo>
                    <a:pt x="418" y="3660"/>
                    <a:pt x="637" y="3680"/>
                    <a:pt x="896" y="3680"/>
                  </a:cubicBezTo>
                  <a:lnTo>
                    <a:pt x="1174" y="3680"/>
                  </a:lnTo>
                  <a:cubicBezTo>
                    <a:pt x="1294" y="3620"/>
                    <a:pt x="1413" y="3620"/>
                    <a:pt x="1513" y="3601"/>
                  </a:cubicBezTo>
                  <a:cubicBezTo>
                    <a:pt x="2408" y="3501"/>
                    <a:pt x="3184" y="3223"/>
                    <a:pt x="3860" y="2884"/>
                  </a:cubicBezTo>
                  <a:cubicBezTo>
                    <a:pt x="3760" y="2805"/>
                    <a:pt x="3621" y="2705"/>
                    <a:pt x="3522" y="2626"/>
                  </a:cubicBezTo>
                  <a:cubicBezTo>
                    <a:pt x="2778" y="3006"/>
                    <a:pt x="1884" y="3282"/>
                    <a:pt x="852" y="3282"/>
                  </a:cubicBezTo>
                  <a:cubicBezTo>
                    <a:pt x="698" y="3282"/>
                    <a:pt x="540" y="3275"/>
                    <a:pt x="379" y="3262"/>
                  </a:cubicBezTo>
                  <a:lnTo>
                    <a:pt x="379" y="2785"/>
                  </a:lnTo>
                  <a:cubicBezTo>
                    <a:pt x="379" y="1830"/>
                    <a:pt x="717" y="975"/>
                    <a:pt x="1314" y="318"/>
                  </a:cubicBezTo>
                  <a:cubicBezTo>
                    <a:pt x="1234" y="199"/>
                    <a:pt x="1194" y="119"/>
                    <a:pt x="1194" y="119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7911839" y="2368952"/>
              <a:ext cx="303595" cy="214039"/>
            </a:xfrm>
            <a:custGeom>
              <a:rect b="b" l="l" r="r" t="t"/>
              <a:pathLst>
                <a:path extrusionOk="0" h="6269" w="8892">
                  <a:moveTo>
                    <a:pt x="3772" y="0"/>
                  </a:moveTo>
                  <a:cubicBezTo>
                    <a:pt x="2473" y="0"/>
                    <a:pt x="1211" y="595"/>
                    <a:pt x="0" y="1792"/>
                  </a:cubicBezTo>
                  <a:cubicBezTo>
                    <a:pt x="507" y="2505"/>
                    <a:pt x="3284" y="6269"/>
                    <a:pt x="8029" y="6269"/>
                  </a:cubicBezTo>
                  <a:cubicBezTo>
                    <a:pt x="8310" y="6269"/>
                    <a:pt x="8597" y="6256"/>
                    <a:pt x="8892" y="6228"/>
                  </a:cubicBezTo>
                  <a:lnTo>
                    <a:pt x="8892" y="5432"/>
                  </a:lnTo>
                  <a:cubicBezTo>
                    <a:pt x="8892" y="3085"/>
                    <a:pt x="7440" y="1016"/>
                    <a:pt x="5331" y="280"/>
                  </a:cubicBezTo>
                  <a:cubicBezTo>
                    <a:pt x="4806" y="94"/>
                    <a:pt x="4286" y="0"/>
                    <a:pt x="3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7896202" y="2354612"/>
              <a:ext cx="332821" cy="240568"/>
            </a:xfrm>
            <a:custGeom>
              <a:rect b="b" l="l" r="r" t="t"/>
              <a:pathLst>
                <a:path extrusionOk="0" h="7046" w="9748">
                  <a:moveTo>
                    <a:pt x="4251" y="424"/>
                  </a:moveTo>
                  <a:cubicBezTo>
                    <a:pt x="4752" y="424"/>
                    <a:pt x="5259" y="510"/>
                    <a:pt x="5769" y="680"/>
                  </a:cubicBezTo>
                  <a:cubicBezTo>
                    <a:pt x="7898" y="1416"/>
                    <a:pt x="9310" y="3485"/>
                    <a:pt x="9310" y="5832"/>
                  </a:cubicBezTo>
                  <a:lnTo>
                    <a:pt x="9310" y="6628"/>
                  </a:lnTo>
                  <a:cubicBezTo>
                    <a:pt x="9007" y="6658"/>
                    <a:pt x="8711" y="6672"/>
                    <a:pt x="8422" y="6672"/>
                  </a:cubicBezTo>
                  <a:cubicBezTo>
                    <a:pt x="3729" y="6672"/>
                    <a:pt x="963" y="2923"/>
                    <a:pt x="438" y="2192"/>
                  </a:cubicBezTo>
                  <a:cubicBezTo>
                    <a:pt x="1662" y="1011"/>
                    <a:pt x="2938" y="424"/>
                    <a:pt x="4251" y="424"/>
                  </a:cubicBezTo>
                  <a:close/>
                  <a:moveTo>
                    <a:pt x="4220" y="0"/>
                  </a:moveTo>
                  <a:cubicBezTo>
                    <a:pt x="2795" y="0"/>
                    <a:pt x="1416" y="662"/>
                    <a:pt x="100" y="1993"/>
                  </a:cubicBezTo>
                  <a:lnTo>
                    <a:pt x="0" y="2092"/>
                  </a:lnTo>
                  <a:lnTo>
                    <a:pt x="60" y="2212"/>
                  </a:lnTo>
                  <a:cubicBezTo>
                    <a:pt x="60" y="2271"/>
                    <a:pt x="100" y="2351"/>
                    <a:pt x="199" y="2470"/>
                  </a:cubicBezTo>
                  <a:cubicBezTo>
                    <a:pt x="458" y="2868"/>
                    <a:pt x="1214" y="3863"/>
                    <a:pt x="2388" y="4798"/>
                  </a:cubicBezTo>
                  <a:cubicBezTo>
                    <a:pt x="2487" y="4877"/>
                    <a:pt x="2606" y="4977"/>
                    <a:pt x="2706" y="5056"/>
                  </a:cubicBezTo>
                  <a:cubicBezTo>
                    <a:pt x="3641" y="5773"/>
                    <a:pt x="4874" y="6449"/>
                    <a:pt x="6306" y="6787"/>
                  </a:cubicBezTo>
                  <a:lnTo>
                    <a:pt x="6704" y="6688"/>
                  </a:lnTo>
                  <a:cubicBezTo>
                    <a:pt x="6717" y="6685"/>
                    <a:pt x="6730" y="6684"/>
                    <a:pt x="6743" y="6684"/>
                  </a:cubicBezTo>
                  <a:cubicBezTo>
                    <a:pt x="6828" y="6684"/>
                    <a:pt x="6906" y="6740"/>
                    <a:pt x="6923" y="6827"/>
                  </a:cubicBezTo>
                  <a:lnTo>
                    <a:pt x="6923" y="6926"/>
                  </a:lnTo>
                  <a:cubicBezTo>
                    <a:pt x="7361" y="6986"/>
                    <a:pt x="7779" y="7046"/>
                    <a:pt x="8216" y="7046"/>
                  </a:cubicBezTo>
                  <a:lnTo>
                    <a:pt x="8594" y="7046"/>
                  </a:lnTo>
                  <a:cubicBezTo>
                    <a:pt x="8853" y="7046"/>
                    <a:pt x="9091" y="7026"/>
                    <a:pt x="9350" y="7026"/>
                  </a:cubicBezTo>
                  <a:cubicBezTo>
                    <a:pt x="9410" y="7026"/>
                    <a:pt x="9489" y="7026"/>
                    <a:pt x="9569" y="6986"/>
                  </a:cubicBezTo>
                  <a:lnTo>
                    <a:pt x="9708" y="6966"/>
                  </a:lnTo>
                  <a:lnTo>
                    <a:pt x="9748" y="6966"/>
                  </a:lnTo>
                  <a:lnTo>
                    <a:pt x="9748" y="5832"/>
                  </a:lnTo>
                  <a:cubicBezTo>
                    <a:pt x="9748" y="4519"/>
                    <a:pt x="9310" y="3306"/>
                    <a:pt x="8594" y="2311"/>
                  </a:cubicBezTo>
                  <a:cubicBezTo>
                    <a:pt x="8594" y="2311"/>
                    <a:pt x="8594" y="2291"/>
                    <a:pt x="8574" y="2291"/>
                  </a:cubicBezTo>
                  <a:cubicBezTo>
                    <a:pt x="7898" y="1396"/>
                    <a:pt x="7003" y="700"/>
                    <a:pt x="5909" y="302"/>
                  </a:cubicBezTo>
                  <a:cubicBezTo>
                    <a:pt x="5339" y="101"/>
                    <a:pt x="4776" y="0"/>
                    <a:pt x="4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7890090" y="2912326"/>
              <a:ext cx="13623" cy="59818"/>
            </a:xfrm>
            <a:custGeom>
              <a:rect b="b" l="l" r="r" t="t"/>
              <a:pathLst>
                <a:path extrusionOk="0" h="1752" w="399">
                  <a:moveTo>
                    <a:pt x="199" y="1"/>
                  </a:moveTo>
                  <a:cubicBezTo>
                    <a:pt x="100" y="1"/>
                    <a:pt x="0" y="80"/>
                    <a:pt x="0" y="200"/>
                  </a:cubicBezTo>
                  <a:lnTo>
                    <a:pt x="0" y="1592"/>
                  </a:lnTo>
                  <a:lnTo>
                    <a:pt x="378" y="1751"/>
                  </a:lnTo>
                  <a:lnTo>
                    <a:pt x="378" y="200"/>
                  </a:lnTo>
                  <a:cubicBezTo>
                    <a:pt x="398" y="80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8182143" y="2912326"/>
              <a:ext cx="12940" cy="60501"/>
            </a:xfrm>
            <a:custGeom>
              <a:rect b="b" l="l" r="r" t="t"/>
              <a:pathLst>
                <a:path extrusionOk="0" h="1772" w="379">
                  <a:moveTo>
                    <a:pt x="199" y="1"/>
                  </a:moveTo>
                  <a:cubicBezTo>
                    <a:pt x="100" y="1"/>
                    <a:pt x="0" y="80"/>
                    <a:pt x="0" y="200"/>
                  </a:cubicBezTo>
                  <a:lnTo>
                    <a:pt x="0" y="1771"/>
                  </a:lnTo>
                  <a:lnTo>
                    <a:pt x="358" y="1632"/>
                  </a:lnTo>
                  <a:lnTo>
                    <a:pt x="358" y="200"/>
                  </a:lnTo>
                  <a:cubicBezTo>
                    <a:pt x="378" y="80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7964794" y="2812494"/>
              <a:ext cx="156236" cy="76786"/>
            </a:xfrm>
            <a:custGeom>
              <a:rect b="b" l="l" r="r" t="t"/>
              <a:pathLst>
                <a:path extrusionOk="0" h="2249" w="4576">
                  <a:moveTo>
                    <a:pt x="1" y="0"/>
                  </a:moveTo>
                  <a:cubicBezTo>
                    <a:pt x="1" y="100"/>
                    <a:pt x="1" y="199"/>
                    <a:pt x="21" y="259"/>
                  </a:cubicBezTo>
                  <a:cubicBezTo>
                    <a:pt x="180" y="1393"/>
                    <a:pt x="1115" y="2248"/>
                    <a:pt x="2288" y="2248"/>
                  </a:cubicBezTo>
                  <a:cubicBezTo>
                    <a:pt x="3442" y="2248"/>
                    <a:pt x="4397" y="1393"/>
                    <a:pt x="4556" y="259"/>
                  </a:cubicBezTo>
                  <a:cubicBezTo>
                    <a:pt x="4556" y="160"/>
                    <a:pt x="4576" y="100"/>
                    <a:pt x="4576" y="0"/>
                  </a:cubicBezTo>
                  <a:lnTo>
                    <a:pt x="4198" y="0"/>
                  </a:lnTo>
                  <a:cubicBezTo>
                    <a:pt x="4198" y="60"/>
                    <a:pt x="4198" y="140"/>
                    <a:pt x="4178" y="219"/>
                  </a:cubicBezTo>
                  <a:cubicBezTo>
                    <a:pt x="4059" y="1174"/>
                    <a:pt x="3263" y="1890"/>
                    <a:pt x="2288" y="1890"/>
                  </a:cubicBezTo>
                  <a:cubicBezTo>
                    <a:pt x="1314" y="1890"/>
                    <a:pt x="518" y="1174"/>
                    <a:pt x="399" y="219"/>
                  </a:cubicBezTo>
                  <a:cubicBezTo>
                    <a:pt x="399" y="140"/>
                    <a:pt x="379" y="80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8011671" y="2694976"/>
              <a:ext cx="63198" cy="16354"/>
            </a:xfrm>
            <a:custGeom>
              <a:rect b="b" l="l" r="r" t="t"/>
              <a:pathLst>
                <a:path extrusionOk="0" h="479" w="1851">
                  <a:moveTo>
                    <a:pt x="0" y="1"/>
                  </a:moveTo>
                  <a:cubicBezTo>
                    <a:pt x="120" y="279"/>
                    <a:pt x="498" y="478"/>
                    <a:pt x="935" y="478"/>
                  </a:cubicBezTo>
                  <a:cubicBezTo>
                    <a:pt x="1393" y="478"/>
                    <a:pt x="1731" y="279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7996717" y="2681422"/>
              <a:ext cx="91741" cy="42815"/>
            </a:xfrm>
            <a:custGeom>
              <a:rect b="b" l="l" r="r" t="t"/>
              <a:pathLst>
                <a:path extrusionOk="0" h="1254" w="2687">
                  <a:moveTo>
                    <a:pt x="2268" y="398"/>
                  </a:moveTo>
                  <a:cubicBezTo>
                    <a:pt x="2149" y="676"/>
                    <a:pt x="1771" y="875"/>
                    <a:pt x="1314" y="875"/>
                  </a:cubicBezTo>
                  <a:cubicBezTo>
                    <a:pt x="876" y="875"/>
                    <a:pt x="518" y="676"/>
                    <a:pt x="398" y="398"/>
                  </a:cubicBezTo>
                  <a:close/>
                  <a:moveTo>
                    <a:pt x="1" y="0"/>
                  </a:moveTo>
                  <a:lnTo>
                    <a:pt x="1" y="199"/>
                  </a:lnTo>
                  <a:cubicBezTo>
                    <a:pt x="1" y="776"/>
                    <a:pt x="597" y="1253"/>
                    <a:pt x="1353" y="1253"/>
                  </a:cubicBezTo>
                  <a:cubicBezTo>
                    <a:pt x="2089" y="1253"/>
                    <a:pt x="2686" y="776"/>
                    <a:pt x="2686" y="199"/>
                  </a:cubicBezTo>
                  <a:lnTo>
                    <a:pt x="26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8036117" y="2602621"/>
              <a:ext cx="13623" cy="63198"/>
            </a:xfrm>
            <a:custGeom>
              <a:rect b="b" l="l" r="r" t="t"/>
              <a:pathLst>
                <a:path extrusionOk="0" h="1851" w="399">
                  <a:moveTo>
                    <a:pt x="199" y="1"/>
                  </a:moveTo>
                  <a:cubicBezTo>
                    <a:pt x="80" y="1"/>
                    <a:pt x="0" y="80"/>
                    <a:pt x="0" y="199"/>
                  </a:cubicBezTo>
                  <a:lnTo>
                    <a:pt x="0" y="1652"/>
                  </a:lnTo>
                  <a:cubicBezTo>
                    <a:pt x="0" y="1771"/>
                    <a:pt x="100" y="1851"/>
                    <a:pt x="199" y="1851"/>
                  </a:cubicBezTo>
                  <a:cubicBezTo>
                    <a:pt x="299" y="1851"/>
                    <a:pt x="398" y="1771"/>
                    <a:pt x="398" y="1652"/>
                  </a:cubicBezTo>
                  <a:lnTo>
                    <a:pt x="398" y="199"/>
                  </a:lnTo>
                  <a:cubicBezTo>
                    <a:pt x="398" y="100"/>
                    <a:pt x="31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8079580" y="2582785"/>
              <a:ext cx="52340" cy="23285"/>
            </a:xfrm>
            <a:custGeom>
              <a:rect b="b" l="l" r="r" t="t"/>
              <a:pathLst>
                <a:path extrusionOk="0" h="682" w="1533">
                  <a:moveTo>
                    <a:pt x="1352" y="1"/>
                  </a:moveTo>
                  <a:cubicBezTo>
                    <a:pt x="1339" y="1"/>
                    <a:pt x="1326" y="2"/>
                    <a:pt x="1313" y="5"/>
                  </a:cubicBezTo>
                  <a:lnTo>
                    <a:pt x="916" y="104"/>
                  </a:lnTo>
                  <a:lnTo>
                    <a:pt x="140" y="303"/>
                  </a:lnTo>
                  <a:cubicBezTo>
                    <a:pt x="60" y="343"/>
                    <a:pt x="1" y="442"/>
                    <a:pt x="20" y="542"/>
                  </a:cubicBezTo>
                  <a:cubicBezTo>
                    <a:pt x="40" y="601"/>
                    <a:pt x="120" y="681"/>
                    <a:pt x="199" y="681"/>
                  </a:cubicBezTo>
                  <a:lnTo>
                    <a:pt x="239" y="681"/>
                  </a:lnTo>
                  <a:lnTo>
                    <a:pt x="1413" y="383"/>
                  </a:lnTo>
                  <a:cubicBezTo>
                    <a:pt x="1473" y="363"/>
                    <a:pt x="1532" y="303"/>
                    <a:pt x="1532" y="223"/>
                  </a:cubicBezTo>
                  <a:lnTo>
                    <a:pt x="1532" y="144"/>
                  </a:lnTo>
                  <a:cubicBezTo>
                    <a:pt x="1515" y="57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7951888" y="2582785"/>
              <a:ext cx="53706" cy="23285"/>
            </a:xfrm>
            <a:custGeom>
              <a:rect b="b" l="l" r="r" t="t"/>
              <a:pathLst>
                <a:path extrusionOk="0" h="682" w="1573">
                  <a:moveTo>
                    <a:pt x="221" y="1"/>
                  </a:moveTo>
                  <a:cubicBezTo>
                    <a:pt x="135" y="1"/>
                    <a:pt x="55" y="57"/>
                    <a:pt x="21" y="144"/>
                  </a:cubicBezTo>
                  <a:cubicBezTo>
                    <a:pt x="1" y="223"/>
                    <a:pt x="60" y="323"/>
                    <a:pt x="160" y="363"/>
                  </a:cubicBezTo>
                  <a:lnTo>
                    <a:pt x="1314" y="661"/>
                  </a:lnTo>
                  <a:cubicBezTo>
                    <a:pt x="1334" y="681"/>
                    <a:pt x="1373" y="681"/>
                    <a:pt x="1373" y="681"/>
                  </a:cubicBezTo>
                  <a:cubicBezTo>
                    <a:pt x="1453" y="681"/>
                    <a:pt x="1513" y="641"/>
                    <a:pt x="1552" y="542"/>
                  </a:cubicBezTo>
                  <a:cubicBezTo>
                    <a:pt x="1572" y="442"/>
                    <a:pt x="1513" y="343"/>
                    <a:pt x="1413" y="303"/>
                  </a:cubicBezTo>
                  <a:lnTo>
                    <a:pt x="259" y="5"/>
                  </a:lnTo>
                  <a:cubicBezTo>
                    <a:pt x="246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"/>
            <p:cNvSpPr/>
            <p:nvPr/>
          </p:nvSpPr>
          <p:spPr>
            <a:xfrm>
              <a:off x="5322115" y="3020318"/>
              <a:ext cx="1268052" cy="1268769"/>
            </a:xfrm>
            <a:custGeom>
              <a:rect b="b" l="l" r="r" t="t"/>
              <a:pathLst>
                <a:path extrusionOk="0" h="37161" w="37140">
                  <a:moveTo>
                    <a:pt x="18560" y="1"/>
                  </a:moveTo>
                  <a:cubicBezTo>
                    <a:pt x="17645" y="1"/>
                    <a:pt x="16750" y="80"/>
                    <a:pt x="15875" y="200"/>
                  </a:cubicBezTo>
                  <a:lnTo>
                    <a:pt x="14860" y="3124"/>
                  </a:lnTo>
                  <a:cubicBezTo>
                    <a:pt x="12950" y="3959"/>
                    <a:pt x="11976" y="4357"/>
                    <a:pt x="10066" y="5173"/>
                  </a:cubicBezTo>
                  <a:lnTo>
                    <a:pt x="7261" y="3860"/>
                  </a:lnTo>
                  <a:cubicBezTo>
                    <a:pt x="5908" y="4894"/>
                    <a:pt x="4695" y="6108"/>
                    <a:pt x="3680" y="7480"/>
                  </a:cubicBezTo>
                  <a:lnTo>
                    <a:pt x="5013" y="10265"/>
                  </a:lnTo>
                  <a:cubicBezTo>
                    <a:pt x="4237" y="12175"/>
                    <a:pt x="3839" y="13170"/>
                    <a:pt x="3044" y="15099"/>
                  </a:cubicBezTo>
                  <a:lnTo>
                    <a:pt x="139" y="16173"/>
                  </a:lnTo>
                  <a:cubicBezTo>
                    <a:pt x="40" y="16949"/>
                    <a:pt x="0" y="17765"/>
                    <a:pt x="0" y="18580"/>
                  </a:cubicBezTo>
                  <a:cubicBezTo>
                    <a:pt x="0" y="19495"/>
                    <a:pt x="60" y="20391"/>
                    <a:pt x="199" y="21266"/>
                  </a:cubicBezTo>
                  <a:lnTo>
                    <a:pt x="3123" y="22280"/>
                  </a:lnTo>
                  <a:cubicBezTo>
                    <a:pt x="3939" y="24190"/>
                    <a:pt x="4337" y="25165"/>
                    <a:pt x="5172" y="27075"/>
                  </a:cubicBezTo>
                  <a:lnTo>
                    <a:pt x="3839" y="29899"/>
                  </a:lnTo>
                  <a:cubicBezTo>
                    <a:pt x="4894" y="31232"/>
                    <a:pt x="6107" y="32446"/>
                    <a:pt x="7480" y="33480"/>
                  </a:cubicBezTo>
                  <a:lnTo>
                    <a:pt x="10265" y="32127"/>
                  </a:lnTo>
                  <a:cubicBezTo>
                    <a:pt x="12175" y="32903"/>
                    <a:pt x="13169" y="33301"/>
                    <a:pt x="15079" y="34097"/>
                  </a:cubicBezTo>
                  <a:lnTo>
                    <a:pt x="16153" y="37001"/>
                  </a:lnTo>
                  <a:cubicBezTo>
                    <a:pt x="16949" y="37101"/>
                    <a:pt x="17744" y="37160"/>
                    <a:pt x="18560" y="37160"/>
                  </a:cubicBezTo>
                  <a:cubicBezTo>
                    <a:pt x="19495" y="37160"/>
                    <a:pt x="20390" y="37081"/>
                    <a:pt x="21246" y="36961"/>
                  </a:cubicBezTo>
                  <a:lnTo>
                    <a:pt x="22280" y="34017"/>
                  </a:lnTo>
                  <a:cubicBezTo>
                    <a:pt x="24190" y="33202"/>
                    <a:pt x="25164" y="32804"/>
                    <a:pt x="27074" y="31988"/>
                  </a:cubicBezTo>
                  <a:lnTo>
                    <a:pt x="29879" y="33301"/>
                  </a:lnTo>
                  <a:cubicBezTo>
                    <a:pt x="31232" y="32247"/>
                    <a:pt x="32445" y="31033"/>
                    <a:pt x="33460" y="29661"/>
                  </a:cubicBezTo>
                  <a:lnTo>
                    <a:pt x="32127" y="26876"/>
                  </a:lnTo>
                  <a:cubicBezTo>
                    <a:pt x="32883" y="24966"/>
                    <a:pt x="33281" y="23971"/>
                    <a:pt x="34076" y="22062"/>
                  </a:cubicBezTo>
                  <a:lnTo>
                    <a:pt x="37001" y="20987"/>
                  </a:lnTo>
                  <a:cubicBezTo>
                    <a:pt x="37100" y="20192"/>
                    <a:pt x="37140" y="19396"/>
                    <a:pt x="37140" y="18580"/>
                  </a:cubicBezTo>
                  <a:cubicBezTo>
                    <a:pt x="37140" y="17665"/>
                    <a:pt x="37060" y="16770"/>
                    <a:pt x="36941" y="15895"/>
                  </a:cubicBezTo>
                  <a:lnTo>
                    <a:pt x="34017" y="14880"/>
                  </a:lnTo>
                  <a:cubicBezTo>
                    <a:pt x="33181" y="12951"/>
                    <a:pt x="32783" y="11996"/>
                    <a:pt x="31968" y="10066"/>
                  </a:cubicBezTo>
                  <a:lnTo>
                    <a:pt x="33281" y="7261"/>
                  </a:lnTo>
                  <a:cubicBezTo>
                    <a:pt x="32246" y="5909"/>
                    <a:pt x="31033" y="4695"/>
                    <a:pt x="29660" y="3681"/>
                  </a:cubicBezTo>
                  <a:lnTo>
                    <a:pt x="26875" y="5014"/>
                  </a:lnTo>
                  <a:cubicBezTo>
                    <a:pt x="24966" y="4258"/>
                    <a:pt x="23971" y="3860"/>
                    <a:pt x="22041" y="3064"/>
                  </a:cubicBezTo>
                  <a:lnTo>
                    <a:pt x="20987" y="140"/>
                  </a:lnTo>
                  <a:cubicBezTo>
                    <a:pt x="20191" y="40"/>
                    <a:pt x="19396" y="1"/>
                    <a:pt x="1856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"/>
            <p:cNvSpPr/>
            <p:nvPr/>
          </p:nvSpPr>
          <p:spPr>
            <a:xfrm>
              <a:off x="4611000" y="2168639"/>
              <a:ext cx="1193349" cy="1205060"/>
            </a:xfrm>
            <a:custGeom>
              <a:rect b="b" l="l" r="r" t="t"/>
              <a:pathLst>
                <a:path extrusionOk="0" h="35295" w="34952">
                  <a:moveTo>
                    <a:pt x="19993" y="0"/>
                  </a:moveTo>
                  <a:lnTo>
                    <a:pt x="17347" y="3024"/>
                  </a:lnTo>
                  <a:cubicBezTo>
                    <a:pt x="16372" y="3123"/>
                    <a:pt x="15795" y="3183"/>
                    <a:pt x="14821" y="3282"/>
                  </a:cubicBezTo>
                  <a:lnTo>
                    <a:pt x="11638" y="935"/>
                  </a:lnTo>
                  <a:cubicBezTo>
                    <a:pt x="9609" y="1671"/>
                    <a:pt x="7739" y="2785"/>
                    <a:pt x="6147" y="4158"/>
                  </a:cubicBezTo>
                  <a:lnTo>
                    <a:pt x="6864" y="8216"/>
                  </a:lnTo>
                  <a:cubicBezTo>
                    <a:pt x="6346" y="9031"/>
                    <a:pt x="6028" y="9529"/>
                    <a:pt x="5511" y="10344"/>
                  </a:cubicBezTo>
                  <a:lnTo>
                    <a:pt x="1075" y="11518"/>
                  </a:lnTo>
                  <a:cubicBezTo>
                    <a:pt x="398" y="13328"/>
                    <a:pt x="60" y="15278"/>
                    <a:pt x="1" y="17287"/>
                  </a:cubicBezTo>
                  <a:lnTo>
                    <a:pt x="4377" y="19654"/>
                  </a:lnTo>
                  <a:cubicBezTo>
                    <a:pt x="4715" y="20569"/>
                    <a:pt x="4874" y="21126"/>
                    <a:pt x="5212" y="22041"/>
                  </a:cubicBezTo>
                  <a:lnTo>
                    <a:pt x="2885" y="27293"/>
                  </a:lnTo>
                  <a:cubicBezTo>
                    <a:pt x="3820" y="28705"/>
                    <a:pt x="4954" y="29978"/>
                    <a:pt x="6227" y="31053"/>
                  </a:cubicBezTo>
                  <a:lnTo>
                    <a:pt x="11777" y="28705"/>
                  </a:lnTo>
                  <a:cubicBezTo>
                    <a:pt x="12692" y="29024"/>
                    <a:pt x="13229" y="29223"/>
                    <a:pt x="14164" y="29541"/>
                  </a:cubicBezTo>
                  <a:lnTo>
                    <a:pt x="17168" y="35290"/>
                  </a:lnTo>
                  <a:cubicBezTo>
                    <a:pt x="17320" y="35293"/>
                    <a:pt x="17474" y="35295"/>
                    <a:pt x="17628" y="35295"/>
                  </a:cubicBezTo>
                  <a:cubicBezTo>
                    <a:pt x="18400" y="35295"/>
                    <a:pt x="19190" y="35253"/>
                    <a:pt x="19953" y="35170"/>
                  </a:cubicBezTo>
                  <a:cubicBezTo>
                    <a:pt x="20550" y="35091"/>
                    <a:pt x="21146" y="34991"/>
                    <a:pt x="21723" y="34832"/>
                  </a:cubicBezTo>
                  <a:lnTo>
                    <a:pt x="23454" y="28546"/>
                  </a:lnTo>
                  <a:cubicBezTo>
                    <a:pt x="24270" y="28029"/>
                    <a:pt x="24767" y="27731"/>
                    <a:pt x="25602" y="27213"/>
                  </a:cubicBezTo>
                  <a:lnTo>
                    <a:pt x="31729" y="28407"/>
                  </a:lnTo>
                  <a:cubicBezTo>
                    <a:pt x="32724" y="27114"/>
                    <a:pt x="33520" y="25682"/>
                    <a:pt x="34156" y="24190"/>
                  </a:cubicBezTo>
                  <a:lnTo>
                    <a:pt x="30615" y="19316"/>
                  </a:lnTo>
                  <a:cubicBezTo>
                    <a:pt x="30735" y="18361"/>
                    <a:pt x="30794" y="17784"/>
                    <a:pt x="30914" y="16809"/>
                  </a:cubicBezTo>
                  <a:lnTo>
                    <a:pt x="34952" y="13388"/>
                  </a:lnTo>
                  <a:cubicBezTo>
                    <a:pt x="34514" y="11498"/>
                    <a:pt x="33778" y="9748"/>
                    <a:pt x="32784" y="8196"/>
                  </a:cubicBezTo>
                  <a:lnTo>
                    <a:pt x="27910" y="7957"/>
                  </a:lnTo>
                  <a:cubicBezTo>
                    <a:pt x="27234" y="7261"/>
                    <a:pt x="26816" y="6843"/>
                    <a:pt x="26140" y="6167"/>
                  </a:cubicBezTo>
                  <a:lnTo>
                    <a:pt x="26000" y="1890"/>
                  </a:lnTo>
                  <a:cubicBezTo>
                    <a:pt x="24150" y="915"/>
                    <a:pt x="22121" y="259"/>
                    <a:pt x="1999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"/>
            <p:cNvSpPr/>
            <p:nvPr/>
          </p:nvSpPr>
          <p:spPr>
            <a:xfrm>
              <a:off x="8165823" y="3202330"/>
              <a:ext cx="2766" cy="21100"/>
            </a:xfrm>
            <a:custGeom>
              <a:rect b="b" l="l" r="r" t="t"/>
              <a:pathLst>
                <a:path extrusionOk="0" fill="none" h="618" w="81">
                  <a:moveTo>
                    <a:pt x="1" y="1"/>
                  </a:moveTo>
                  <a:cubicBezTo>
                    <a:pt x="1" y="1"/>
                    <a:pt x="21" y="220"/>
                    <a:pt x="80" y="618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"/>
            <p:cNvSpPr/>
            <p:nvPr/>
          </p:nvSpPr>
          <p:spPr>
            <a:xfrm>
              <a:off x="7867673" y="3249214"/>
              <a:ext cx="391913" cy="488339"/>
            </a:xfrm>
            <a:custGeom>
              <a:rect b="b" l="l" r="r" t="t"/>
              <a:pathLst>
                <a:path extrusionOk="0" fill="none" h="14304" w="8933">
                  <a:moveTo>
                    <a:pt x="8833" y="0"/>
                  </a:moveTo>
                  <a:cubicBezTo>
                    <a:pt x="8933" y="3143"/>
                    <a:pt x="8296" y="10862"/>
                    <a:pt x="1" y="14303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"/>
            <p:cNvSpPr/>
            <p:nvPr/>
          </p:nvSpPr>
          <p:spPr>
            <a:xfrm>
              <a:off x="7836419" y="3742290"/>
              <a:ext cx="19734" cy="7511"/>
            </a:xfrm>
            <a:custGeom>
              <a:rect b="b" l="l" r="r" t="t"/>
              <a:pathLst>
                <a:path extrusionOk="0" fill="none" h="220" w="578">
                  <a:moveTo>
                    <a:pt x="578" y="1"/>
                  </a:moveTo>
                  <a:cubicBezTo>
                    <a:pt x="379" y="60"/>
                    <a:pt x="200" y="140"/>
                    <a:pt x="1" y="219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"/>
            <p:cNvSpPr/>
            <p:nvPr/>
          </p:nvSpPr>
          <p:spPr>
            <a:xfrm>
              <a:off x="7822864" y="3685921"/>
              <a:ext cx="75421" cy="97170"/>
            </a:xfrm>
            <a:custGeom>
              <a:rect b="b" l="l" r="r" t="t"/>
              <a:pathLst>
                <a:path extrusionOk="0" h="2846" w="2209">
                  <a:moveTo>
                    <a:pt x="995" y="0"/>
                  </a:moveTo>
                  <a:lnTo>
                    <a:pt x="0" y="1990"/>
                  </a:lnTo>
                  <a:lnTo>
                    <a:pt x="2089" y="2845"/>
                  </a:lnTo>
                  <a:lnTo>
                    <a:pt x="2208" y="2507"/>
                  </a:lnTo>
                  <a:lnTo>
                    <a:pt x="517" y="1791"/>
                  </a:lnTo>
                  <a:lnTo>
                    <a:pt x="1353" y="160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"/>
            <p:cNvSpPr/>
            <p:nvPr/>
          </p:nvSpPr>
          <p:spPr>
            <a:xfrm>
              <a:off x="4814761" y="2375643"/>
              <a:ext cx="787189" cy="741302"/>
            </a:xfrm>
            <a:custGeom>
              <a:rect b="b" l="l" r="r" t="t"/>
              <a:pathLst>
                <a:path extrusionOk="0" h="21712" w="23056">
                  <a:moveTo>
                    <a:pt x="12195" y="3187"/>
                  </a:moveTo>
                  <a:cubicBezTo>
                    <a:pt x="12891" y="3187"/>
                    <a:pt x="13468" y="3784"/>
                    <a:pt x="13468" y="4540"/>
                  </a:cubicBezTo>
                  <a:lnTo>
                    <a:pt x="13468" y="4679"/>
                  </a:lnTo>
                  <a:cubicBezTo>
                    <a:pt x="13527" y="4659"/>
                    <a:pt x="13627" y="4659"/>
                    <a:pt x="13706" y="4659"/>
                  </a:cubicBezTo>
                  <a:cubicBezTo>
                    <a:pt x="14343" y="4659"/>
                    <a:pt x="14900" y="5196"/>
                    <a:pt x="14960" y="5873"/>
                  </a:cubicBezTo>
                  <a:cubicBezTo>
                    <a:pt x="15119" y="5773"/>
                    <a:pt x="15338" y="5694"/>
                    <a:pt x="15556" y="5694"/>
                  </a:cubicBezTo>
                  <a:cubicBezTo>
                    <a:pt x="16253" y="5694"/>
                    <a:pt x="16810" y="6290"/>
                    <a:pt x="16810" y="7046"/>
                  </a:cubicBezTo>
                  <a:cubicBezTo>
                    <a:pt x="16810" y="7345"/>
                    <a:pt x="16710" y="7643"/>
                    <a:pt x="16551" y="7862"/>
                  </a:cubicBezTo>
                  <a:cubicBezTo>
                    <a:pt x="16591" y="8021"/>
                    <a:pt x="16611" y="8141"/>
                    <a:pt x="16611" y="8280"/>
                  </a:cubicBezTo>
                  <a:cubicBezTo>
                    <a:pt x="16611" y="8956"/>
                    <a:pt x="16133" y="9533"/>
                    <a:pt x="15517" y="9613"/>
                  </a:cubicBezTo>
                  <a:cubicBezTo>
                    <a:pt x="16094" y="9613"/>
                    <a:pt x="16571" y="10070"/>
                    <a:pt x="16571" y="10647"/>
                  </a:cubicBezTo>
                  <a:cubicBezTo>
                    <a:pt x="16571" y="11224"/>
                    <a:pt x="16094" y="11701"/>
                    <a:pt x="15517" y="11701"/>
                  </a:cubicBezTo>
                  <a:lnTo>
                    <a:pt x="15517" y="11741"/>
                  </a:lnTo>
                  <a:cubicBezTo>
                    <a:pt x="15517" y="13611"/>
                    <a:pt x="14224" y="15183"/>
                    <a:pt x="12513" y="15600"/>
                  </a:cubicBezTo>
                  <a:lnTo>
                    <a:pt x="12513" y="16217"/>
                  </a:lnTo>
                  <a:lnTo>
                    <a:pt x="12712" y="16217"/>
                  </a:lnTo>
                  <a:cubicBezTo>
                    <a:pt x="14960" y="16217"/>
                    <a:pt x="16889" y="17570"/>
                    <a:pt x="17745" y="19499"/>
                  </a:cubicBezTo>
                  <a:cubicBezTo>
                    <a:pt x="17605" y="19638"/>
                    <a:pt x="17486" y="19698"/>
                    <a:pt x="17387" y="19778"/>
                  </a:cubicBezTo>
                  <a:cubicBezTo>
                    <a:pt x="16849" y="20136"/>
                    <a:pt x="16273" y="20454"/>
                    <a:pt x="15656" y="20693"/>
                  </a:cubicBezTo>
                  <a:lnTo>
                    <a:pt x="15278" y="20852"/>
                  </a:lnTo>
                  <a:cubicBezTo>
                    <a:pt x="14502" y="21111"/>
                    <a:pt x="13706" y="21349"/>
                    <a:pt x="12871" y="21449"/>
                  </a:cubicBezTo>
                  <a:cubicBezTo>
                    <a:pt x="12415" y="21504"/>
                    <a:pt x="11963" y="21532"/>
                    <a:pt x="11514" y="21532"/>
                  </a:cubicBezTo>
                  <a:cubicBezTo>
                    <a:pt x="10201" y="21532"/>
                    <a:pt x="8930" y="21297"/>
                    <a:pt x="7759" y="20852"/>
                  </a:cubicBezTo>
                  <a:lnTo>
                    <a:pt x="7400" y="20693"/>
                  </a:lnTo>
                  <a:cubicBezTo>
                    <a:pt x="6804" y="20454"/>
                    <a:pt x="6207" y="20136"/>
                    <a:pt x="5650" y="19778"/>
                  </a:cubicBezTo>
                  <a:cubicBezTo>
                    <a:pt x="5550" y="19698"/>
                    <a:pt x="5431" y="19638"/>
                    <a:pt x="5332" y="19559"/>
                  </a:cubicBezTo>
                  <a:cubicBezTo>
                    <a:pt x="6167" y="17629"/>
                    <a:pt x="8117" y="16277"/>
                    <a:pt x="10345" y="16277"/>
                  </a:cubicBezTo>
                  <a:lnTo>
                    <a:pt x="10543" y="16277"/>
                  </a:lnTo>
                  <a:lnTo>
                    <a:pt x="10543" y="15640"/>
                  </a:lnTo>
                  <a:cubicBezTo>
                    <a:pt x="8813" y="15222"/>
                    <a:pt x="7540" y="13651"/>
                    <a:pt x="7540" y="11801"/>
                  </a:cubicBezTo>
                  <a:lnTo>
                    <a:pt x="7540" y="11741"/>
                  </a:lnTo>
                  <a:cubicBezTo>
                    <a:pt x="6963" y="11741"/>
                    <a:pt x="6505" y="11264"/>
                    <a:pt x="6505" y="10707"/>
                  </a:cubicBezTo>
                  <a:cubicBezTo>
                    <a:pt x="6505" y="10130"/>
                    <a:pt x="6963" y="9652"/>
                    <a:pt x="7540" y="9652"/>
                  </a:cubicBezTo>
                  <a:lnTo>
                    <a:pt x="7540" y="9553"/>
                  </a:lnTo>
                  <a:lnTo>
                    <a:pt x="7520" y="9553"/>
                  </a:lnTo>
                  <a:cubicBezTo>
                    <a:pt x="6824" y="9553"/>
                    <a:pt x="6247" y="8956"/>
                    <a:pt x="6247" y="8220"/>
                  </a:cubicBezTo>
                  <a:cubicBezTo>
                    <a:pt x="6247" y="7961"/>
                    <a:pt x="6306" y="7743"/>
                    <a:pt x="6426" y="7544"/>
                  </a:cubicBezTo>
                  <a:cubicBezTo>
                    <a:pt x="6406" y="7424"/>
                    <a:pt x="6366" y="7285"/>
                    <a:pt x="6366" y="7166"/>
                  </a:cubicBezTo>
                  <a:cubicBezTo>
                    <a:pt x="6366" y="6430"/>
                    <a:pt x="6943" y="5833"/>
                    <a:pt x="7639" y="5833"/>
                  </a:cubicBezTo>
                  <a:cubicBezTo>
                    <a:pt x="7739" y="5833"/>
                    <a:pt x="7818" y="5833"/>
                    <a:pt x="7918" y="5853"/>
                  </a:cubicBezTo>
                  <a:lnTo>
                    <a:pt x="7918" y="5694"/>
                  </a:lnTo>
                  <a:cubicBezTo>
                    <a:pt x="7918" y="4958"/>
                    <a:pt x="8495" y="4361"/>
                    <a:pt x="9191" y="4361"/>
                  </a:cubicBezTo>
                  <a:cubicBezTo>
                    <a:pt x="9410" y="4361"/>
                    <a:pt x="9648" y="4440"/>
                    <a:pt x="9847" y="4560"/>
                  </a:cubicBezTo>
                  <a:cubicBezTo>
                    <a:pt x="10088" y="4251"/>
                    <a:pt x="10461" y="4090"/>
                    <a:pt x="10827" y="4090"/>
                  </a:cubicBezTo>
                  <a:cubicBezTo>
                    <a:pt x="10886" y="4090"/>
                    <a:pt x="10944" y="4094"/>
                    <a:pt x="11001" y="4102"/>
                  </a:cubicBezTo>
                  <a:cubicBezTo>
                    <a:pt x="11180" y="3565"/>
                    <a:pt x="11638" y="3187"/>
                    <a:pt x="12195" y="3187"/>
                  </a:cubicBezTo>
                  <a:close/>
                  <a:moveTo>
                    <a:pt x="11500" y="0"/>
                  </a:moveTo>
                  <a:cubicBezTo>
                    <a:pt x="11053" y="0"/>
                    <a:pt x="10601" y="28"/>
                    <a:pt x="10146" y="84"/>
                  </a:cubicBezTo>
                  <a:cubicBezTo>
                    <a:pt x="4218" y="840"/>
                    <a:pt x="0" y="6271"/>
                    <a:pt x="756" y="12219"/>
                  </a:cubicBezTo>
                  <a:cubicBezTo>
                    <a:pt x="1436" y="17712"/>
                    <a:pt x="6137" y="21712"/>
                    <a:pt x="11537" y="21712"/>
                  </a:cubicBezTo>
                  <a:cubicBezTo>
                    <a:pt x="11984" y="21712"/>
                    <a:pt x="12436" y="21684"/>
                    <a:pt x="12891" y="21628"/>
                  </a:cubicBezTo>
                  <a:cubicBezTo>
                    <a:pt x="18859" y="20872"/>
                    <a:pt x="23056" y="15421"/>
                    <a:pt x="22280" y="9493"/>
                  </a:cubicBezTo>
                  <a:cubicBezTo>
                    <a:pt x="21600" y="4000"/>
                    <a:pt x="16900" y="0"/>
                    <a:pt x="1150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5007631" y="2954423"/>
              <a:ext cx="402813" cy="156373"/>
            </a:xfrm>
            <a:custGeom>
              <a:rect b="b" l="l" r="r" t="t"/>
              <a:pathLst>
                <a:path extrusionOk="0" h="4580" w="11798">
                  <a:moveTo>
                    <a:pt x="5869" y="3323"/>
                  </a:moveTo>
                  <a:cubicBezTo>
                    <a:pt x="6068" y="3323"/>
                    <a:pt x="6227" y="3462"/>
                    <a:pt x="6227" y="3661"/>
                  </a:cubicBezTo>
                  <a:cubicBezTo>
                    <a:pt x="6227" y="3880"/>
                    <a:pt x="6068" y="4019"/>
                    <a:pt x="5869" y="4019"/>
                  </a:cubicBezTo>
                  <a:cubicBezTo>
                    <a:pt x="5670" y="4019"/>
                    <a:pt x="5511" y="3880"/>
                    <a:pt x="5511" y="3661"/>
                  </a:cubicBezTo>
                  <a:cubicBezTo>
                    <a:pt x="5511" y="3462"/>
                    <a:pt x="5670" y="3323"/>
                    <a:pt x="5869" y="3323"/>
                  </a:cubicBezTo>
                  <a:close/>
                  <a:moveTo>
                    <a:pt x="3064" y="1"/>
                  </a:moveTo>
                  <a:cubicBezTo>
                    <a:pt x="1692" y="459"/>
                    <a:pt x="578" y="1513"/>
                    <a:pt x="1" y="2826"/>
                  </a:cubicBezTo>
                  <a:cubicBezTo>
                    <a:pt x="558" y="3204"/>
                    <a:pt x="1115" y="3502"/>
                    <a:pt x="1751" y="3741"/>
                  </a:cubicBezTo>
                  <a:lnTo>
                    <a:pt x="1751" y="2408"/>
                  </a:lnTo>
                  <a:cubicBezTo>
                    <a:pt x="1751" y="2309"/>
                    <a:pt x="1811" y="2209"/>
                    <a:pt x="1950" y="2209"/>
                  </a:cubicBezTo>
                  <a:cubicBezTo>
                    <a:pt x="2070" y="2209"/>
                    <a:pt x="2149" y="2289"/>
                    <a:pt x="2149" y="2408"/>
                  </a:cubicBezTo>
                  <a:lnTo>
                    <a:pt x="2149" y="3900"/>
                  </a:lnTo>
                  <a:cubicBezTo>
                    <a:pt x="3306" y="4345"/>
                    <a:pt x="4574" y="4580"/>
                    <a:pt x="5886" y="4580"/>
                  </a:cubicBezTo>
                  <a:cubicBezTo>
                    <a:pt x="6333" y="4580"/>
                    <a:pt x="6786" y="4552"/>
                    <a:pt x="7242" y="4497"/>
                  </a:cubicBezTo>
                  <a:cubicBezTo>
                    <a:pt x="8077" y="4397"/>
                    <a:pt x="8873" y="4178"/>
                    <a:pt x="9649" y="3900"/>
                  </a:cubicBezTo>
                  <a:lnTo>
                    <a:pt x="9649" y="2408"/>
                  </a:lnTo>
                  <a:cubicBezTo>
                    <a:pt x="9649" y="2309"/>
                    <a:pt x="9728" y="2209"/>
                    <a:pt x="9848" y="2209"/>
                  </a:cubicBezTo>
                  <a:cubicBezTo>
                    <a:pt x="9967" y="2209"/>
                    <a:pt x="10047" y="2289"/>
                    <a:pt x="10047" y="2408"/>
                  </a:cubicBezTo>
                  <a:lnTo>
                    <a:pt x="10047" y="3741"/>
                  </a:lnTo>
                  <a:cubicBezTo>
                    <a:pt x="10663" y="3502"/>
                    <a:pt x="11240" y="3184"/>
                    <a:pt x="11797" y="2826"/>
                  </a:cubicBezTo>
                  <a:cubicBezTo>
                    <a:pt x="11161" y="1493"/>
                    <a:pt x="10067" y="459"/>
                    <a:pt x="8674" y="1"/>
                  </a:cubicBezTo>
                  <a:cubicBezTo>
                    <a:pt x="8575" y="1453"/>
                    <a:pt x="7361" y="2607"/>
                    <a:pt x="5869" y="2607"/>
                  </a:cubicBezTo>
                  <a:cubicBezTo>
                    <a:pt x="4377" y="2607"/>
                    <a:pt x="3164" y="1433"/>
                    <a:pt x="3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5149594" y="2944932"/>
              <a:ext cx="116836" cy="52340"/>
            </a:xfrm>
            <a:custGeom>
              <a:rect b="b" l="l" r="r" t="t"/>
              <a:pathLst>
                <a:path extrusionOk="0" h="1533" w="3422">
                  <a:moveTo>
                    <a:pt x="538" y="0"/>
                  </a:moveTo>
                  <a:cubicBezTo>
                    <a:pt x="339" y="0"/>
                    <a:pt x="179" y="0"/>
                    <a:pt x="0" y="20"/>
                  </a:cubicBezTo>
                  <a:cubicBezTo>
                    <a:pt x="100" y="876"/>
                    <a:pt x="836" y="1532"/>
                    <a:pt x="1711" y="1532"/>
                  </a:cubicBezTo>
                  <a:cubicBezTo>
                    <a:pt x="2587" y="1532"/>
                    <a:pt x="3323" y="856"/>
                    <a:pt x="3422" y="20"/>
                  </a:cubicBezTo>
                  <a:cubicBezTo>
                    <a:pt x="3263" y="0"/>
                    <a:pt x="3064" y="0"/>
                    <a:pt x="2885" y="0"/>
                  </a:cubicBezTo>
                  <a:lnTo>
                    <a:pt x="2666" y="0"/>
                  </a:lnTo>
                  <a:cubicBezTo>
                    <a:pt x="2587" y="438"/>
                    <a:pt x="2189" y="796"/>
                    <a:pt x="1711" y="796"/>
                  </a:cubicBezTo>
                  <a:cubicBezTo>
                    <a:pt x="1234" y="796"/>
                    <a:pt x="836" y="438"/>
                    <a:pt x="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5124465" y="2947663"/>
              <a:ext cx="166445" cy="82864"/>
            </a:xfrm>
            <a:custGeom>
              <a:rect b="b" l="l" r="r" t="t"/>
              <a:pathLst>
                <a:path extrusionOk="0" h="2427" w="4875">
                  <a:moveTo>
                    <a:pt x="358" y="0"/>
                  </a:moveTo>
                  <a:cubicBezTo>
                    <a:pt x="239" y="20"/>
                    <a:pt x="100" y="40"/>
                    <a:pt x="0" y="60"/>
                  </a:cubicBezTo>
                  <a:cubicBezTo>
                    <a:pt x="60" y="1373"/>
                    <a:pt x="1134" y="2427"/>
                    <a:pt x="2447" y="2427"/>
                  </a:cubicBezTo>
                  <a:cubicBezTo>
                    <a:pt x="3760" y="2427"/>
                    <a:pt x="4834" y="1373"/>
                    <a:pt x="4874" y="60"/>
                  </a:cubicBezTo>
                  <a:cubicBezTo>
                    <a:pt x="4755" y="40"/>
                    <a:pt x="4655" y="20"/>
                    <a:pt x="4536" y="0"/>
                  </a:cubicBezTo>
                  <a:cubicBezTo>
                    <a:pt x="4417" y="1034"/>
                    <a:pt x="3521" y="1830"/>
                    <a:pt x="2447" y="1830"/>
                  </a:cubicBezTo>
                  <a:cubicBezTo>
                    <a:pt x="1373" y="1830"/>
                    <a:pt x="478" y="1034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"/>
            <p:cNvSpPr/>
            <p:nvPr/>
          </p:nvSpPr>
          <p:spPr>
            <a:xfrm>
              <a:off x="5240617" y="2932026"/>
              <a:ext cx="179999" cy="118201"/>
            </a:xfrm>
            <a:custGeom>
              <a:rect b="b" l="l" r="r" t="t"/>
              <a:pathLst>
                <a:path extrusionOk="0" h="3462" w="5272">
                  <a:moveTo>
                    <a:pt x="20" y="1"/>
                  </a:moveTo>
                  <a:lnTo>
                    <a:pt x="20" y="219"/>
                  </a:lnTo>
                  <a:cubicBezTo>
                    <a:pt x="20" y="279"/>
                    <a:pt x="20" y="319"/>
                    <a:pt x="0" y="378"/>
                  </a:cubicBezTo>
                  <a:lnTo>
                    <a:pt x="219" y="378"/>
                  </a:lnTo>
                  <a:cubicBezTo>
                    <a:pt x="418" y="378"/>
                    <a:pt x="597" y="378"/>
                    <a:pt x="756" y="398"/>
                  </a:cubicBezTo>
                  <a:cubicBezTo>
                    <a:pt x="756" y="319"/>
                    <a:pt x="796" y="259"/>
                    <a:pt x="796" y="180"/>
                  </a:cubicBezTo>
                  <a:lnTo>
                    <a:pt x="1154" y="180"/>
                  </a:lnTo>
                  <a:cubicBezTo>
                    <a:pt x="1154" y="279"/>
                    <a:pt x="1154" y="339"/>
                    <a:pt x="1134" y="438"/>
                  </a:cubicBezTo>
                  <a:cubicBezTo>
                    <a:pt x="1253" y="478"/>
                    <a:pt x="1393" y="498"/>
                    <a:pt x="1492" y="518"/>
                  </a:cubicBezTo>
                  <a:lnTo>
                    <a:pt x="1492" y="418"/>
                  </a:lnTo>
                  <a:cubicBezTo>
                    <a:pt x="1492" y="319"/>
                    <a:pt x="1552" y="219"/>
                    <a:pt x="1691" y="219"/>
                  </a:cubicBezTo>
                  <a:cubicBezTo>
                    <a:pt x="1810" y="219"/>
                    <a:pt x="1890" y="299"/>
                    <a:pt x="1890" y="418"/>
                  </a:cubicBezTo>
                  <a:lnTo>
                    <a:pt x="1890" y="617"/>
                  </a:lnTo>
                  <a:cubicBezTo>
                    <a:pt x="3243" y="1095"/>
                    <a:pt x="4376" y="2129"/>
                    <a:pt x="4933" y="3462"/>
                  </a:cubicBezTo>
                  <a:cubicBezTo>
                    <a:pt x="5033" y="3382"/>
                    <a:pt x="5172" y="3303"/>
                    <a:pt x="5272" y="3223"/>
                  </a:cubicBezTo>
                  <a:cubicBezTo>
                    <a:pt x="4396" y="1353"/>
                    <a:pt x="2447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"/>
            <p:cNvSpPr/>
            <p:nvPr/>
          </p:nvSpPr>
          <p:spPr>
            <a:xfrm>
              <a:off x="4997456" y="2932709"/>
              <a:ext cx="179351" cy="120250"/>
            </a:xfrm>
            <a:custGeom>
              <a:rect b="b" l="l" r="r" t="t"/>
              <a:pathLst>
                <a:path extrusionOk="0" h="3522" w="5253">
                  <a:moveTo>
                    <a:pt x="5033" y="0"/>
                  </a:moveTo>
                  <a:cubicBezTo>
                    <a:pt x="2785" y="0"/>
                    <a:pt x="856" y="1353"/>
                    <a:pt x="0" y="3283"/>
                  </a:cubicBezTo>
                  <a:cubicBezTo>
                    <a:pt x="100" y="3362"/>
                    <a:pt x="199" y="3442"/>
                    <a:pt x="319" y="3521"/>
                  </a:cubicBezTo>
                  <a:cubicBezTo>
                    <a:pt x="876" y="2129"/>
                    <a:pt x="1990" y="1095"/>
                    <a:pt x="3362" y="637"/>
                  </a:cubicBezTo>
                  <a:lnTo>
                    <a:pt x="3362" y="438"/>
                  </a:lnTo>
                  <a:cubicBezTo>
                    <a:pt x="3362" y="339"/>
                    <a:pt x="3442" y="239"/>
                    <a:pt x="3561" y="239"/>
                  </a:cubicBezTo>
                  <a:cubicBezTo>
                    <a:pt x="3681" y="239"/>
                    <a:pt x="3760" y="299"/>
                    <a:pt x="3760" y="438"/>
                  </a:cubicBezTo>
                  <a:lnTo>
                    <a:pt x="3760" y="538"/>
                  </a:lnTo>
                  <a:cubicBezTo>
                    <a:pt x="3880" y="498"/>
                    <a:pt x="3979" y="478"/>
                    <a:pt x="4098" y="458"/>
                  </a:cubicBezTo>
                  <a:cubicBezTo>
                    <a:pt x="4098" y="358"/>
                    <a:pt x="4078" y="279"/>
                    <a:pt x="4078" y="179"/>
                  </a:cubicBezTo>
                  <a:lnTo>
                    <a:pt x="4456" y="179"/>
                  </a:lnTo>
                  <a:cubicBezTo>
                    <a:pt x="4456" y="259"/>
                    <a:pt x="4456" y="339"/>
                    <a:pt x="4476" y="398"/>
                  </a:cubicBezTo>
                  <a:cubicBezTo>
                    <a:pt x="4655" y="378"/>
                    <a:pt x="4854" y="378"/>
                    <a:pt x="5033" y="378"/>
                  </a:cubicBezTo>
                  <a:lnTo>
                    <a:pt x="5252" y="378"/>
                  </a:lnTo>
                  <a:cubicBezTo>
                    <a:pt x="5252" y="339"/>
                    <a:pt x="5232" y="279"/>
                    <a:pt x="5232" y="239"/>
                  </a:cubicBezTo>
                  <a:lnTo>
                    <a:pt x="52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5188311" y="2912326"/>
              <a:ext cx="39435" cy="46229"/>
            </a:xfrm>
            <a:custGeom>
              <a:rect b="b" l="l" r="r" t="t"/>
              <a:pathLst>
                <a:path extrusionOk="0" h="1354" w="1155">
                  <a:moveTo>
                    <a:pt x="0" y="1"/>
                  </a:moveTo>
                  <a:lnTo>
                    <a:pt x="0" y="776"/>
                  </a:lnTo>
                  <a:cubicBezTo>
                    <a:pt x="0" y="1095"/>
                    <a:pt x="259" y="1353"/>
                    <a:pt x="577" y="1353"/>
                  </a:cubicBezTo>
                  <a:cubicBezTo>
                    <a:pt x="896" y="1353"/>
                    <a:pt x="1154" y="1095"/>
                    <a:pt x="1154" y="776"/>
                  </a:cubicBezTo>
                  <a:lnTo>
                    <a:pt x="1154" y="1"/>
                  </a:lnTo>
                  <a:cubicBezTo>
                    <a:pt x="955" y="40"/>
                    <a:pt x="776" y="60"/>
                    <a:pt x="577" y="60"/>
                  </a:cubicBezTo>
                  <a:cubicBezTo>
                    <a:pt x="378" y="60"/>
                    <a:pt x="179" y="4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5176088" y="2909629"/>
              <a:ext cx="65895" cy="61832"/>
            </a:xfrm>
            <a:custGeom>
              <a:rect b="b" l="l" r="r" t="t"/>
              <a:pathLst>
                <a:path extrusionOk="0" h="1811" w="1930">
                  <a:moveTo>
                    <a:pt x="40" y="0"/>
                  </a:moveTo>
                  <a:lnTo>
                    <a:pt x="40" y="637"/>
                  </a:lnTo>
                  <a:lnTo>
                    <a:pt x="40" y="855"/>
                  </a:lnTo>
                  <a:lnTo>
                    <a:pt x="0" y="855"/>
                  </a:lnTo>
                  <a:cubicBezTo>
                    <a:pt x="0" y="915"/>
                    <a:pt x="0" y="955"/>
                    <a:pt x="20" y="995"/>
                  </a:cubicBezTo>
                  <a:cubicBezTo>
                    <a:pt x="80" y="1452"/>
                    <a:pt x="498" y="1810"/>
                    <a:pt x="955" y="1810"/>
                  </a:cubicBezTo>
                  <a:cubicBezTo>
                    <a:pt x="1433" y="1810"/>
                    <a:pt x="1830" y="1452"/>
                    <a:pt x="1910" y="995"/>
                  </a:cubicBezTo>
                  <a:cubicBezTo>
                    <a:pt x="1910" y="955"/>
                    <a:pt x="1930" y="895"/>
                    <a:pt x="1930" y="855"/>
                  </a:cubicBezTo>
                  <a:lnTo>
                    <a:pt x="1930" y="637"/>
                  </a:lnTo>
                  <a:lnTo>
                    <a:pt x="1930" y="0"/>
                  </a:lnTo>
                  <a:lnTo>
                    <a:pt x="1552" y="80"/>
                  </a:lnTo>
                  <a:lnTo>
                    <a:pt x="1552" y="855"/>
                  </a:lnTo>
                  <a:cubicBezTo>
                    <a:pt x="1552" y="1174"/>
                    <a:pt x="1313" y="1432"/>
                    <a:pt x="975" y="1432"/>
                  </a:cubicBezTo>
                  <a:cubicBezTo>
                    <a:pt x="657" y="1432"/>
                    <a:pt x="418" y="1174"/>
                    <a:pt x="418" y="855"/>
                  </a:cubicBezTo>
                  <a:lnTo>
                    <a:pt x="418" y="8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5086431" y="2670530"/>
              <a:ext cx="246577" cy="230291"/>
            </a:xfrm>
            <a:custGeom>
              <a:rect b="b" l="l" r="r" t="t"/>
              <a:pathLst>
                <a:path extrusionOk="0" h="6745" w="7222">
                  <a:moveTo>
                    <a:pt x="1305" y="1309"/>
                  </a:moveTo>
                  <a:cubicBezTo>
                    <a:pt x="1321" y="1309"/>
                    <a:pt x="1337" y="1311"/>
                    <a:pt x="1353" y="1314"/>
                  </a:cubicBezTo>
                  <a:lnTo>
                    <a:pt x="2427" y="1632"/>
                  </a:lnTo>
                  <a:cubicBezTo>
                    <a:pt x="2527" y="1672"/>
                    <a:pt x="2567" y="1771"/>
                    <a:pt x="2547" y="1871"/>
                  </a:cubicBezTo>
                  <a:cubicBezTo>
                    <a:pt x="2527" y="1950"/>
                    <a:pt x="2447" y="1990"/>
                    <a:pt x="2368" y="1990"/>
                  </a:cubicBezTo>
                  <a:lnTo>
                    <a:pt x="2328" y="1990"/>
                  </a:lnTo>
                  <a:lnTo>
                    <a:pt x="1254" y="1672"/>
                  </a:lnTo>
                  <a:cubicBezTo>
                    <a:pt x="1154" y="1632"/>
                    <a:pt x="1095" y="1552"/>
                    <a:pt x="1134" y="1453"/>
                  </a:cubicBezTo>
                  <a:cubicBezTo>
                    <a:pt x="1151" y="1353"/>
                    <a:pt x="1223" y="1309"/>
                    <a:pt x="1305" y="1309"/>
                  </a:cubicBezTo>
                  <a:close/>
                  <a:moveTo>
                    <a:pt x="5840" y="1510"/>
                  </a:moveTo>
                  <a:cubicBezTo>
                    <a:pt x="5928" y="1510"/>
                    <a:pt x="6010" y="1583"/>
                    <a:pt x="6028" y="1672"/>
                  </a:cubicBezTo>
                  <a:cubicBezTo>
                    <a:pt x="6028" y="1771"/>
                    <a:pt x="5968" y="1871"/>
                    <a:pt x="5849" y="1891"/>
                  </a:cubicBezTo>
                  <a:lnTo>
                    <a:pt x="4755" y="2109"/>
                  </a:lnTo>
                  <a:lnTo>
                    <a:pt x="4735" y="2109"/>
                  </a:lnTo>
                  <a:cubicBezTo>
                    <a:pt x="4635" y="2109"/>
                    <a:pt x="4556" y="2070"/>
                    <a:pt x="4556" y="1970"/>
                  </a:cubicBezTo>
                  <a:cubicBezTo>
                    <a:pt x="4536" y="1871"/>
                    <a:pt x="4616" y="1771"/>
                    <a:pt x="4695" y="1751"/>
                  </a:cubicBezTo>
                  <a:lnTo>
                    <a:pt x="5809" y="1513"/>
                  </a:lnTo>
                  <a:cubicBezTo>
                    <a:pt x="5819" y="1511"/>
                    <a:pt x="5830" y="1510"/>
                    <a:pt x="5840" y="1510"/>
                  </a:cubicBezTo>
                  <a:close/>
                  <a:moveTo>
                    <a:pt x="3581" y="2169"/>
                  </a:moveTo>
                  <a:cubicBezTo>
                    <a:pt x="3720" y="2169"/>
                    <a:pt x="3780" y="2249"/>
                    <a:pt x="3780" y="2368"/>
                  </a:cubicBezTo>
                  <a:lnTo>
                    <a:pt x="3780" y="3681"/>
                  </a:lnTo>
                  <a:cubicBezTo>
                    <a:pt x="3780" y="3780"/>
                    <a:pt x="3720" y="3880"/>
                    <a:pt x="3581" y="3880"/>
                  </a:cubicBezTo>
                  <a:cubicBezTo>
                    <a:pt x="3462" y="3880"/>
                    <a:pt x="3382" y="3800"/>
                    <a:pt x="3382" y="3681"/>
                  </a:cubicBezTo>
                  <a:lnTo>
                    <a:pt x="3382" y="2368"/>
                  </a:lnTo>
                  <a:cubicBezTo>
                    <a:pt x="3382" y="2269"/>
                    <a:pt x="3462" y="2169"/>
                    <a:pt x="3581" y="2169"/>
                  </a:cubicBezTo>
                  <a:close/>
                  <a:moveTo>
                    <a:pt x="4675" y="4556"/>
                  </a:moveTo>
                  <a:cubicBezTo>
                    <a:pt x="4795" y="4556"/>
                    <a:pt x="4874" y="4636"/>
                    <a:pt x="4874" y="4755"/>
                  </a:cubicBezTo>
                  <a:cubicBezTo>
                    <a:pt x="4834" y="5292"/>
                    <a:pt x="4257" y="5730"/>
                    <a:pt x="3561" y="5730"/>
                  </a:cubicBezTo>
                  <a:cubicBezTo>
                    <a:pt x="2865" y="5730"/>
                    <a:pt x="2288" y="5272"/>
                    <a:pt x="2288" y="4755"/>
                  </a:cubicBezTo>
                  <a:cubicBezTo>
                    <a:pt x="2288" y="4656"/>
                    <a:pt x="2368" y="4556"/>
                    <a:pt x="2487" y="4556"/>
                  </a:cubicBezTo>
                  <a:cubicBezTo>
                    <a:pt x="2626" y="4556"/>
                    <a:pt x="2686" y="4636"/>
                    <a:pt x="2686" y="4755"/>
                  </a:cubicBezTo>
                  <a:cubicBezTo>
                    <a:pt x="2686" y="5073"/>
                    <a:pt x="3084" y="5352"/>
                    <a:pt x="3581" y="5352"/>
                  </a:cubicBezTo>
                  <a:cubicBezTo>
                    <a:pt x="4078" y="5352"/>
                    <a:pt x="4476" y="5073"/>
                    <a:pt x="4476" y="4755"/>
                  </a:cubicBezTo>
                  <a:cubicBezTo>
                    <a:pt x="4476" y="4656"/>
                    <a:pt x="4556" y="4556"/>
                    <a:pt x="4675" y="4556"/>
                  </a:cubicBezTo>
                  <a:close/>
                  <a:moveTo>
                    <a:pt x="100" y="1"/>
                  </a:moveTo>
                  <a:lnTo>
                    <a:pt x="0" y="299"/>
                  </a:lnTo>
                  <a:lnTo>
                    <a:pt x="0" y="319"/>
                  </a:lnTo>
                  <a:lnTo>
                    <a:pt x="0" y="419"/>
                  </a:lnTo>
                  <a:lnTo>
                    <a:pt x="0" y="1015"/>
                  </a:lnTo>
                  <a:lnTo>
                    <a:pt x="0" y="3084"/>
                  </a:lnTo>
                  <a:lnTo>
                    <a:pt x="0" y="3144"/>
                  </a:lnTo>
                  <a:cubicBezTo>
                    <a:pt x="0" y="5133"/>
                    <a:pt x="1632" y="6744"/>
                    <a:pt x="3621" y="6744"/>
                  </a:cubicBezTo>
                  <a:cubicBezTo>
                    <a:pt x="5610" y="6744"/>
                    <a:pt x="7221" y="5133"/>
                    <a:pt x="7221" y="3144"/>
                  </a:cubicBezTo>
                  <a:lnTo>
                    <a:pt x="7221" y="3084"/>
                  </a:lnTo>
                  <a:lnTo>
                    <a:pt x="7221" y="1015"/>
                  </a:lnTo>
                  <a:lnTo>
                    <a:pt x="7221" y="976"/>
                  </a:lnTo>
                  <a:lnTo>
                    <a:pt x="7162" y="976"/>
                  </a:lnTo>
                  <a:cubicBezTo>
                    <a:pt x="7042" y="856"/>
                    <a:pt x="6943" y="617"/>
                    <a:pt x="6844" y="359"/>
                  </a:cubicBezTo>
                  <a:cubicBezTo>
                    <a:pt x="6804" y="259"/>
                    <a:pt x="6744" y="80"/>
                    <a:pt x="6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5343829" y="2706550"/>
              <a:ext cx="34" cy="3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5071477" y="2776508"/>
              <a:ext cx="271706" cy="137902"/>
            </a:xfrm>
            <a:custGeom>
              <a:rect b="b" l="l" r="r" t="t"/>
              <a:pathLst>
                <a:path extrusionOk="0" h="4039" w="7958">
                  <a:moveTo>
                    <a:pt x="1" y="0"/>
                  </a:moveTo>
                  <a:lnTo>
                    <a:pt x="1" y="60"/>
                  </a:lnTo>
                  <a:cubicBezTo>
                    <a:pt x="1" y="1930"/>
                    <a:pt x="1294" y="3481"/>
                    <a:pt x="3005" y="3919"/>
                  </a:cubicBezTo>
                  <a:cubicBezTo>
                    <a:pt x="3184" y="3959"/>
                    <a:pt x="3303" y="3979"/>
                    <a:pt x="3422" y="3979"/>
                  </a:cubicBezTo>
                  <a:cubicBezTo>
                    <a:pt x="3621" y="4018"/>
                    <a:pt x="3800" y="4038"/>
                    <a:pt x="3999" y="4038"/>
                  </a:cubicBezTo>
                  <a:cubicBezTo>
                    <a:pt x="4198" y="4038"/>
                    <a:pt x="4397" y="4018"/>
                    <a:pt x="4576" y="3979"/>
                  </a:cubicBezTo>
                  <a:lnTo>
                    <a:pt x="4954" y="3919"/>
                  </a:lnTo>
                  <a:cubicBezTo>
                    <a:pt x="6685" y="3481"/>
                    <a:pt x="7958" y="1930"/>
                    <a:pt x="7958" y="60"/>
                  </a:cubicBezTo>
                  <a:lnTo>
                    <a:pt x="7958" y="0"/>
                  </a:lnTo>
                  <a:lnTo>
                    <a:pt x="7580" y="0"/>
                  </a:lnTo>
                  <a:lnTo>
                    <a:pt x="7580" y="60"/>
                  </a:lnTo>
                  <a:cubicBezTo>
                    <a:pt x="7580" y="2049"/>
                    <a:pt x="5969" y="3660"/>
                    <a:pt x="3979" y="3660"/>
                  </a:cubicBezTo>
                  <a:cubicBezTo>
                    <a:pt x="1990" y="3660"/>
                    <a:pt x="359" y="2049"/>
                    <a:pt x="359" y="60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5072159" y="2682070"/>
              <a:ext cx="12940" cy="24514"/>
            </a:xfrm>
            <a:custGeom>
              <a:rect b="b" l="l" r="r" t="t"/>
              <a:pathLst>
                <a:path extrusionOk="0" h="718" w="379">
                  <a:moveTo>
                    <a:pt x="379" y="1"/>
                  </a:moveTo>
                  <a:cubicBezTo>
                    <a:pt x="279" y="359"/>
                    <a:pt x="180" y="578"/>
                    <a:pt x="1" y="618"/>
                  </a:cubicBezTo>
                  <a:lnTo>
                    <a:pt x="1" y="717"/>
                  </a:lnTo>
                  <a:lnTo>
                    <a:pt x="379" y="717"/>
                  </a:lnTo>
                  <a:lnTo>
                    <a:pt x="379" y="120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5330924" y="2703819"/>
              <a:ext cx="4814" cy="2766"/>
            </a:xfrm>
            <a:custGeom>
              <a:rect b="b" l="l" r="r" t="t"/>
              <a:pathLst>
                <a:path extrusionOk="0" h="81" w="141">
                  <a:moveTo>
                    <a:pt x="1" y="1"/>
                  </a:moveTo>
                  <a:lnTo>
                    <a:pt x="1" y="80"/>
                  </a:lnTo>
                  <a:lnTo>
                    <a:pt x="140" y="80"/>
                  </a:lnTo>
                  <a:cubicBezTo>
                    <a:pt x="80" y="40"/>
                    <a:pt x="60" y="2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5049079" y="2718773"/>
              <a:ext cx="23114" cy="46195"/>
            </a:xfrm>
            <a:custGeom>
              <a:rect b="b" l="l" r="r" t="t"/>
              <a:pathLst>
                <a:path extrusionOk="0" h="1353" w="677">
                  <a:moveTo>
                    <a:pt x="677" y="0"/>
                  </a:moveTo>
                  <a:cubicBezTo>
                    <a:pt x="299" y="0"/>
                    <a:pt x="0" y="299"/>
                    <a:pt x="0" y="677"/>
                  </a:cubicBezTo>
                  <a:cubicBezTo>
                    <a:pt x="0" y="1055"/>
                    <a:pt x="299" y="1353"/>
                    <a:pt x="677" y="1353"/>
                  </a:cubicBezTo>
                  <a:lnTo>
                    <a:pt x="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5036856" y="2706550"/>
              <a:ext cx="48243" cy="71324"/>
            </a:xfrm>
            <a:custGeom>
              <a:rect b="b" l="l" r="r" t="t"/>
              <a:pathLst>
                <a:path extrusionOk="0" h="2089" w="1413">
                  <a:moveTo>
                    <a:pt x="1035" y="358"/>
                  </a:moveTo>
                  <a:lnTo>
                    <a:pt x="1035" y="1691"/>
                  </a:lnTo>
                  <a:cubicBezTo>
                    <a:pt x="657" y="1691"/>
                    <a:pt x="358" y="1393"/>
                    <a:pt x="358" y="1035"/>
                  </a:cubicBezTo>
                  <a:cubicBezTo>
                    <a:pt x="358" y="657"/>
                    <a:pt x="657" y="358"/>
                    <a:pt x="1035" y="358"/>
                  </a:cubicBezTo>
                  <a:close/>
                  <a:moveTo>
                    <a:pt x="1035" y="0"/>
                  </a:moveTo>
                  <a:cubicBezTo>
                    <a:pt x="458" y="0"/>
                    <a:pt x="0" y="458"/>
                    <a:pt x="0" y="1035"/>
                  </a:cubicBezTo>
                  <a:cubicBezTo>
                    <a:pt x="0" y="1611"/>
                    <a:pt x="458" y="2089"/>
                    <a:pt x="1035" y="2089"/>
                  </a:cubicBezTo>
                  <a:lnTo>
                    <a:pt x="1413" y="2089"/>
                  </a:lnTo>
                  <a:lnTo>
                    <a:pt x="1413" y="2049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5343829" y="2718773"/>
              <a:ext cx="23149" cy="45546"/>
            </a:xfrm>
            <a:custGeom>
              <a:rect b="b" l="l" r="r" t="t"/>
              <a:pathLst>
                <a:path extrusionOk="0" h="1334" w="678">
                  <a:moveTo>
                    <a:pt x="1" y="0"/>
                  </a:moveTo>
                  <a:lnTo>
                    <a:pt x="1" y="1333"/>
                  </a:lnTo>
                  <a:cubicBezTo>
                    <a:pt x="379" y="1333"/>
                    <a:pt x="677" y="1035"/>
                    <a:pt x="677" y="657"/>
                  </a:cubicBezTo>
                  <a:cubicBezTo>
                    <a:pt x="677" y="299"/>
                    <a:pt x="37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5330924" y="2704502"/>
              <a:ext cx="48960" cy="71358"/>
            </a:xfrm>
            <a:custGeom>
              <a:rect b="b" l="l" r="r" t="t"/>
              <a:pathLst>
                <a:path extrusionOk="0" h="2090" w="1434">
                  <a:moveTo>
                    <a:pt x="379" y="418"/>
                  </a:moveTo>
                  <a:cubicBezTo>
                    <a:pt x="757" y="418"/>
                    <a:pt x="1055" y="717"/>
                    <a:pt x="1055" y="1095"/>
                  </a:cubicBezTo>
                  <a:cubicBezTo>
                    <a:pt x="1055" y="1453"/>
                    <a:pt x="757" y="1751"/>
                    <a:pt x="379" y="1751"/>
                  </a:cubicBezTo>
                  <a:lnTo>
                    <a:pt x="379" y="418"/>
                  </a:lnTo>
                  <a:close/>
                  <a:moveTo>
                    <a:pt x="379" y="0"/>
                  </a:moveTo>
                  <a:cubicBezTo>
                    <a:pt x="339" y="60"/>
                    <a:pt x="259" y="60"/>
                    <a:pt x="200" y="60"/>
                  </a:cubicBezTo>
                  <a:cubicBezTo>
                    <a:pt x="180" y="60"/>
                    <a:pt x="160" y="60"/>
                    <a:pt x="140" y="20"/>
                  </a:cubicBezTo>
                  <a:lnTo>
                    <a:pt x="1" y="20"/>
                  </a:lnTo>
                  <a:lnTo>
                    <a:pt x="1" y="2089"/>
                  </a:lnTo>
                  <a:lnTo>
                    <a:pt x="379" y="2089"/>
                  </a:lnTo>
                  <a:cubicBezTo>
                    <a:pt x="956" y="2089"/>
                    <a:pt x="1433" y="1612"/>
                    <a:pt x="1433" y="1055"/>
                  </a:cubicBezTo>
                  <a:cubicBezTo>
                    <a:pt x="1433" y="478"/>
                    <a:pt x="956" y="0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5067414" y="3030492"/>
              <a:ext cx="12257" cy="57769"/>
            </a:xfrm>
            <a:custGeom>
              <a:rect b="b" l="l" r="r" t="t"/>
              <a:pathLst>
                <a:path extrusionOk="0" h="1692" w="359">
                  <a:moveTo>
                    <a:pt x="199" y="1"/>
                  </a:moveTo>
                  <a:cubicBezTo>
                    <a:pt x="100" y="1"/>
                    <a:pt x="0" y="81"/>
                    <a:pt x="0" y="200"/>
                  </a:cubicBezTo>
                  <a:lnTo>
                    <a:pt x="0" y="1553"/>
                  </a:lnTo>
                  <a:lnTo>
                    <a:pt x="359" y="1692"/>
                  </a:lnTo>
                  <a:lnTo>
                    <a:pt x="359" y="200"/>
                  </a:lnTo>
                  <a:cubicBezTo>
                    <a:pt x="359" y="81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5336352" y="3030492"/>
              <a:ext cx="12940" cy="57769"/>
            </a:xfrm>
            <a:custGeom>
              <a:rect b="b" l="l" r="r" t="t"/>
              <a:pathLst>
                <a:path extrusionOk="0" h="1692" w="379">
                  <a:moveTo>
                    <a:pt x="200" y="1"/>
                  </a:moveTo>
                  <a:cubicBezTo>
                    <a:pt x="100" y="1"/>
                    <a:pt x="1" y="81"/>
                    <a:pt x="1" y="200"/>
                  </a:cubicBezTo>
                  <a:lnTo>
                    <a:pt x="1" y="1692"/>
                  </a:lnTo>
                  <a:lnTo>
                    <a:pt x="379" y="1553"/>
                  </a:lnTo>
                  <a:lnTo>
                    <a:pt x="379" y="200"/>
                  </a:lnTo>
                  <a:cubicBezTo>
                    <a:pt x="379" y="81"/>
                    <a:pt x="29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5136005" y="2938137"/>
              <a:ext cx="144013" cy="72041"/>
            </a:xfrm>
            <a:custGeom>
              <a:rect b="b" l="l" r="r" t="t"/>
              <a:pathLst>
                <a:path extrusionOk="0" h="2110" w="4218">
                  <a:moveTo>
                    <a:pt x="1" y="1"/>
                  </a:moveTo>
                  <a:cubicBezTo>
                    <a:pt x="1" y="100"/>
                    <a:pt x="1" y="180"/>
                    <a:pt x="20" y="279"/>
                  </a:cubicBezTo>
                  <a:cubicBezTo>
                    <a:pt x="140" y="1313"/>
                    <a:pt x="1035" y="2109"/>
                    <a:pt x="2109" y="2109"/>
                  </a:cubicBezTo>
                  <a:cubicBezTo>
                    <a:pt x="3183" y="2109"/>
                    <a:pt x="4079" y="1313"/>
                    <a:pt x="4198" y="279"/>
                  </a:cubicBezTo>
                  <a:cubicBezTo>
                    <a:pt x="4198" y="160"/>
                    <a:pt x="4218" y="100"/>
                    <a:pt x="4218" y="1"/>
                  </a:cubicBezTo>
                  <a:lnTo>
                    <a:pt x="3860" y="1"/>
                  </a:lnTo>
                  <a:cubicBezTo>
                    <a:pt x="3860" y="80"/>
                    <a:pt x="3860" y="140"/>
                    <a:pt x="3820" y="219"/>
                  </a:cubicBezTo>
                  <a:cubicBezTo>
                    <a:pt x="3721" y="1075"/>
                    <a:pt x="3004" y="1731"/>
                    <a:pt x="2109" y="1731"/>
                  </a:cubicBezTo>
                  <a:cubicBezTo>
                    <a:pt x="1214" y="1731"/>
                    <a:pt x="498" y="1075"/>
                    <a:pt x="398" y="219"/>
                  </a:cubicBezTo>
                  <a:cubicBezTo>
                    <a:pt x="398" y="140"/>
                    <a:pt x="379" y="80"/>
                    <a:pt x="3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5111560" y="2939503"/>
              <a:ext cx="191574" cy="103281"/>
            </a:xfrm>
            <a:custGeom>
              <a:rect b="b" l="l" r="r" t="t"/>
              <a:pathLst>
                <a:path extrusionOk="0" h="3025" w="5611">
                  <a:moveTo>
                    <a:pt x="199" y="0"/>
                  </a:moveTo>
                  <a:cubicBezTo>
                    <a:pt x="60" y="0"/>
                    <a:pt x="0" y="80"/>
                    <a:pt x="0" y="199"/>
                  </a:cubicBezTo>
                  <a:lnTo>
                    <a:pt x="0" y="398"/>
                  </a:lnTo>
                  <a:cubicBezTo>
                    <a:pt x="100" y="1870"/>
                    <a:pt x="1313" y="3024"/>
                    <a:pt x="2805" y="3024"/>
                  </a:cubicBezTo>
                  <a:cubicBezTo>
                    <a:pt x="4297" y="3024"/>
                    <a:pt x="5511" y="1850"/>
                    <a:pt x="5610" y="398"/>
                  </a:cubicBezTo>
                  <a:lnTo>
                    <a:pt x="5610" y="199"/>
                  </a:lnTo>
                  <a:cubicBezTo>
                    <a:pt x="5610" y="100"/>
                    <a:pt x="5531" y="0"/>
                    <a:pt x="5411" y="0"/>
                  </a:cubicBezTo>
                  <a:cubicBezTo>
                    <a:pt x="5292" y="0"/>
                    <a:pt x="5212" y="80"/>
                    <a:pt x="5212" y="199"/>
                  </a:cubicBezTo>
                  <a:lnTo>
                    <a:pt x="5212" y="299"/>
                  </a:lnTo>
                  <a:cubicBezTo>
                    <a:pt x="5232" y="1632"/>
                    <a:pt x="4138" y="2666"/>
                    <a:pt x="2825" y="2666"/>
                  </a:cubicBezTo>
                  <a:cubicBezTo>
                    <a:pt x="1512" y="2666"/>
                    <a:pt x="438" y="1632"/>
                    <a:pt x="398" y="299"/>
                  </a:cubicBezTo>
                  <a:lnTo>
                    <a:pt x="398" y="199"/>
                  </a:lnTo>
                  <a:cubicBezTo>
                    <a:pt x="398" y="100"/>
                    <a:pt x="31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5163183" y="2826765"/>
              <a:ext cx="88327" cy="40083"/>
            </a:xfrm>
            <a:custGeom>
              <a:rect b="b" l="l" r="r" t="t"/>
              <a:pathLst>
                <a:path extrusionOk="0" h="1174" w="2587">
                  <a:moveTo>
                    <a:pt x="199" y="0"/>
                  </a:moveTo>
                  <a:cubicBezTo>
                    <a:pt x="80" y="0"/>
                    <a:pt x="0" y="80"/>
                    <a:pt x="0" y="199"/>
                  </a:cubicBezTo>
                  <a:cubicBezTo>
                    <a:pt x="0" y="756"/>
                    <a:pt x="577" y="1174"/>
                    <a:pt x="1273" y="1174"/>
                  </a:cubicBezTo>
                  <a:cubicBezTo>
                    <a:pt x="1970" y="1174"/>
                    <a:pt x="2527" y="716"/>
                    <a:pt x="2527" y="199"/>
                  </a:cubicBezTo>
                  <a:cubicBezTo>
                    <a:pt x="2586" y="80"/>
                    <a:pt x="2487" y="0"/>
                    <a:pt x="2387" y="0"/>
                  </a:cubicBezTo>
                  <a:cubicBezTo>
                    <a:pt x="2288" y="0"/>
                    <a:pt x="2189" y="80"/>
                    <a:pt x="2189" y="199"/>
                  </a:cubicBezTo>
                  <a:cubicBezTo>
                    <a:pt x="2189" y="517"/>
                    <a:pt x="1791" y="796"/>
                    <a:pt x="1293" y="796"/>
                  </a:cubicBezTo>
                  <a:cubicBezTo>
                    <a:pt x="796" y="796"/>
                    <a:pt x="398" y="517"/>
                    <a:pt x="398" y="199"/>
                  </a:cubicBezTo>
                  <a:cubicBezTo>
                    <a:pt x="398" y="100"/>
                    <a:pt x="31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5201217" y="2744585"/>
              <a:ext cx="13623" cy="58418"/>
            </a:xfrm>
            <a:custGeom>
              <a:rect b="b" l="l" r="r" t="t"/>
              <a:pathLst>
                <a:path extrusionOk="0" h="1711" w="399">
                  <a:moveTo>
                    <a:pt x="199" y="0"/>
                  </a:moveTo>
                  <a:cubicBezTo>
                    <a:pt x="80" y="0"/>
                    <a:pt x="0" y="80"/>
                    <a:pt x="0" y="199"/>
                  </a:cubicBezTo>
                  <a:lnTo>
                    <a:pt x="0" y="1512"/>
                  </a:lnTo>
                  <a:cubicBezTo>
                    <a:pt x="20" y="1631"/>
                    <a:pt x="100" y="1711"/>
                    <a:pt x="199" y="1711"/>
                  </a:cubicBezTo>
                  <a:cubicBezTo>
                    <a:pt x="299" y="1711"/>
                    <a:pt x="398" y="1631"/>
                    <a:pt x="398" y="1512"/>
                  </a:cubicBezTo>
                  <a:lnTo>
                    <a:pt x="398" y="199"/>
                  </a:lnTo>
                  <a:cubicBezTo>
                    <a:pt x="398" y="100"/>
                    <a:pt x="31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5241266" y="2722153"/>
              <a:ext cx="50975" cy="20417"/>
            </a:xfrm>
            <a:custGeom>
              <a:rect b="b" l="l" r="r" t="t"/>
              <a:pathLst>
                <a:path extrusionOk="0" h="598" w="1493">
                  <a:moveTo>
                    <a:pt x="1274" y="1"/>
                  </a:moveTo>
                  <a:lnTo>
                    <a:pt x="160" y="239"/>
                  </a:lnTo>
                  <a:cubicBezTo>
                    <a:pt x="61" y="259"/>
                    <a:pt x="1" y="359"/>
                    <a:pt x="21" y="458"/>
                  </a:cubicBezTo>
                  <a:cubicBezTo>
                    <a:pt x="41" y="558"/>
                    <a:pt x="120" y="597"/>
                    <a:pt x="200" y="597"/>
                  </a:cubicBezTo>
                  <a:lnTo>
                    <a:pt x="220" y="597"/>
                  </a:lnTo>
                  <a:lnTo>
                    <a:pt x="1314" y="379"/>
                  </a:lnTo>
                  <a:cubicBezTo>
                    <a:pt x="1413" y="359"/>
                    <a:pt x="1493" y="259"/>
                    <a:pt x="1473" y="160"/>
                  </a:cubicBezTo>
                  <a:cubicBezTo>
                    <a:pt x="1473" y="60"/>
                    <a:pt x="1374" y="1"/>
                    <a:pt x="1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5123783" y="2715188"/>
              <a:ext cx="50292" cy="23319"/>
            </a:xfrm>
            <a:custGeom>
              <a:rect b="b" l="l" r="r" t="t"/>
              <a:pathLst>
                <a:path extrusionOk="0" h="683" w="1473">
                  <a:moveTo>
                    <a:pt x="211" y="1"/>
                  </a:moveTo>
                  <a:cubicBezTo>
                    <a:pt x="129" y="1"/>
                    <a:pt x="57" y="45"/>
                    <a:pt x="40" y="145"/>
                  </a:cubicBezTo>
                  <a:cubicBezTo>
                    <a:pt x="1" y="244"/>
                    <a:pt x="60" y="324"/>
                    <a:pt x="160" y="364"/>
                  </a:cubicBezTo>
                  <a:lnTo>
                    <a:pt x="1234" y="682"/>
                  </a:lnTo>
                  <a:lnTo>
                    <a:pt x="1274" y="682"/>
                  </a:lnTo>
                  <a:cubicBezTo>
                    <a:pt x="1353" y="682"/>
                    <a:pt x="1433" y="642"/>
                    <a:pt x="1453" y="563"/>
                  </a:cubicBezTo>
                  <a:cubicBezTo>
                    <a:pt x="1473" y="463"/>
                    <a:pt x="1433" y="364"/>
                    <a:pt x="1333" y="324"/>
                  </a:cubicBezTo>
                  <a:lnTo>
                    <a:pt x="259" y="6"/>
                  </a:lnTo>
                  <a:cubicBezTo>
                    <a:pt x="243" y="3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5195789" y="3067878"/>
              <a:ext cx="24480" cy="23797"/>
            </a:xfrm>
            <a:custGeom>
              <a:rect b="b" l="l" r="r" t="t"/>
              <a:pathLst>
                <a:path extrusionOk="0" h="697" w="717">
                  <a:moveTo>
                    <a:pt x="358" y="0"/>
                  </a:moveTo>
                  <a:cubicBezTo>
                    <a:pt x="159" y="0"/>
                    <a:pt x="0" y="159"/>
                    <a:pt x="0" y="358"/>
                  </a:cubicBezTo>
                  <a:cubicBezTo>
                    <a:pt x="0" y="557"/>
                    <a:pt x="159" y="696"/>
                    <a:pt x="358" y="696"/>
                  </a:cubicBezTo>
                  <a:cubicBezTo>
                    <a:pt x="557" y="696"/>
                    <a:pt x="716" y="557"/>
                    <a:pt x="716" y="358"/>
                  </a:cubicBezTo>
                  <a:cubicBezTo>
                    <a:pt x="716" y="159"/>
                    <a:pt x="557" y="0"/>
                    <a:pt x="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5040236" y="2498044"/>
              <a:ext cx="334187" cy="195637"/>
            </a:xfrm>
            <a:custGeom>
              <a:rect b="b" l="l" r="r" t="t"/>
              <a:pathLst>
                <a:path extrusionOk="0" h="5730" w="9788">
                  <a:moveTo>
                    <a:pt x="5531" y="0"/>
                  </a:moveTo>
                  <a:cubicBezTo>
                    <a:pt x="5113" y="0"/>
                    <a:pt x="4735" y="338"/>
                    <a:pt x="4676" y="796"/>
                  </a:cubicBezTo>
                  <a:cubicBezTo>
                    <a:pt x="4676" y="855"/>
                    <a:pt x="4616" y="895"/>
                    <a:pt x="4576" y="935"/>
                  </a:cubicBezTo>
                  <a:cubicBezTo>
                    <a:pt x="4516" y="955"/>
                    <a:pt x="4477" y="955"/>
                    <a:pt x="4417" y="955"/>
                  </a:cubicBezTo>
                  <a:cubicBezTo>
                    <a:pt x="4334" y="929"/>
                    <a:pt x="4248" y="916"/>
                    <a:pt x="4163" y="916"/>
                  </a:cubicBezTo>
                  <a:cubicBezTo>
                    <a:pt x="3858" y="916"/>
                    <a:pt x="3558" y="1078"/>
                    <a:pt x="3402" y="1373"/>
                  </a:cubicBezTo>
                  <a:cubicBezTo>
                    <a:pt x="3382" y="1432"/>
                    <a:pt x="3323" y="1452"/>
                    <a:pt x="3283" y="1472"/>
                  </a:cubicBezTo>
                  <a:cubicBezTo>
                    <a:pt x="3223" y="1472"/>
                    <a:pt x="3144" y="1472"/>
                    <a:pt x="3124" y="1432"/>
                  </a:cubicBezTo>
                  <a:cubicBezTo>
                    <a:pt x="3005" y="1333"/>
                    <a:pt x="2825" y="1174"/>
                    <a:pt x="2547" y="1174"/>
                  </a:cubicBezTo>
                  <a:cubicBezTo>
                    <a:pt x="2050" y="1174"/>
                    <a:pt x="1652" y="1591"/>
                    <a:pt x="1652" y="2148"/>
                  </a:cubicBezTo>
                  <a:cubicBezTo>
                    <a:pt x="1652" y="2268"/>
                    <a:pt x="1692" y="2427"/>
                    <a:pt x="1731" y="2546"/>
                  </a:cubicBezTo>
                  <a:cubicBezTo>
                    <a:pt x="1751" y="2626"/>
                    <a:pt x="1731" y="2686"/>
                    <a:pt x="1692" y="2765"/>
                  </a:cubicBezTo>
                  <a:cubicBezTo>
                    <a:pt x="1659" y="2798"/>
                    <a:pt x="1614" y="2813"/>
                    <a:pt x="1567" y="2813"/>
                  </a:cubicBezTo>
                  <a:cubicBezTo>
                    <a:pt x="1528" y="2813"/>
                    <a:pt x="1489" y="2803"/>
                    <a:pt x="1453" y="2785"/>
                  </a:cubicBezTo>
                  <a:cubicBezTo>
                    <a:pt x="1314" y="2725"/>
                    <a:pt x="1155" y="2666"/>
                    <a:pt x="1015" y="2666"/>
                  </a:cubicBezTo>
                  <a:cubicBezTo>
                    <a:pt x="518" y="2666"/>
                    <a:pt x="120" y="3083"/>
                    <a:pt x="120" y="3640"/>
                  </a:cubicBezTo>
                  <a:cubicBezTo>
                    <a:pt x="120" y="3760"/>
                    <a:pt x="140" y="3859"/>
                    <a:pt x="160" y="3979"/>
                  </a:cubicBezTo>
                  <a:cubicBezTo>
                    <a:pt x="200" y="4038"/>
                    <a:pt x="160" y="4118"/>
                    <a:pt x="140" y="4138"/>
                  </a:cubicBezTo>
                  <a:cubicBezTo>
                    <a:pt x="41" y="4317"/>
                    <a:pt x="1" y="4476"/>
                    <a:pt x="1" y="4675"/>
                  </a:cubicBezTo>
                  <a:cubicBezTo>
                    <a:pt x="1" y="5172"/>
                    <a:pt x="359" y="5610"/>
                    <a:pt x="816" y="5650"/>
                  </a:cubicBezTo>
                  <a:cubicBezTo>
                    <a:pt x="856" y="5570"/>
                    <a:pt x="916" y="5411"/>
                    <a:pt x="936" y="5272"/>
                  </a:cubicBezTo>
                  <a:cubicBezTo>
                    <a:pt x="1095" y="4933"/>
                    <a:pt x="1135" y="4774"/>
                    <a:pt x="1254" y="4695"/>
                  </a:cubicBezTo>
                  <a:cubicBezTo>
                    <a:pt x="1294" y="4695"/>
                    <a:pt x="1314" y="4675"/>
                    <a:pt x="1334" y="4675"/>
                  </a:cubicBezTo>
                  <a:lnTo>
                    <a:pt x="8117" y="4675"/>
                  </a:lnTo>
                  <a:cubicBezTo>
                    <a:pt x="8177" y="4675"/>
                    <a:pt x="8197" y="4675"/>
                    <a:pt x="8216" y="4695"/>
                  </a:cubicBezTo>
                  <a:cubicBezTo>
                    <a:pt x="8316" y="4774"/>
                    <a:pt x="8395" y="4953"/>
                    <a:pt x="8515" y="5252"/>
                  </a:cubicBezTo>
                  <a:cubicBezTo>
                    <a:pt x="8574" y="5391"/>
                    <a:pt x="8674" y="5650"/>
                    <a:pt x="8754" y="5729"/>
                  </a:cubicBezTo>
                  <a:cubicBezTo>
                    <a:pt x="9211" y="5709"/>
                    <a:pt x="9589" y="5272"/>
                    <a:pt x="9589" y="4754"/>
                  </a:cubicBezTo>
                  <a:cubicBezTo>
                    <a:pt x="9589" y="4635"/>
                    <a:pt x="9569" y="4476"/>
                    <a:pt x="9509" y="4357"/>
                  </a:cubicBezTo>
                  <a:cubicBezTo>
                    <a:pt x="9490" y="4277"/>
                    <a:pt x="9490" y="4217"/>
                    <a:pt x="9549" y="4158"/>
                  </a:cubicBezTo>
                  <a:cubicBezTo>
                    <a:pt x="9688" y="3979"/>
                    <a:pt x="9788" y="3740"/>
                    <a:pt x="9788" y="3481"/>
                  </a:cubicBezTo>
                  <a:cubicBezTo>
                    <a:pt x="9788" y="2964"/>
                    <a:pt x="9390" y="2526"/>
                    <a:pt x="8893" y="2526"/>
                  </a:cubicBezTo>
                  <a:cubicBezTo>
                    <a:pt x="8654" y="2526"/>
                    <a:pt x="8395" y="2646"/>
                    <a:pt x="8216" y="2865"/>
                  </a:cubicBezTo>
                  <a:cubicBezTo>
                    <a:pt x="8190" y="2918"/>
                    <a:pt x="8137" y="2944"/>
                    <a:pt x="8081" y="2944"/>
                  </a:cubicBezTo>
                  <a:cubicBezTo>
                    <a:pt x="8053" y="2944"/>
                    <a:pt x="8024" y="2938"/>
                    <a:pt x="7998" y="2924"/>
                  </a:cubicBezTo>
                  <a:cubicBezTo>
                    <a:pt x="7918" y="2865"/>
                    <a:pt x="7878" y="2785"/>
                    <a:pt x="7898" y="2686"/>
                  </a:cubicBezTo>
                  <a:cubicBezTo>
                    <a:pt x="7918" y="2586"/>
                    <a:pt x="7958" y="2487"/>
                    <a:pt x="7958" y="2427"/>
                  </a:cubicBezTo>
                  <a:cubicBezTo>
                    <a:pt x="7958" y="1870"/>
                    <a:pt x="7560" y="1452"/>
                    <a:pt x="7063" y="1452"/>
                  </a:cubicBezTo>
                  <a:cubicBezTo>
                    <a:pt x="6903" y="1452"/>
                    <a:pt x="6784" y="1492"/>
                    <a:pt x="6625" y="1572"/>
                  </a:cubicBezTo>
                  <a:cubicBezTo>
                    <a:pt x="6603" y="1594"/>
                    <a:pt x="6578" y="1602"/>
                    <a:pt x="6552" y="1602"/>
                  </a:cubicBezTo>
                  <a:cubicBezTo>
                    <a:pt x="6507" y="1602"/>
                    <a:pt x="6457" y="1577"/>
                    <a:pt x="6406" y="1552"/>
                  </a:cubicBezTo>
                  <a:cubicBezTo>
                    <a:pt x="6366" y="1492"/>
                    <a:pt x="6327" y="1432"/>
                    <a:pt x="6366" y="1353"/>
                  </a:cubicBezTo>
                  <a:cubicBezTo>
                    <a:pt x="6406" y="1233"/>
                    <a:pt x="6426" y="1094"/>
                    <a:pt x="6426" y="975"/>
                  </a:cubicBezTo>
                  <a:cubicBezTo>
                    <a:pt x="6426" y="438"/>
                    <a:pt x="6028" y="0"/>
                    <a:pt x="5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5026648" y="2487835"/>
              <a:ext cx="360681" cy="220083"/>
            </a:xfrm>
            <a:custGeom>
              <a:rect b="b" l="l" r="r" t="t"/>
              <a:pathLst>
                <a:path extrusionOk="0" h="6446" w="10564">
                  <a:moveTo>
                    <a:pt x="5949" y="279"/>
                  </a:moveTo>
                  <a:cubicBezTo>
                    <a:pt x="6446" y="279"/>
                    <a:pt x="6844" y="697"/>
                    <a:pt x="6844" y="1254"/>
                  </a:cubicBezTo>
                  <a:cubicBezTo>
                    <a:pt x="6844" y="1373"/>
                    <a:pt x="6824" y="1493"/>
                    <a:pt x="6784" y="1612"/>
                  </a:cubicBezTo>
                  <a:cubicBezTo>
                    <a:pt x="6745" y="1692"/>
                    <a:pt x="6784" y="1771"/>
                    <a:pt x="6824" y="1811"/>
                  </a:cubicBezTo>
                  <a:cubicBezTo>
                    <a:pt x="6862" y="1849"/>
                    <a:pt x="6916" y="1863"/>
                    <a:pt x="6965" y="1863"/>
                  </a:cubicBezTo>
                  <a:cubicBezTo>
                    <a:pt x="6994" y="1863"/>
                    <a:pt x="7021" y="1858"/>
                    <a:pt x="7043" y="1851"/>
                  </a:cubicBezTo>
                  <a:cubicBezTo>
                    <a:pt x="7182" y="1771"/>
                    <a:pt x="7321" y="1711"/>
                    <a:pt x="7481" y="1711"/>
                  </a:cubicBezTo>
                  <a:cubicBezTo>
                    <a:pt x="7978" y="1711"/>
                    <a:pt x="8376" y="2149"/>
                    <a:pt x="8376" y="2686"/>
                  </a:cubicBezTo>
                  <a:cubicBezTo>
                    <a:pt x="8376" y="2766"/>
                    <a:pt x="8336" y="2865"/>
                    <a:pt x="8316" y="2965"/>
                  </a:cubicBezTo>
                  <a:cubicBezTo>
                    <a:pt x="8296" y="3044"/>
                    <a:pt x="8336" y="3144"/>
                    <a:pt x="8415" y="3184"/>
                  </a:cubicBezTo>
                  <a:cubicBezTo>
                    <a:pt x="8443" y="3204"/>
                    <a:pt x="8473" y="3213"/>
                    <a:pt x="8503" y="3213"/>
                  </a:cubicBezTo>
                  <a:cubicBezTo>
                    <a:pt x="8557" y="3213"/>
                    <a:pt x="8608" y="3183"/>
                    <a:pt x="8634" y="3144"/>
                  </a:cubicBezTo>
                  <a:cubicBezTo>
                    <a:pt x="8813" y="2905"/>
                    <a:pt x="9072" y="2786"/>
                    <a:pt x="9311" y="2786"/>
                  </a:cubicBezTo>
                  <a:cubicBezTo>
                    <a:pt x="9808" y="2786"/>
                    <a:pt x="10206" y="3203"/>
                    <a:pt x="10206" y="3760"/>
                  </a:cubicBezTo>
                  <a:cubicBezTo>
                    <a:pt x="10206" y="3999"/>
                    <a:pt x="10106" y="4258"/>
                    <a:pt x="9967" y="4437"/>
                  </a:cubicBezTo>
                  <a:cubicBezTo>
                    <a:pt x="9907" y="4477"/>
                    <a:pt x="9907" y="4556"/>
                    <a:pt x="9927" y="4636"/>
                  </a:cubicBezTo>
                  <a:cubicBezTo>
                    <a:pt x="9987" y="4755"/>
                    <a:pt x="10007" y="4874"/>
                    <a:pt x="10007" y="5034"/>
                  </a:cubicBezTo>
                  <a:cubicBezTo>
                    <a:pt x="10007" y="5551"/>
                    <a:pt x="9629" y="5968"/>
                    <a:pt x="9171" y="5988"/>
                  </a:cubicBezTo>
                  <a:cubicBezTo>
                    <a:pt x="9092" y="5929"/>
                    <a:pt x="8992" y="5670"/>
                    <a:pt x="8933" y="5531"/>
                  </a:cubicBezTo>
                  <a:cubicBezTo>
                    <a:pt x="8813" y="5232"/>
                    <a:pt x="8734" y="5073"/>
                    <a:pt x="8634" y="4974"/>
                  </a:cubicBezTo>
                  <a:cubicBezTo>
                    <a:pt x="8614" y="4954"/>
                    <a:pt x="8575" y="4954"/>
                    <a:pt x="8535" y="4954"/>
                  </a:cubicBezTo>
                  <a:lnTo>
                    <a:pt x="1751" y="4954"/>
                  </a:lnTo>
                  <a:cubicBezTo>
                    <a:pt x="1732" y="4954"/>
                    <a:pt x="1712" y="4954"/>
                    <a:pt x="1672" y="4974"/>
                  </a:cubicBezTo>
                  <a:cubicBezTo>
                    <a:pt x="1553" y="5034"/>
                    <a:pt x="1513" y="5193"/>
                    <a:pt x="1373" y="5531"/>
                  </a:cubicBezTo>
                  <a:cubicBezTo>
                    <a:pt x="1334" y="5670"/>
                    <a:pt x="1294" y="5849"/>
                    <a:pt x="1234" y="5929"/>
                  </a:cubicBezTo>
                  <a:cubicBezTo>
                    <a:pt x="797" y="5869"/>
                    <a:pt x="419" y="5471"/>
                    <a:pt x="419" y="4954"/>
                  </a:cubicBezTo>
                  <a:cubicBezTo>
                    <a:pt x="419" y="4755"/>
                    <a:pt x="458" y="4556"/>
                    <a:pt x="558" y="4397"/>
                  </a:cubicBezTo>
                  <a:cubicBezTo>
                    <a:pt x="598" y="4357"/>
                    <a:pt x="598" y="4298"/>
                    <a:pt x="598" y="4258"/>
                  </a:cubicBezTo>
                  <a:cubicBezTo>
                    <a:pt x="538" y="4138"/>
                    <a:pt x="538" y="4039"/>
                    <a:pt x="538" y="3900"/>
                  </a:cubicBezTo>
                  <a:cubicBezTo>
                    <a:pt x="538" y="3382"/>
                    <a:pt x="936" y="2945"/>
                    <a:pt x="1433" y="2945"/>
                  </a:cubicBezTo>
                  <a:cubicBezTo>
                    <a:pt x="1572" y="2945"/>
                    <a:pt x="1732" y="2985"/>
                    <a:pt x="1871" y="3064"/>
                  </a:cubicBezTo>
                  <a:cubicBezTo>
                    <a:pt x="1901" y="3079"/>
                    <a:pt x="1932" y="3086"/>
                    <a:pt x="1962" y="3086"/>
                  </a:cubicBezTo>
                  <a:cubicBezTo>
                    <a:pt x="2011" y="3086"/>
                    <a:pt x="2060" y="3069"/>
                    <a:pt x="2110" y="3044"/>
                  </a:cubicBezTo>
                  <a:cubicBezTo>
                    <a:pt x="2149" y="2985"/>
                    <a:pt x="2169" y="2885"/>
                    <a:pt x="2149" y="2806"/>
                  </a:cubicBezTo>
                  <a:cubicBezTo>
                    <a:pt x="2110" y="2686"/>
                    <a:pt x="2090" y="2567"/>
                    <a:pt x="2090" y="2408"/>
                  </a:cubicBezTo>
                  <a:cubicBezTo>
                    <a:pt x="2090" y="1890"/>
                    <a:pt x="2468" y="1453"/>
                    <a:pt x="2965" y="1453"/>
                  </a:cubicBezTo>
                  <a:cubicBezTo>
                    <a:pt x="3243" y="1453"/>
                    <a:pt x="3442" y="1572"/>
                    <a:pt x="3542" y="1692"/>
                  </a:cubicBezTo>
                  <a:cubicBezTo>
                    <a:pt x="3601" y="1751"/>
                    <a:pt x="3641" y="1751"/>
                    <a:pt x="3701" y="1751"/>
                  </a:cubicBezTo>
                  <a:cubicBezTo>
                    <a:pt x="3741" y="1751"/>
                    <a:pt x="3800" y="1692"/>
                    <a:pt x="3820" y="1652"/>
                  </a:cubicBezTo>
                  <a:cubicBezTo>
                    <a:pt x="3994" y="1352"/>
                    <a:pt x="4292" y="1177"/>
                    <a:pt x="4597" y="1177"/>
                  </a:cubicBezTo>
                  <a:cubicBezTo>
                    <a:pt x="4677" y="1177"/>
                    <a:pt x="4757" y="1189"/>
                    <a:pt x="4835" y="1214"/>
                  </a:cubicBezTo>
                  <a:cubicBezTo>
                    <a:pt x="4862" y="1232"/>
                    <a:pt x="4884" y="1242"/>
                    <a:pt x="4907" y="1242"/>
                  </a:cubicBezTo>
                  <a:cubicBezTo>
                    <a:pt x="4934" y="1242"/>
                    <a:pt x="4961" y="1227"/>
                    <a:pt x="4994" y="1194"/>
                  </a:cubicBezTo>
                  <a:cubicBezTo>
                    <a:pt x="5034" y="1174"/>
                    <a:pt x="5054" y="1115"/>
                    <a:pt x="5093" y="1075"/>
                  </a:cubicBezTo>
                  <a:cubicBezTo>
                    <a:pt x="5153" y="597"/>
                    <a:pt x="5531" y="279"/>
                    <a:pt x="5949" y="279"/>
                  </a:cubicBezTo>
                  <a:close/>
                  <a:moveTo>
                    <a:pt x="5929" y="1"/>
                  </a:moveTo>
                  <a:cubicBezTo>
                    <a:pt x="5392" y="1"/>
                    <a:pt x="4914" y="379"/>
                    <a:pt x="4735" y="936"/>
                  </a:cubicBezTo>
                  <a:cubicBezTo>
                    <a:pt x="4669" y="923"/>
                    <a:pt x="4602" y="917"/>
                    <a:pt x="4536" y="917"/>
                  </a:cubicBezTo>
                  <a:cubicBezTo>
                    <a:pt x="4183" y="917"/>
                    <a:pt x="3836" y="1089"/>
                    <a:pt x="3601" y="1373"/>
                  </a:cubicBezTo>
                  <a:cubicBezTo>
                    <a:pt x="3403" y="1254"/>
                    <a:pt x="3184" y="1174"/>
                    <a:pt x="2925" y="1174"/>
                  </a:cubicBezTo>
                  <a:cubicBezTo>
                    <a:pt x="2229" y="1174"/>
                    <a:pt x="1652" y="1771"/>
                    <a:pt x="1652" y="2527"/>
                  </a:cubicBezTo>
                  <a:lnTo>
                    <a:pt x="1652" y="2666"/>
                  </a:lnTo>
                  <a:cubicBezTo>
                    <a:pt x="1553" y="2646"/>
                    <a:pt x="1493" y="2646"/>
                    <a:pt x="1393" y="2646"/>
                  </a:cubicBezTo>
                  <a:cubicBezTo>
                    <a:pt x="697" y="2646"/>
                    <a:pt x="120" y="3243"/>
                    <a:pt x="120" y="3979"/>
                  </a:cubicBezTo>
                  <a:cubicBezTo>
                    <a:pt x="120" y="4118"/>
                    <a:pt x="140" y="4238"/>
                    <a:pt x="160" y="4357"/>
                  </a:cubicBezTo>
                  <a:cubicBezTo>
                    <a:pt x="61" y="4556"/>
                    <a:pt x="1" y="4815"/>
                    <a:pt x="1" y="5034"/>
                  </a:cubicBezTo>
                  <a:cubicBezTo>
                    <a:pt x="1" y="5770"/>
                    <a:pt x="558" y="6366"/>
                    <a:pt x="1254" y="6366"/>
                  </a:cubicBezTo>
                  <a:lnTo>
                    <a:pt x="1294" y="6366"/>
                  </a:lnTo>
                  <a:cubicBezTo>
                    <a:pt x="1533" y="6267"/>
                    <a:pt x="1612" y="6048"/>
                    <a:pt x="1732" y="5710"/>
                  </a:cubicBezTo>
                  <a:cubicBezTo>
                    <a:pt x="1751" y="5571"/>
                    <a:pt x="1811" y="5451"/>
                    <a:pt x="1831" y="5372"/>
                  </a:cubicBezTo>
                  <a:lnTo>
                    <a:pt x="8415" y="5372"/>
                  </a:lnTo>
                  <a:cubicBezTo>
                    <a:pt x="8475" y="5451"/>
                    <a:pt x="8515" y="5610"/>
                    <a:pt x="8575" y="5730"/>
                  </a:cubicBezTo>
                  <a:cubicBezTo>
                    <a:pt x="8674" y="6008"/>
                    <a:pt x="8774" y="6227"/>
                    <a:pt x="8893" y="6346"/>
                  </a:cubicBezTo>
                  <a:cubicBezTo>
                    <a:pt x="8913" y="6366"/>
                    <a:pt x="8972" y="6406"/>
                    <a:pt x="9012" y="6426"/>
                  </a:cubicBezTo>
                  <a:cubicBezTo>
                    <a:pt x="9052" y="6426"/>
                    <a:pt x="9072" y="6446"/>
                    <a:pt x="9092" y="6446"/>
                  </a:cubicBezTo>
                  <a:cubicBezTo>
                    <a:pt x="9152" y="6446"/>
                    <a:pt x="9191" y="6446"/>
                    <a:pt x="9271" y="6426"/>
                  </a:cubicBezTo>
                  <a:cubicBezTo>
                    <a:pt x="9888" y="6327"/>
                    <a:pt x="10365" y="5770"/>
                    <a:pt x="10365" y="5113"/>
                  </a:cubicBezTo>
                  <a:cubicBezTo>
                    <a:pt x="10365" y="4954"/>
                    <a:pt x="10345" y="4815"/>
                    <a:pt x="10285" y="4675"/>
                  </a:cubicBezTo>
                  <a:cubicBezTo>
                    <a:pt x="10464" y="4437"/>
                    <a:pt x="10564" y="4158"/>
                    <a:pt x="10564" y="3860"/>
                  </a:cubicBezTo>
                  <a:cubicBezTo>
                    <a:pt x="10564" y="3124"/>
                    <a:pt x="9987" y="2527"/>
                    <a:pt x="9291" y="2527"/>
                  </a:cubicBezTo>
                  <a:cubicBezTo>
                    <a:pt x="9072" y="2527"/>
                    <a:pt x="8873" y="2567"/>
                    <a:pt x="8694" y="2686"/>
                  </a:cubicBezTo>
                  <a:cubicBezTo>
                    <a:pt x="8654" y="2030"/>
                    <a:pt x="8097" y="1473"/>
                    <a:pt x="7461" y="1473"/>
                  </a:cubicBezTo>
                  <a:cubicBezTo>
                    <a:pt x="7381" y="1473"/>
                    <a:pt x="7282" y="1473"/>
                    <a:pt x="7202" y="1493"/>
                  </a:cubicBezTo>
                  <a:lnTo>
                    <a:pt x="7202" y="1353"/>
                  </a:lnTo>
                  <a:cubicBezTo>
                    <a:pt x="7202" y="597"/>
                    <a:pt x="6625" y="1"/>
                    <a:pt x="5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5527207" y="3226127"/>
              <a:ext cx="859196" cy="859196"/>
            </a:xfrm>
            <a:custGeom>
              <a:rect b="b" l="l" r="r" t="t"/>
              <a:pathLst>
                <a:path extrusionOk="0" h="25165" w="25165">
                  <a:moveTo>
                    <a:pt x="12931" y="4277"/>
                  </a:moveTo>
                  <a:cubicBezTo>
                    <a:pt x="15736" y="4277"/>
                    <a:pt x="18083" y="6425"/>
                    <a:pt x="18322" y="9171"/>
                  </a:cubicBezTo>
                  <a:lnTo>
                    <a:pt x="18342" y="9171"/>
                  </a:lnTo>
                  <a:lnTo>
                    <a:pt x="18342" y="9688"/>
                  </a:lnTo>
                  <a:lnTo>
                    <a:pt x="18342" y="10066"/>
                  </a:lnTo>
                  <a:lnTo>
                    <a:pt x="18342" y="11200"/>
                  </a:lnTo>
                  <a:cubicBezTo>
                    <a:pt x="18501" y="11399"/>
                    <a:pt x="18581" y="11657"/>
                    <a:pt x="18581" y="11896"/>
                  </a:cubicBezTo>
                  <a:cubicBezTo>
                    <a:pt x="18581" y="12155"/>
                    <a:pt x="18501" y="12393"/>
                    <a:pt x="18342" y="12592"/>
                  </a:cubicBezTo>
                  <a:lnTo>
                    <a:pt x="18342" y="17506"/>
                  </a:lnTo>
                  <a:lnTo>
                    <a:pt x="14562" y="17506"/>
                  </a:lnTo>
                  <a:cubicBezTo>
                    <a:pt x="14304" y="17625"/>
                    <a:pt x="14005" y="17724"/>
                    <a:pt x="13707" y="17804"/>
                  </a:cubicBezTo>
                  <a:lnTo>
                    <a:pt x="13707" y="18620"/>
                  </a:lnTo>
                  <a:lnTo>
                    <a:pt x="13965" y="18620"/>
                  </a:lnTo>
                  <a:cubicBezTo>
                    <a:pt x="16631" y="18620"/>
                    <a:pt x="18939" y="20231"/>
                    <a:pt x="19973" y="22519"/>
                  </a:cubicBezTo>
                  <a:cubicBezTo>
                    <a:pt x="19874" y="22618"/>
                    <a:pt x="19774" y="22678"/>
                    <a:pt x="19675" y="22737"/>
                  </a:cubicBezTo>
                  <a:cubicBezTo>
                    <a:pt x="18998" y="23215"/>
                    <a:pt x="18282" y="23613"/>
                    <a:pt x="17506" y="23931"/>
                  </a:cubicBezTo>
                  <a:lnTo>
                    <a:pt x="17128" y="24090"/>
                  </a:lnTo>
                  <a:cubicBezTo>
                    <a:pt x="15716" y="24627"/>
                    <a:pt x="14204" y="24965"/>
                    <a:pt x="12613" y="24965"/>
                  </a:cubicBezTo>
                  <a:cubicBezTo>
                    <a:pt x="11021" y="24965"/>
                    <a:pt x="9470" y="24667"/>
                    <a:pt x="8077" y="24090"/>
                  </a:cubicBezTo>
                  <a:lnTo>
                    <a:pt x="7699" y="23931"/>
                  </a:lnTo>
                  <a:cubicBezTo>
                    <a:pt x="6943" y="23613"/>
                    <a:pt x="6207" y="23215"/>
                    <a:pt x="5551" y="22737"/>
                  </a:cubicBezTo>
                  <a:lnTo>
                    <a:pt x="5252" y="22519"/>
                  </a:lnTo>
                  <a:cubicBezTo>
                    <a:pt x="6267" y="20211"/>
                    <a:pt x="8555" y="18620"/>
                    <a:pt x="11240" y="18620"/>
                  </a:cubicBezTo>
                  <a:lnTo>
                    <a:pt x="11519" y="18620"/>
                  </a:lnTo>
                  <a:lnTo>
                    <a:pt x="11519" y="17804"/>
                  </a:lnTo>
                  <a:cubicBezTo>
                    <a:pt x="11220" y="17724"/>
                    <a:pt x="10922" y="17625"/>
                    <a:pt x="10643" y="17506"/>
                  </a:cubicBezTo>
                  <a:lnTo>
                    <a:pt x="6864" y="17506"/>
                  </a:lnTo>
                  <a:lnTo>
                    <a:pt x="6864" y="12592"/>
                  </a:lnTo>
                  <a:cubicBezTo>
                    <a:pt x="6705" y="12393"/>
                    <a:pt x="6645" y="12155"/>
                    <a:pt x="6645" y="11896"/>
                  </a:cubicBezTo>
                  <a:cubicBezTo>
                    <a:pt x="6645" y="11657"/>
                    <a:pt x="6705" y="11399"/>
                    <a:pt x="6864" y="11200"/>
                  </a:cubicBezTo>
                  <a:lnTo>
                    <a:pt x="6864" y="10066"/>
                  </a:lnTo>
                  <a:lnTo>
                    <a:pt x="6864" y="9688"/>
                  </a:lnTo>
                  <a:lnTo>
                    <a:pt x="6864" y="9171"/>
                  </a:lnTo>
                  <a:lnTo>
                    <a:pt x="6884" y="9171"/>
                  </a:lnTo>
                  <a:cubicBezTo>
                    <a:pt x="7162" y="6425"/>
                    <a:pt x="9470" y="4277"/>
                    <a:pt x="12275" y="4277"/>
                  </a:cubicBezTo>
                  <a:close/>
                  <a:moveTo>
                    <a:pt x="12593" y="0"/>
                  </a:moveTo>
                  <a:cubicBezTo>
                    <a:pt x="5650" y="0"/>
                    <a:pt x="1" y="5610"/>
                    <a:pt x="1" y="12572"/>
                  </a:cubicBezTo>
                  <a:cubicBezTo>
                    <a:pt x="1" y="19515"/>
                    <a:pt x="5630" y="25164"/>
                    <a:pt x="12593" y="25164"/>
                  </a:cubicBezTo>
                  <a:cubicBezTo>
                    <a:pt x="19516" y="25164"/>
                    <a:pt x="25165" y="19535"/>
                    <a:pt x="25165" y="12572"/>
                  </a:cubicBezTo>
                  <a:cubicBezTo>
                    <a:pt x="25165" y="5610"/>
                    <a:pt x="19555" y="0"/>
                    <a:pt x="1259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5970715" y="3882888"/>
              <a:ext cx="76104" cy="97135"/>
            </a:xfrm>
            <a:custGeom>
              <a:rect b="b" l="l" r="r" t="t"/>
              <a:pathLst>
                <a:path extrusionOk="0" h="2845" w="2229">
                  <a:moveTo>
                    <a:pt x="2030" y="0"/>
                  </a:moveTo>
                  <a:cubicBezTo>
                    <a:pt x="1851" y="1055"/>
                    <a:pt x="1035" y="1870"/>
                    <a:pt x="1" y="2049"/>
                  </a:cubicBezTo>
                  <a:cubicBezTo>
                    <a:pt x="259" y="2467"/>
                    <a:pt x="538" y="2845"/>
                    <a:pt x="697" y="2845"/>
                  </a:cubicBezTo>
                  <a:cubicBezTo>
                    <a:pt x="1791" y="2845"/>
                    <a:pt x="2149" y="1572"/>
                    <a:pt x="2209" y="915"/>
                  </a:cubicBezTo>
                  <a:cubicBezTo>
                    <a:pt x="2229" y="478"/>
                    <a:pt x="2149" y="159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5866820" y="3882888"/>
              <a:ext cx="76104" cy="97135"/>
            </a:xfrm>
            <a:custGeom>
              <a:rect b="b" l="l" r="r" t="t"/>
              <a:pathLst>
                <a:path extrusionOk="0" h="2845" w="2229">
                  <a:moveTo>
                    <a:pt x="199" y="0"/>
                  </a:moveTo>
                  <a:cubicBezTo>
                    <a:pt x="80" y="120"/>
                    <a:pt x="0" y="458"/>
                    <a:pt x="20" y="915"/>
                  </a:cubicBezTo>
                  <a:cubicBezTo>
                    <a:pt x="80" y="1592"/>
                    <a:pt x="458" y="2845"/>
                    <a:pt x="1552" y="2845"/>
                  </a:cubicBezTo>
                  <a:cubicBezTo>
                    <a:pt x="1691" y="2845"/>
                    <a:pt x="1989" y="2467"/>
                    <a:pt x="2228" y="2010"/>
                  </a:cubicBezTo>
                  <a:cubicBezTo>
                    <a:pt x="1194" y="1850"/>
                    <a:pt x="378" y="1055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5716697" y="3880157"/>
              <a:ext cx="483629" cy="198368"/>
            </a:xfrm>
            <a:custGeom>
              <a:rect b="b" l="l" r="r" t="t"/>
              <a:pathLst>
                <a:path extrusionOk="0" h="5810" w="14165">
                  <a:moveTo>
                    <a:pt x="7043" y="4218"/>
                  </a:moveTo>
                  <a:cubicBezTo>
                    <a:pt x="7262" y="4218"/>
                    <a:pt x="7461" y="4417"/>
                    <a:pt x="7461" y="4636"/>
                  </a:cubicBezTo>
                  <a:cubicBezTo>
                    <a:pt x="7481" y="4855"/>
                    <a:pt x="7282" y="5054"/>
                    <a:pt x="7043" y="5054"/>
                  </a:cubicBezTo>
                  <a:cubicBezTo>
                    <a:pt x="6804" y="5054"/>
                    <a:pt x="6605" y="4855"/>
                    <a:pt x="6605" y="4636"/>
                  </a:cubicBezTo>
                  <a:cubicBezTo>
                    <a:pt x="6605" y="4417"/>
                    <a:pt x="6804" y="4218"/>
                    <a:pt x="7043" y="4218"/>
                  </a:cubicBezTo>
                  <a:close/>
                  <a:moveTo>
                    <a:pt x="4218" y="1"/>
                  </a:moveTo>
                  <a:lnTo>
                    <a:pt x="4218" y="1"/>
                  </a:lnTo>
                  <a:cubicBezTo>
                    <a:pt x="2308" y="478"/>
                    <a:pt x="757" y="1831"/>
                    <a:pt x="1" y="3581"/>
                  </a:cubicBezTo>
                  <a:cubicBezTo>
                    <a:pt x="657" y="4059"/>
                    <a:pt x="1393" y="4457"/>
                    <a:pt x="2149" y="4775"/>
                  </a:cubicBezTo>
                  <a:lnTo>
                    <a:pt x="2149" y="3084"/>
                  </a:lnTo>
                  <a:cubicBezTo>
                    <a:pt x="2149" y="2985"/>
                    <a:pt x="2229" y="2885"/>
                    <a:pt x="2348" y="2885"/>
                  </a:cubicBezTo>
                  <a:cubicBezTo>
                    <a:pt x="2487" y="2885"/>
                    <a:pt x="2547" y="2965"/>
                    <a:pt x="2547" y="3084"/>
                  </a:cubicBezTo>
                  <a:lnTo>
                    <a:pt x="2547" y="4934"/>
                  </a:lnTo>
                  <a:cubicBezTo>
                    <a:pt x="3979" y="5471"/>
                    <a:pt x="5491" y="5809"/>
                    <a:pt x="7083" y="5809"/>
                  </a:cubicBezTo>
                  <a:cubicBezTo>
                    <a:pt x="8674" y="5809"/>
                    <a:pt x="10206" y="5511"/>
                    <a:pt x="11598" y="4934"/>
                  </a:cubicBezTo>
                  <a:lnTo>
                    <a:pt x="11598" y="3084"/>
                  </a:lnTo>
                  <a:cubicBezTo>
                    <a:pt x="11598" y="2985"/>
                    <a:pt x="11678" y="2885"/>
                    <a:pt x="11797" y="2885"/>
                  </a:cubicBezTo>
                  <a:cubicBezTo>
                    <a:pt x="11936" y="2885"/>
                    <a:pt x="11996" y="2965"/>
                    <a:pt x="11996" y="3084"/>
                  </a:cubicBezTo>
                  <a:lnTo>
                    <a:pt x="11996" y="4775"/>
                  </a:lnTo>
                  <a:cubicBezTo>
                    <a:pt x="12772" y="4457"/>
                    <a:pt x="13488" y="4059"/>
                    <a:pt x="14164" y="3581"/>
                  </a:cubicBezTo>
                  <a:cubicBezTo>
                    <a:pt x="13349" y="1831"/>
                    <a:pt x="11817" y="478"/>
                    <a:pt x="9888" y="1"/>
                  </a:cubicBezTo>
                  <a:lnTo>
                    <a:pt x="9888" y="1"/>
                  </a:lnTo>
                  <a:cubicBezTo>
                    <a:pt x="10027" y="259"/>
                    <a:pt x="10067" y="598"/>
                    <a:pt x="10047" y="995"/>
                  </a:cubicBezTo>
                  <a:cubicBezTo>
                    <a:pt x="9967" y="2090"/>
                    <a:pt x="9311" y="3263"/>
                    <a:pt x="8157" y="3263"/>
                  </a:cubicBezTo>
                  <a:cubicBezTo>
                    <a:pt x="7739" y="3263"/>
                    <a:pt x="7282" y="2567"/>
                    <a:pt x="7063" y="2129"/>
                  </a:cubicBezTo>
                  <a:cubicBezTo>
                    <a:pt x="6824" y="2567"/>
                    <a:pt x="6386" y="3263"/>
                    <a:pt x="5969" y="3263"/>
                  </a:cubicBezTo>
                  <a:cubicBezTo>
                    <a:pt x="4775" y="3263"/>
                    <a:pt x="4139" y="2090"/>
                    <a:pt x="4079" y="995"/>
                  </a:cubicBezTo>
                  <a:cubicBezTo>
                    <a:pt x="4059" y="578"/>
                    <a:pt x="4099" y="239"/>
                    <a:pt x="4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5884472" y="3875411"/>
              <a:ext cx="146062" cy="65929"/>
            </a:xfrm>
            <a:custGeom>
              <a:rect b="b" l="l" r="r" t="t"/>
              <a:pathLst>
                <a:path extrusionOk="0" h="1931" w="4278">
                  <a:moveTo>
                    <a:pt x="716" y="1"/>
                  </a:moveTo>
                  <a:cubicBezTo>
                    <a:pt x="478" y="1"/>
                    <a:pt x="259" y="20"/>
                    <a:pt x="0" y="40"/>
                  </a:cubicBezTo>
                  <a:cubicBezTo>
                    <a:pt x="100" y="1035"/>
                    <a:pt x="896" y="1811"/>
                    <a:pt x="1890" y="1910"/>
                  </a:cubicBezTo>
                  <a:cubicBezTo>
                    <a:pt x="1890" y="1910"/>
                    <a:pt x="1890" y="1890"/>
                    <a:pt x="1910" y="1890"/>
                  </a:cubicBezTo>
                  <a:lnTo>
                    <a:pt x="2010" y="1930"/>
                  </a:lnTo>
                  <a:lnTo>
                    <a:pt x="2268" y="1930"/>
                  </a:lnTo>
                  <a:lnTo>
                    <a:pt x="2368" y="1890"/>
                  </a:lnTo>
                  <a:cubicBezTo>
                    <a:pt x="2368" y="1890"/>
                    <a:pt x="2368" y="1910"/>
                    <a:pt x="2387" y="1910"/>
                  </a:cubicBezTo>
                  <a:cubicBezTo>
                    <a:pt x="3382" y="1811"/>
                    <a:pt x="4158" y="1015"/>
                    <a:pt x="4277" y="40"/>
                  </a:cubicBezTo>
                  <a:cubicBezTo>
                    <a:pt x="4058" y="20"/>
                    <a:pt x="3800" y="1"/>
                    <a:pt x="3561" y="1"/>
                  </a:cubicBezTo>
                  <a:lnTo>
                    <a:pt x="3263" y="1"/>
                  </a:lnTo>
                  <a:cubicBezTo>
                    <a:pt x="3143" y="518"/>
                    <a:pt x="2686" y="935"/>
                    <a:pt x="2129" y="935"/>
                  </a:cubicBezTo>
                  <a:cubicBezTo>
                    <a:pt x="1572" y="935"/>
                    <a:pt x="1094" y="518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5994478" y="3861822"/>
              <a:ext cx="215337" cy="141999"/>
            </a:xfrm>
            <a:custGeom>
              <a:rect b="b" l="l" r="r" t="t"/>
              <a:pathLst>
                <a:path extrusionOk="0" h="4159" w="6307">
                  <a:moveTo>
                    <a:pt x="21" y="1"/>
                  </a:moveTo>
                  <a:lnTo>
                    <a:pt x="21" y="219"/>
                  </a:lnTo>
                  <a:cubicBezTo>
                    <a:pt x="21" y="279"/>
                    <a:pt x="21" y="319"/>
                    <a:pt x="1" y="379"/>
                  </a:cubicBezTo>
                  <a:lnTo>
                    <a:pt x="299" y="379"/>
                  </a:lnTo>
                  <a:cubicBezTo>
                    <a:pt x="538" y="379"/>
                    <a:pt x="757" y="399"/>
                    <a:pt x="1016" y="418"/>
                  </a:cubicBezTo>
                  <a:cubicBezTo>
                    <a:pt x="1016" y="339"/>
                    <a:pt x="1035" y="279"/>
                    <a:pt x="1035" y="200"/>
                  </a:cubicBezTo>
                  <a:lnTo>
                    <a:pt x="1433" y="200"/>
                  </a:lnTo>
                  <a:lnTo>
                    <a:pt x="1433" y="219"/>
                  </a:lnTo>
                  <a:cubicBezTo>
                    <a:pt x="1592" y="259"/>
                    <a:pt x="1712" y="399"/>
                    <a:pt x="1791" y="578"/>
                  </a:cubicBezTo>
                  <a:cubicBezTo>
                    <a:pt x="3701" y="1035"/>
                    <a:pt x="5233" y="2388"/>
                    <a:pt x="6009" y="4158"/>
                  </a:cubicBezTo>
                  <a:lnTo>
                    <a:pt x="6307" y="3920"/>
                  </a:lnTo>
                  <a:cubicBezTo>
                    <a:pt x="5273" y="1612"/>
                    <a:pt x="2985" y="1"/>
                    <a:pt x="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5706523" y="3861139"/>
              <a:ext cx="214654" cy="140633"/>
            </a:xfrm>
            <a:custGeom>
              <a:rect b="b" l="l" r="r" t="t"/>
              <a:pathLst>
                <a:path extrusionOk="0" h="4119" w="6287">
                  <a:moveTo>
                    <a:pt x="5988" y="1"/>
                  </a:moveTo>
                  <a:cubicBezTo>
                    <a:pt x="3323" y="1"/>
                    <a:pt x="1015" y="1612"/>
                    <a:pt x="0" y="3900"/>
                  </a:cubicBezTo>
                  <a:lnTo>
                    <a:pt x="299" y="4119"/>
                  </a:lnTo>
                  <a:cubicBezTo>
                    <a:pt x="1015" y="2388"/>
                    <a:pt x="2587" y="1035"/>
                    <a:pt x="4496" y="558"/>
                  </a:cubicBezTo>
                  <a:cubicBezTo>
                    <a:pt x="4576" y="399"/>
                    <a:pt x="4695" y="259"/>
                    <a:pt x="4854" y="220"/>
                  </a:cubicBezTo>
                  <a:lnTo>
                    <a:pt x="4854" y="200"/>
                  </a:lnTo>
                  <a:lnTo>
                    <a:pt x="5252" y="200"/>
                  </a:lnTo>
                  <a:cubicBezTo>
                    <a:pt x="5252" y="259"/>
                    <a:pt x="5252" y="339"/>
                    <a:pt x="5272" y="419"/>
                  </a:cubicBezTo>
                  <a:cubicBezTo>
                    <a:pt x="5491" y="399"/>
                    <a:pt x="5749" y="359"/>
                    <a:pt x="5988" y="359"/>
                  </a:cubicBezTo>
                  <a:lnTo>
                    <a:pt x="6287" y="359"/>
                  </a:lnTo>
                  <a:cubicBezTo>
                    <a:pt x="6287" y="319"/>
                    <a:pt x="6267" y="259"/>
                    <a:pt x="6267" y="220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6047467" y="3668270"/>
              <a:ext cx="93755" cy="142647"/>
            </a:xfrm>
            <a:custGeom>
              <a:rect b="b" l="l" r="r" t="t"/>
              <a:pathLst>
                <a:path extrusionOk="0" h="4178" w="2746">
                  <a:moveTo>
                    <a:pt x="2746" y="0"/>
                  </a:moveTo>
                  <a:cubicBezTo>
                    <a:pt x="2567" y="100"/>
                    <a:pt x="2368" y="179"/>
                    <a:pt x="2149" y="179"/>
                  </a:cubicBezTo>
                  <a:lnTo>
                    <a:pt x="2089" y="179"/>
                  </a:lnTo>
                  <a:lnTo>
                    <a:pt x="2089" y="279"/>
                  </a:lnTo>
                  <a:cubicBezTo>
                    <a:pt x="2089" y="1890"/>
                    <a:pt x="1274" y="3322"/>
                    <a:pt x="1" y="4178"/>
                  </a:cubicBezTo>
                  <a:lnTo>
                    <a:pt x="2746" y="41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5773749" y="3555532"/>
              <a:ext cx="21783" cy="41449"/>
            </a:xfrm>
            <a:custGeom>
              <a:rect b="b" l="l" r="r" t="t"/>
              <a:pathLst>
                <a:path extrusionOk="0" h="1214" w="638">
                  <a:moveTo>
                    <a:pt x="637" y="0"/>
                  </a:moveTo>
                  <a:cubicBezTo>
                    <a:pt x="220" y="139"/>
                    <a:pt x="1" y="298"/>
                    <a:pt x="1" y="418"/>
                  </a:cubicBezTo>
                  <a:lnTo>
                    <a:pt x="1" y="1214"/>
                  </a:lnTo>
                  <a:cubicBezTo>
                    <a:pt x="160" y="1114"/>
                    <a:pt x="359" y="1034"/>
                    <a:pt x="598" y="1034"/>
                  </a:cubicBezTo>
                  <a:lnTo>
                    <a:pt x="637" y="1034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5773749" y="3668270"/>
              <a:ext cx="93107" cy="142647"/>
            </a:xfrm>
            <a:custGeom>
              <a:rect b="b" l="l" r="r" t="t"/>
              <a:pathLst>
                <a:path extrusionOk="0" h="4178" w="2727">
                  <a:moveTo>
                    <a:pt x="1" y="0"/>
                  </a:moveTo>
                  <a:lnTo>
                    <a:pt x="1" y="4178"/>
                  </a:lnTo>
                  <a:lnTo>
                    <a:pt x="2726" y="4178"/>
                  </a:lnTo>
                  <a:cubicBezTo>
                    <a:pt x="1493" y="3322"/>
                    <a:pt x="637" y="1890"/>
                    <a:pt x="637" y="279"/>
                  </a:cubicBezTo>
                  <a:lnTo>
                    <a:pt x="637" y="179"/>
                  </a:lnTo>
                  <a:lnTo>
                    <a:pt x="598" y="179"/>
                  </a:lnTo>
                  <a:cubicBezTo>
                    <a:pt x="399" y="179"/>
                    <a:pt x="160" y="100"/>
                    <a:pt x="1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6118107" y="3556181"/>
              <a:ext cx="22432" cy="41483"/>
            </a:xfrm>
            <a:custGeom>
              <a:rect b="b" l="l" r="r" t="t"/>
              <a:pathLst>
                <a:path extrusionOk="0" h="1215" w="657">
                  <a:moveTo>
                    <a:pt x="0" y="1"/>
                  </a:moveTo>
                  <a:lnTo>
                    <a:pt x="0" y="1035"/>
                  </a:lnTo>
                  <a:lnTo>
                    <a:pt x="60" y="1035"/>
                  </a:lnTo>
                  <a:cubicBezTo>
                    <a:pt x="279" y="1035"/>
                    <a:pt x="478" y="1115"/>
                    <a:pt x="657" y="1214"/>
                  </a:cubicBezTo>
                  <a:lnTo>
                    <a:pt x="657" y="419"/>
                  </a:lnTo>
                  <a:cubicBezTo>
                    <a:pt x="657" y="319"/>
                    <a:pt x="498" y="180"/>
                    <a:pt x="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5760843" y="3570452"/>
              <a:ext cx="12940" cy="39435"/>
            </a:xfrm>
            <a:custGeom>
              <a:rect b="b" l="l" r="r" t="t"/>
              <a:pathLst>
                <a:path extrusionOk="0" h="1155" w="379">
                  <a:moveTo>
                    <a:pt x="1" y="1"/>
                  </a:moveTo>
                  <a:lnTo>
                    <a:pt x="1" y="1154"/>
                  </a:lnTo>
                  <a:cubicBezTo>
                    <a:pt x="100" y="995"/>
                    <a:pt x="220" y="876"/>
                    <a:pt x="379" y="796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5760843" y="3539212"/>
              <a:ext cx="717" cy="17686"/>
            </a:xfrm>
            <a:custGeom>
              <a:rect b="b" l="l" r="r" t="t"/>
              <a:pathLst>
                <a:path extrusionOk="0" h="518" w="21">
                  <a:moveTo>
                    <a:pt x="1" y="1"/>
                  </a:moveTo>
                  <a:lnTo>
                    <a:pt x="1" y="518"/>
                  </a:lnTo>
                  <a:cubicBezTo>
                    <a:pt x="1" y="339"/>
                    <a:pt x="1" y="180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"/>
            <p:cNvSpPr/>
            <p:nvPr/>
          </p:nvSpPr>
          <p:spPr>
            <a:xfrm>
              <a:off x="6152728" y="3539212"/>
              <a:ext cx="1400" cy="17686"/>
            </a:xfrm>
            <a:custGeom>
              <a:rect b="b" l="l" r="r" t="t"/>
              <a:pathLst>
                <a:path extrusionOk="0" h="518" w="41">
                  <a:moveTo>
                    <a:pt x="1" y="1"/>
                  </a:moveTo>
                  <a:cubicBezTo>
                    <a:pt x="41" y="180"/>
                    <a:pt x="41" y="339"/>
                    <a:pt x="41" y="518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"/>
            <p:cNvSpPr/>
            <p:nvPr/>
          </p:nvSpPr>
          <p:spPr>
            <a:xfrm>
              <a:off x="6025070" y="3656047"/>
              <a:ext cx="129059" cy="167776"/>
            </a:xfrm>
            <a:custGeom>
              <a:rect b="b" l="l" r="r" t="t"/>
              <a:pathLst>
                <a:path extrusionOk="0" h="4914" w="3780">
                  <a:moveTo>
                    <a:pt x="3780" y="0"/>
                  </a:moveTo>
                  <a:cubicBezTo>
                    <a:pt x="3680" y="159"/>
                    <a:pt x="3521" y="279"/>
                    <a:pt x="3402" y="358"/>
                  </a:cubicBezTo>
                  <a:lnTo>
                    <a:pt x="3402" y="4536"/>
                  </a:lnTo>
                  <a:lnTo>
                    <a:pt x="657" y="4536"/>
                  </a:lnTo>
                  <a:cubicBezTo>
                    <a:pt x="458" y="4675"/>
                    <a:pt x="219" y="4814"/>
                    <a:pt x="0" y="4914"/>
                  </a:cubicBezTo>
                  <a:lnTo>
                    <a:pt x="3780" y="4914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"/>
            <p:cNvSpPr/>
            <p:nvPr/>
          </p:nvSpPr>
          <p:spPr>
            <a:xfrm>
              <a:off x="5760843" y="3657378"/>
              <a:ext cx="129093" cy="167128"/>
            </a:xfrm>
            <a:custGeom>
              <a:rect b="b" l="l" r="r" t="t"/>
              <a:pathLst>
                <a:path extrusionOk="0" h="4895" w="3781">
                  <a:moveTo>
                    <a:pt x="1" y="1"/>
                  </a:moveTo>
                  <a:lnTo>
                    <a:pt x="1" y="4895"/>
                  </a:lnTo>
                  <a:lnTo>
                    <a:pt x="3780" y="4895"/>
                  </a:lnTo>
                  <a:cubicBezTo>
                    <a:pt x="3562" y="4775"/>
                    <a:pt x="3323" y="4636"/>
                    <a:pt x="3104" y="4497"/>
                  </a:cubicBezTo>
                  <a:lnTo>
                    <a:pt x="379" y="4497"/>
                  </a:lnTo>
                  <a:lnTo>
                    <a:pt x="379" y="319"/>
                  </a:lnTo>
                  <a:cubicBezTo>
                    <a:pt x="220" y="240"/>
                    <a:pt x="100" y="12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"/>
            <p:cNvSpPr/>
            <p:nvPr/>
          </p:nvSpPr>
          <p:spPr>
            <a:xfrm>
              <a:off x="6141188" y="3569086"/>
              <a:ext cx="12940" cy="38752"/>
            </a:xfrm>
            <a:custGeom>
              <a:rect b="b" l="l" r="r" t="t"/>
              <a:pathLst>
                <a:path extrusionOk="0" h="1135" w="379">
                  <a:moveTo>
                    <a:pt x="1" y="1"/>
                  </a:moveTo>
                  <a:lnTo>
                    <a:pt x="1" y="21"/>
                  </a:lnTo>
                  <a:lnTo>
                    <a:pt x="1" y="817"/>
                  </a:lnTo>
                  <a:cubicBezTo>
                    <a:pt x="140" y="896"/>
                    <a:pt x="279" y="1015"/>
                    <a:pt x="379" y="1135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5931998" y="3836011"/>
              <a:ext cx="50292" cy="57769"/>
            </a:xfrm>
            <a:custGeom>
              <a:rect b="b" l="l" r="r" t="t"/>
              <a:pathLst>
                <a:path extrusionOk="0" h="1692" w="1473">
                  <a:moveTo>
                    <a:pt x="1" y="1"/>
                  </a:moveTo>
                  <a:lnTo>
                    <a:pt x="1" y="975"/>
                  </a:lnTo>
                  <a:cubicBezTo>
                    <a:pt x="1" y="1373"/>
                    <a:pt x="339" y="1692"/>
                    <a:pt x="737" y="1692"/>
                  </a:cubicBezTo>
                  <a:cubicBezTo>
                    <a:pt x="1135" y="1692"/>
                    <a:pt x="1473" y="1373"/>
                    <a:pt x="1473" y="975"/>
                  </a:cubicBezTo>
                  <a:lnTo>
                    <a:pt x="1473" y="1"/>
                  </a:lnTo>
                  <a:cubicBezTo>
                    <a:pt x="1234" y="60"/>
                    <a:pt x="995" y="80"/>
                    <a:pt x="737" y="80"/>
                  </a:cubicBezTo>
                  <a:cubicBezTo>
                    <a:pt x="478" y="80"/>
                    <a:pt x="259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919775" y="3833996"/>
              <a:ext cx="76104" cy="72689"/>
            </a:xfrm>
            <a:custGeom>
              <a:rect b="b" l="l" r="r" t="t"/>
              <a:pathLst>
                <a:path extrusionOk="0" h="2129" w="2229">
                  <a:moveTo>
                    <a:pt x="21" y="0"/>
                  </a:moveTo>
                  <a:lnTo>
                    <a:pt x="21" y="816"/>
                  </a:lnTo>
                  <a:lnTo>
                    <a:pt x="21" y="1034"/>
                  </a:lnTo>
                  <a:lnTo>
                    <a:pt x="1" y="1034"/>
                  </a:lnTo>
                  <a:cubicBezTo>
                    <a:pt x="1" y="1074"/>
                    <a:pt x="1" y="1134"/>
                    <a:pt x="21" y="1194"/>
                  </a:cubicBezTo>
                  <a:cubicBezTo>
                    <a:pt x="100" y="1731"/>
                    <a:pt x="538" y="2129"/>
                    <a:pt x="1115" y="2129"/>
                  </a:cubicBezTo>
                  <a:cubicBezTo>
                    <a:pt x="1652" y="2129"/>
                    <a:pt x="2129" y="1711"/>
                    <a:pt x="2209" y="1194"/>
                  </a:cubicBezTo>
                  <a:cubicBezTo>
                    <a:pt x="2209" y="1134"/>
                    <a:pt x="2229" y="1074"/>
                    <a:pt x="2229" y="1034"/>
                  </a:cubicBezTo>
                  <a:lnTo>
                    <a:pt x="2229" y="816"/>
                  </a:lnTo>
                  <a:lnTo>
                    <a:pt x="2229" y="0"/>
                  </a:lnTo>
                  <a:lnTo>
                    <a:pt x="1851" y="60"/>
                  </a:lnTo>
                  <a:lnTo>
                    <a:pt x="1851" y="1034"/>
                  </a:lnTo>
                  <a:cubicBezTo>
                    <a:pt x="1851" y="1432"/>
                    <a:pt x="1533" y="1751"/>
                    <a:pt x="1115" y="1751"/>
                  </a:cubicBezTo>
                  <a:cubicBezTo>
                    <a:pt x="717" y="1751"/>
                    <a:pt x="399" y="1432"/>
                    <a:pt x="399" y="1034"/>
                  </a:cubicBezTo>
                  <a:lnTo>
                    <a:pt x="399" y="6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808403" y="3538529"/>
              <a:ext cx="296835" cy="287343"/>
            </a:xfrm>
            <a:custGeom>
              <a:rect b="b" l="l" r="r" t="t"/>
              <a:pathLst>
                <a:path extrusionOk="0" h="8416" w="8694">
                  <a:moveTo>
                    <a:pt x="2963" y="2205"/>
                  </a:moveTo>
                  <a:cubicBezTo>
                    <a:pt x="3049" y="2205"/>
                    <a:pt x="3129" y="2261"/>
                    <a:pt x="3163" y="2348"/>
                  </a:cubicBezTo>
                  <a:cubicBezTo>
                    <a:pt x="3183" y="2448"/>
                    <a:pt x="3104" y="2547"/>
                    <a:pt x="3004" y="2587"/>
                  </a:cubicBezTo>
                  <a:lnTo>
                    <a:pt x="1691" y="2825"/>
                  </a:lnTo>
                  <a:lnTo>
                    <a:pt x="1632" y="2825"/>
                  </a:lnTo>
                  <a:cubicBezTo>
                    <a:pt x="1532" y="2825"/>
                    <a:pt x="1472" y="2786"/>
                    <a:pt x="1472" y="2686"/>
                  </a:cubicBezTo>
                  <a:cubicBezTo>
                    <a:pt x="1433" y="2587"/>
                    <a:pt x="1512" y="2487"/>
                    <a:pt x="1612" y="2448"/>
                  </a:cubicBezTo>
                  <a:lnTo>
                    <a:pt x="2925" y="2209"/>
                  </a:lnTo>
                  <a:cubicBezTo>
                    <a:pt x="2937" y="2206"/>
                    <a:pt x="2950" y="2205"/>
                    <a:pt x="2963" y="2205"/>
                  </a:cubicBezTo>
                  <a:close/>
                  <a:moveTo>
                    <a:pt x="5810" y="2344"/>
                  </a:moveTo>
                  <a:cubicBezTo>
                    <a:pt x="5823" y="2344"/>
                    <a:pt x="5836" y="2346"/>
                    <a:pt x="5849" y="2348"/>
                  </a:cubicBezTo>
                  <a:lnTo>
                    <a:pt x="7102" y="2726"/>
                  </a:lnTo>
                  <a:cubicBezTo>
                    <a:pt x="7202" y="2746"/>
                    <a:pt x="7261" y="2845"/>
                    <a:pt x="7241" y="2945"/>
                  </a:cubicBezTo>
                  <a:cubicBezTo>
                    <a:pt x="7202" y="3024"/>
                    <a:pt x="7142" y="3084"/>
                    <a:pt x="7062" y="3084"/>
                  </a:cubicBezTo>
                  <a:lnTo>
                    <a:pt x="7003" y="3084"/>
                  </a:lnTo>
                  <a:lnTo>
                    <a:pt x="5749" y="2706"/>
                  </a:lnTo>
                  <a:cubicBezTo>
                    <a:pt x="5650" y="2686"/>
                    <a:pt x="5590" y="2587"/>
                    <a:pt x="5610" y="2487"/>
                  </a:cubicBezTo>
                  <a:cubicBezTo>
                    <a:pt x="5645" y="2401"/>
                    <a:pt x="5725" y="2344"/>
                    <a:pt x="5810" y="2344"/>
                  </a:cubicBezTo>
                  <a:close/>
                  <a:moveTo>
                    <a:pt x="4357" y="2905"/>
                  </a:moveTo>
                  <a:cubicBezTo>
                    <a:pt x="4476" y="2905"/>
                    <a:pt x="4556" y="2985"/>
                    <a:pt x="4556" y="3104"/>
                  </a:cubicBezTo>
                  <a:lnTo>
                    <a:pt x="4556" y="4695"/>
                  </a:lnTo>
                  <a:cubicBezTo>
                    <a:pt x="4556" y="4795"/>
                    <a:pt x="4476" y="4894"/>
                    <a:pt x="4357" y="4894"/>
                  </a:cubicBezTo>
                  <a:cubicBezTo>
                    <a:pt x="4218" y="4894"/>
                    <a:pt x="4158" y="4815"/>
                    <a:pt x="4158" y="4695"/>
                  </a:cubicBezTo>
                  <a:lnTo>
                    <a:pt x="4158" y="3104"/>
                  </a:lnTo>
                  <a:cubicBezTo>
                    <a:pt x="4158" y="3005"/>
                    <a:pt x="4218" y="2905"/>
                    <a:pt x="4357" y="2905"/>
                  </a:cubicBezTo>
                  <a:close/>
                  <a:moveTo>
                    <a:pt x="5809" y="5471"/>
                  </a:moveTo>
                  <a:lnTo>
                    <a:pt x="5809" y="5670"/>
                  </a:lnTo>
                  <a:cubicBezTo>
                    <a:pt x="5849" y="6287"/>
                    <a:pt x="5172" y="6784"/>
                    <a:pt x="4357" y="6784"/>
                  </a:cubicBezTo>
                  <a:cubicBezTo>
                    <a:pt x="3521" y="6784"/>
                    <a:pt x="2885" y="6287"/>
                    <a:pt x="2885" y="5670"/>
                  </a:cubicBezTo>
                  <a:lnTo>
                    <a:pt x="2885" y="5471"/>
                  </a:lnTo>
                  <a:close/>
                  <a:moveTo>
                    <a:pt x="4357" y="1"/>
                  </a:moveTo>
                  <a:cubicBezTo>
                    <a:pt x="2368" y="1"/>
                    <a:pt x="896" y="160"/>
                    <a:pt x="0" y="399"/>
                  </a:cubicBezTo>
                  <a:lnTo>
                    <a:pt x="0" y="1552"/>
                  </a:lnTo>
                  <a:lnTo>
                    <a:pt x="0" y="3979"/>
                  </a:lnTo>
                  <a:lnTo>
                    <a:pt x="0" y="4079"/>
                  </a:lnTo>
                  <a:cubicBezTo>
                    <a:pt x="0" y="6466"/>
                    <a:pt x="1930" y="8415"/>
                    <a:pt x="4357" y="8415"/>
                  </a:cubicBezTo>
                  <a:cubicBezTo>
                    <a:pt x="6744" y="8415"/>
                    <a:pt x="8693" y="6486"/>
                    <a:pt x="8693" y="4079"/>
                  </a:cubicBezTo>
                  <a:lnTo>
                    <a:pt x="8693" y="3979"/>
                  </a:lnTo>
                  <a:lnTo>
                    <a:pt x="8693" y="1552"/>
                  </a:lnTo>
                  <a:lnTo>
                    <a:pt x="8693" y="399"/>
                  </a:lnTo>
                  <a:cubicBezTo>
                    <a:pt x="8534" y="339"/>
                    <a:pt x="8355" y="319"/>
                    <a:pt x="8156" y="259"/>
                  </a:cubicBezTo>
                  <a:cubicBezTo>
                    <a:pt x="7162" y="100"/>
                    <a:pt x="5809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796180" y="3674381"/>
              <a:ext cx="322647" cy="164396"/>
            </a:xfrm>
            <a:custGeom>
              <a:rect b="b" l="l" r="r" t="t"/>
              <a:pathLst>
                <a:path extrusionOk="0" h="4815" w="9450">
                  <a:moveTo>
                    <a:pt x="0" y="0"/>
                  </a:moveTo>
                  <a:lnTo>
                    <a:pt x="0" y="100"/>
                  </a:lnTo>
                  <a:cubicBezTo>
                    <a:pt x="0" y="1711"/>
                    <a:pt x="836" y="3143"/>
                    <a:pt x="2089" y="3999"/>
                  </a:cubicBezTo>
                  <a:cubicBezTo>
                    <a:pt x="2288" y="4138"/>
                    <a:pt x="2547" y="4277"/>
                    <a:pt x="2765" y="4377"/>
                  </a:cubicBezTo>
                  <a:cubicBezTo>
                    <a:pt x="3044" y="4496"/>
                    <a:pt x="3342" y="4595"/>
                    <a:pt x="3641" y="4675"/>
                  </a:cubicBezTo>
                  <a:cubicBezTo>
                    <a:pt x="3740" y="4715"/>
                    <a:pt x="3859" y="4715"/>
                    <a:pt x="3979" y="4735"/>
                  </a:cubicBezTo>
                  <a:cubicBezTo>
                    <a:pt x="4237" y="4794"/>
                    <a:pt x="4456" y="4814"/>
                    <a:pt x="4715" y="4814"/>
                  </a:cubicBezTo>
                  <a:cubicBezTo>
                    <a:pt x="4954" y="4814"/>
                    <a:pt x="5212" y="4794"/>
                    <a:pt x="5451" y="4735"/>
                  </a:cubicBezTo>
                  <a:lnTo>
                    <a:pt x="5829" y="4675"/>
                  </a:lnTo>
                  <a:cubicBezTo>
                    <a:pt x="6127" y="4595"/>
                    <a:pt x="6426" y="4496"/>
                    <a:pt x="6704" y="4377"/>
                  </a:cubicBezTo>
                  <a:cubicBezTo>
                    <a:pt x="6923" y="4277"/>
                    <a:pt x="7142" y="4138"/>
                    <a:pt x="7361" y="3999"/>
                  </a:cubicBezTo>
                  <a:cubicBezTo>
                    <a:pt x="8614" y="3143"/>
                    <a:pt x="9449" y="1711"/>
                    <a:pt x="9449" y="100"/>
                  </a:cubicBezTo>
                  <a:lnTo>
                    <a:pt x="9449" y="0"/>
                  </a:lnTo>
                  <a:lnTo>
                    <a:pt x="9091" y="0"/>
                  </a:lnTo>
                  <a:lnTo>
                    <a:pt x="9091" y="100"/>
                  </a:lnTo>
                  <a:cubicBezTo>
                    <a:pt x="9091" y="2487"/>
                    <a:pt x="7142" y="4436"/>
                    <a:pt x="4735" y="4436"/>
                  </a:cubicBezTo>
                  <a:cubicBezTo>
                    <a:pt x="2348" y="4436"/>
                    <a:pt x="378" y="2507"/>
                    <a:pt x="378" y="100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105202" y="3552801"/>
              <a:ext cx="12940" cy="38752"/>
            </a:xfrm>
            <a:custGeom>
              <a:rect b="b" l="l" r="r" t="t"/>
              <a:pathLst>
                <a:path extrusionOk="0" h="1135" w="379">
                  <a:moveTo>
                    <a:pt x="0" y="0"/>
                  </a:moveTo>
                  <a:lnTo>
                    <a:pt x="0" y="1134"/>
                  </a:lnTo>
                  <a:lnTo>
                    <a:pt x="378" y="1134"/>
                  </a:lnTo>
                  <a:lnTo>
                    <a:pt x="378" y="100"/>
                  </a:lnTo>
                  <a:cubicBezTo>
                    <a:pt x="279" y="80"/>
                    <a:pt x="160" y="2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5795497" y="3550752"/>
              <a:ext cx="12940" cy="40117"/>
            </a:xfrm>
            <a:custGeom>
              <a:rect b="b" l="l" r="r" t="t"/>
              <a:pathLst>
                <a:path extrusionOk="0" h="1175" w="379">
                  <a:moveTo>
                    <a:pt x="378" y="1"/>
                  </a:moveTo>
                  <a:cubicBezTo>
                    <a:pt x="259" y="80"/>
                    <a:pt x="120" y="100"/>
                    <a:pt x="0" y="140"/>
                  </a:cubicBezTo>
                  <a:lnTo>
                    <a:pt x="0" y="1174"/>
                  </a:lnTo>
                  <a:lnTo>
                    <a:pt x="378" y="117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5765623" y="3604424"/>
              <a:ext cx="30592" cy="57086"/>
            </a:xfrm>
            <a:custGeom>
              <a:rect b="b" l="l" r="r" t="t"/>
              <a:pathLst>
                <a:path extrusionOk="0" h="1672" w="896">
                  <a:moveTo>
                    <a:pt x="856" y="0"/>
                  </a:moveTo>
                  <a:cubicBezTo>
                    <a:pt x="378" y="0"/>
                    <a:pt x="0" y="378"/>
                    <a:pt x="0" y="816"/>
                  </a:cubicBezTo>
                  <a:cubicBezTo>
                    <a:pt x="0" y="1273"/>
                    <a:pt x="378" y="1671"/>
                    <a:pt x="856" y="1671"/>
                  </a:cubicBezTo>
                  <a:lnTo>
                    <a:pt x="895" y="167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5753400" y="3591518"/>
              <a:ext cx="55038" cy="82898"/>
            </a:xfrm>
            <a:custGeom>
              <a:rect b="b" l="l" r="r" t="t"/>
              <a:pathLst>
                <a:path extrusionOk="0" h="2428" w="1612">
                  <a:moveTo>
                    <a:pt x="1233" y="378"/>
                  </a:moveTo>
                  <a:lnTo>
                    <a:pt x="1233" y="2049"/>
                  </a:lnTo>
                  <a:lnTo>
                    <a:pt x="1194" y="2049"/>
                  </a:lnTo>
                  <a:cubicBezTo>
                    <a:pt x="736" y="2049"/>
                    <a:pt x="338" y="1671"/>
                    <a:pt x="338" y="1194"/>
                  </a:cubicBezTo>
                  <a:cubicBezTo>
                    <a:pt x="338" y="716"/>
                    <a:pt x="716" y="378"/>
                    <a:pt x="1194" y="378"/>
                  </a:cubicBezTo>
                  <a:close/>
                  <a:moveTo>
                    <a:pt x="1194" y="0"/>
                  </a:moveTo>
                  <a:cubicBezTo>
                    <a:pt x="955" y="0"/>
                    <a:pt x="756" y="80"/>
                    <a:pt x="597" y="179"/>
                  </a:cubicBezTo>
                  <a:cubicBezTo>
                    <a:pt x="438" y="259"/>
                    <a:pt x="318" y="378"/>
                    <a:pt x="219" y="498"/>
                  </a:cubicBezTo>
                  <a:cubicBezTo>
                    <a:pt x="60" y="697"/>
                    <a:pt x="0" y="955"/>
                    <a:pt x="0" y="1194"/>
                  </a:cubicBezTo>
                  <a:cubicBezTo>
                    <a:pt x="0" y="1453"/>
                    <a:pt x="60" y="1691"/>
                    <a:pt x="219" y="1890"/>
                  </a:cubicBezTo>
                  <a:cubicBezTo>
                    <a:pt x="318" y="2049"/>
                    <a:pt x="438" y="2169"/>
                    <a:pt x="597" y="2248"/>
                  </a:cubicBezTo>
                  <a:cubicBezTo>
                    <a:pt x="756" y="2348"/>
                    <a:pt x="955" y="2427"/>
                    <a:pt x="1194" y="2427"/>
                  </a:cubicBezTo>
                  <a:lnTo>
                    <a:pt x="1611" y="242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6118107" y="3604424"/>
              <a:ext cx="30592" cy="57086"/>
            </a:xfrm>
            <a:custGeom>
              <a:rect b="b" l="l" r="r" t="t"/>
              <a:pathLst>
                <a:path extrusionOk="0" h="1672" w="896">
                  <a:moveTo>
                    <a:pt x="0" y="0"/>
                  </a:moveTo>
                  <a:lnTo>
                    <a:pt x="0" y="1671"/>
                  </a:lnTo>
                  <a:lnTo>
                    <a:pt x="60" y="1671"/>
                  </a:lnTo>
                  <a:cubicBezTo>
                    <a:pt x="518" y="1671"/>
                    <a:pt x="896" y="1293"/>
                    <a:pt x="896" y="816"/>
                  </a:cubicBezTo>
                  <a:cubicBezTo>
                    <a:pt x="896" y="378"/>
                    <a:pt x="51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6106567" y="3591518"/>
              <a:ext cx="55038" cy="82898"/>
            </a:xfrm>
            <a:custGeom>
              <a:rect b="b" l="l" r="r" t="t"/>
              <a:pathLst>
                <a:path extrusionOk="0" h="2428" w="1612">
                  <a:moveTo>
                    <a:pt x="398" y="378"/>
                  </a:moveTo>
                  <a:cubicBezTo>
                    <a:pt x="836" y="378"/>
                    <a:pt x="1234" y="756"/>
                    <a:pt x="1234" y="1194"/>
                  </a:cubicBezTo>
                  <a:cubicBezTo>
                    <a:pt x="1234" y="1651"/>
                    <a:pt x="856" y="2049"/>
                    <a:pt x="398" y="2049"/>
                  </a:cubicBezTo>
                  <a:lnTo>
                    <a:pt x="338" y="2049"/>
                  </a:lnTo>
                  <a:lnTo>
                    <a:pt x="338" y="378"/>
                  </a:lnTo>
                  <a:close/>
                  <a:moveTo>
                    <a:pt x="0" y="0"/>
                  </a:moveTo>
                  <a:lnTo>
                    <a:pt x="0" y="2427"/>
                  </a:lnTo>
                  <a:lnTo>
                    <a:pt x="418" y="2427"/>
                  </a:lnTo>
                  <a:cubicBezTo>
                    <a:pt x="637" y="2427"/>
                    <a:pt x="836" y="2348"/>
                    <a:pt x="1015" y="2248"/>
                  </a:cubicBezTo>
                  <a:cubicBezTo>
                    <a:pt x="1154" y="2169"/>
                    <a:pt x="1293" y="2049"/>
                    <a:pt x="1393" y="1930"/>
                  </a:cubicBezTo>
                  <a:cubicBezTo>
                    <a:pt x="1532" y="1711"/>
                    <a:pt x="1612" y="1472"/>
                    <a:pt x="1612" y="1214"/>
                  </a:cubicBezTo>
                  <a:cubicBezTo>
                    <a:pt x="1612" y="975"/>
                    <a:pt x="1532" y="716"/>
                    <a:pt x="1393" y="518"/>
                  </a:cubicBezTo>
                  <a:cubicBezTo>
                    <a:pt x="1293" y="378"/>
                    <a:pt x="1134" y="259"/>
                    <a:pt x="1015" y="179"/>
                  </a:cubicBezTo>
                  <a:cubicBezTo>
                    <a:pt x="836" y="80"/>
                    <a:pt x="637" y="0"/>
                    <a:pt x="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5788703" y="3980023"/>
              <a:ext cx="13623" cy="69309"/>
            </a:xfrm>
            <a:custGeom>
              <a:rect b="b" l="l" r="r" t="t"/>
              <a:pathLst>
                <a:path extrusionOk="0" h="2030" w="399">
                  <a:moveTo>
                    <a:pt x="199" y="0"/>
                  </a:moveTo>
                  <a:cubicBezTo>
                    <a:pt x="100" y="0"/>
                    <a:pt x="0" y="60"/>
                    <a:pt x="0" y="199"/>
                  </a:cubicBezTo>
                  <a:lnTo>
                    <a:pt x="0" y="1890"/>
                  </a:lnTo>
                  <a:lnTo>
                    <a:pt x="378" y="2029"/>
                  </a:lnTo>
                  <a:lnTo>
                    <a:pt x="378" y="199"/>
                  </a:lnTo>
                  <a:cubicBezTo>
                    <a:pt x="398" y="60"/>
                    <a:pt x="31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6111313" y="3980023"/>
              <a:ext cx="13623" cy="69309"/>
            </a:xfrm>
            <a:custGeom>
              <a:rect b="b" l="l" r="r" t="t"/>
              <a:pathLst>
                <a:path extrusionOk="0" h="2030" w="399">
                  <a:moveTo>
                    <a:pt x="199" y="0"/>
                  </a:moveTo>
                  <a:cubicBezTo>
                    <a:pt x="100" y="0"/>
                    <a:pt x="1" y="60"/>
                    <a:pt x="1" y="199"/>
                  </a:cubicBezTo>
                  <a:lnTo>
                    <a:pt x="1" y="2029"/>
                  </a:lnTo>
                  <a:lnTo>
                    <a:pt x="378" y="1890"/>
                  </a:lnTo>
                  <a:lnTo>
                    <a:pt x="378" y="199"/>
                  </a:lnTo>
                  <a:cubicBezTo>
                    <a:pt x="398" y="60"/>
                    <a:pt x="29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5964604" y="3867934"/>
              <a:ext cx="75421" cy="83581"/>
            </a:xfrm>
            <a:custGeom>
              <a:rect b="b" l="l" r="r" t="t"/>
              <a:pathLst>
                <a:path extrusionOk="0" h="2448" w="2209">
                  <a:moveTo>
                    <a:pt x="1871" y="1"/>
                  </a:moveTo>
                  <a:cubicBezTo>
                    <a:pt x="1871" y="60"/>
                    <a:pt x="1871" y="140"/>
                    <a:pt x="1831" y="220"/>
                  </a:cubicBezTo>
                  <a:cubicBezTo>
                    <a:pt x="1791" y="1234"/>
                    <a:pt x="995" y="2010"/>
                    <a:pt x="1" y="2109"/>
                  </a:cubicBezTo>
                  <a:cubicBezTo>
                    <a:pt x="40" y="2229"/>
                    <a:pt x="120" y="2328"/>
                    <a:pt x="180" y="2448"/>
                  </a:cubicBezTo>
                  <a:cubicBezTo>
                    <a:pt x="1214" y="2288"/>
                    <a:pt x="2030" y="1453"/>
                    <a:pt x="2209" y="418"/>
                  </a:cubicBezTo>
                  <a:cubicBezTo>
                    <a:pt x="2189" y="399"/>
                    <a:pt x="2169" y="359"/>
                    <a:pt x="2109" y="359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5952381" y="3940623"/>
              <a:ext cx="8877" cy="2049"/>
            </a:xfrm>
            <a:custGeom>
              <a:rect b="b" l="l" r="r" t="t"/>
              <a:pathLst>
                <a:path extrusionOk="0" h="60" w="260">
                  <a:moveTo>
                    <a:pt x="1" y="0"/>
                  </a:moveTo>
                  <a:lnTo>
                    <a:pt x="140" y="6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5872249" y="3868617"/>
              <a:ext cx="2049" cy="341"/>
            </a:xfrm>
            <a:custGeom>
              <a:rect b="b" l="l" r="r" t="t"/>
              <a:pathLst>
                <a:path extrusionOk="0" h="10" w="60">
                  <a:moveTo>
                    <a:pt x="0" y="1"/>
                  </a:moveTo>
                  <a:cubicBezTo>
                    <a:pt x="7" y="7"/>
                    <a:pt x="14" y="9"/>
                    <a:pt x="20" y="9"/>
                  </a:cubicBezTo>
                  <a:cubicBezTo>
                    <a:pt x="33" y="9"/>
                    <a:pt x="47" y="1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6039307" y="3868617"/>
              <a:ext cx="2766" cy="34"/>
            </a:xfrm>
            <a:custGeom>
              <a:rect b="b" l="l" r="r" t="t"/>
              <a:pathLst>
                <a:path extrusionOk="0" h="1" w="81">
                  <a:moveTo>
                    <a:pt x="80" y="1"/>
                  </a:moveTo>
                  <a:lnTo>
                    <a:pt x="1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5873615" y="3868617"/>
              <a:ext cx="75421" cy="82898"/>
            </a:xfrm>
            <a:custGeom>
              <a:rect b="b" l="l" r="r" t="t"/>
              <a:pathLst>
                <a:path extrusionOk="0" h="2428" w="2209">
                  <a:moveTo>
                    <a:pt x="0" y="1"/>
                  </a:moveTo>
                  <a:lnTo>
                    <a:pt x="100" y="339"/>
                  </a:lnTo>
                  <a:cubicBezTo>
                    <a:pt x="80" y="339"/>
                    <a:pt x="20" y="379"/>
                    <a:pt x="0" y="398"/>
                  </a:cubicBezTo>
                  <a:cubicBezTo>
                    <a:pt x="179" y="1433"/>
                    <a:pt x="995" y="2268"/>
                    <a:pt x="2049" y="2428"/>
                  </a:cubicBezTo>
                  <a:cubicBezTo>
                    <a:pt x="2109" y="2308"/>
                    <a:pt x="2168" y="2209"/>
                    <a:pt x="2208" y="2089"/>
                  </a:cubicBezTo>
                  <a:cubicBezTo>
                    <a:pt x="1214" y="1990"/>
                    <a:pt x="458" y="1194"/>
                    <a:pt x="318" y="219"/>
                  </a:cubicBezTo>
                  <a:cubicBezTo>
                    <a:pt x="318" y="140"/>
                    <a:pt x="298" y="60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5920458" y="3737544"/>
              <a:ext cx="72724" cy="19734"/>
            </a:xfrm>
            <a:custGeom>
              <a:rect b="b" l="l" r="r" t="t"/>
              <a:pathLst>
                <a:path extrusionOk="0" h="578" w="2130">
                  <a:moveTo>
                    <a:pt x="1" y="0"/>
                  </a:moveTo>
                  <a:cubicBezTo>
                    <a:pt x="120" y="338"/>
                    <a:pt x="578" y="577"/>
                    <a:pt x="1075" y="577"/>
                  </a:cubicBezTo>
                  <a:cubicBezTo>
                    <a:pt x="1592" y="577"/>
                    <a:pt x="2010" y="338"/>
                    <a:pt x="2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5907552" y="3725321"/>
              <a:ext cx="100550" cy="44863"/>
            </a:xfrm>
            <a:custGeom>
              <a:rect b="b" l="l" r="r" t="t"/>
              <a:pathLst>
                <a:path extrusionOk="0" h="1314" w="2945">
                  <a:moveTo>
                    <a:pt x="2527" y="358"/>
                  </a:moveTo>
                  <a:cubicBezTo>
                    <a:pt x="2408" y="696"/>
                    <a:pt x="1990" y="935"/>
                    <a:pt x="1473" y="935"/>
                  </a:cubicBezTo>
                  <a:cubicBezTo>
                    <a:pt x="956" y="935"/>
                    <a:pt x="518" y="696"/>
                    <a:pt x="399" y="358"/>
                  </a:cubicBezTo>
                  <a:close/>
                  <a:moveTo>
                    <a:pt x="1" y="0"/>
                  </a:moveTo>
                  <a:lnTo>
                    <a:pt x="1" y="199"/>
                  </a:lnTo>
                  <a:cubicBezTo>
                    <a:pt x="1" y="816"/>
                    <a:pt x="677" y="1313"/>
                    <a:pt x="1473" y="1313"/>
                  </a:cubicBezTo>
                  <a:cubicBezTo>
                    <a:pt x="2268" y="1313"/>
                    <a:pt x="2945" y="816"/>
                    <a:pt x="2945" y="199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5950332" y="3638361"/>
              <a:ext cx="13623" cy="67978"/>
            </a:xfrm>
            <a:custGeom>
              <a:rect b="b" l="l" r="r" t="t"/>
              <a:pathLst>
                <a:path extrusionOk="0" h="1991" w="399">
                  <a:moveTo>
                    <a:pt x="200" y="1"/>
                  </a:moveTo>
                  <a:cubicBezTo>
                    <a:pt x="100" y="1"/>
                    <a:pt x="1" y="81"/>
                    <a:pt x="1" y="200"/>
                  </a:cubicBezTo>
                  <a:lnTo>
                    <a:pt x="1" y="1791"/>
                  </a:lnTo>
                  <a:cubicBezTo>
                    <a:pt x="1" y="1891"/>
                    <a:pt x="61" y="1990"/>
                    <a:pt x="200" y="1990"/>
                  </a:cubicBezTo>
                  <a:cubicBezTo>
                    <a:pt x="319" y="1990"/>
                    <a:pt x="399" y="1911"/>
                    <a:pt x="399" y="1791"/>
                  </a:cubicBezTo>
                  <a:lnTo>
                    <a:pt x="399" y="200"/>
                  </a:lnTo>
                  <a:cubicBezTo>
                    <a:pt x="399" y="81"/>
                    <a:pt x="31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5856612" y="3612891"/>
              <a:ext cx="59818" cy="21441"/>
            </a:xfrm>
            <a:custGeom>
              <a:rect b="b" l="l" r="r" t="t"/>
              <a:pathLst>
                <a:path extrusionOk="0" h="628" w="1752">
                  <a:moveTo>
                    <a:pt x="1546" y="0"/>
                  </a:moveTo>
                  <a:cubicBezTo>
                    <a:pt x="1529" y="0"/>
                    <a:pt x="1511" y="4"/>
                    <a:pt x="1493" y="11"/>
                  </a:cubicBezTo>
                  <a:lnTo>
                    <a:pt x="180" y="250"/>
                  </a:lnTo>
                  <a:cubicBezTo>
                    <a:pt x="80" y="270"/>
                    <a:pt x="1" y="369"/>
                    <a:pt x="21" y="468"/>
                  </a:cubicBezTo>
                  <a:cubicBezTo>
                    <a:pt x="60" y="568"/>
                    <a:pt x="120" y="628"/>
                    <a:pt x="200" y="628"/>
                  </a:cubicBezTo>
                  <a:lnTo>
                    <a:pt x="220" y="628"/>
                  </a:lnTo>
                  <a:lnTo>
                    <a:pt x="1552" y="369"/>
                  </a:lnTo>
                  <a:cubicBezTo>
                    <a:pt x="1672" y="349"/>
                    <a:pt x="1751" y="250"/>
                    <a:pt x="1712" y="150"/>
                  </a:cubicBezTo>
                  <a:cubicBezTo>
                    <a:pt x="1695" y="69"/>
                    <a:pt x="1625" y="0"/>
                    <a:pt x="15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999258" y="3617842"/>
              <a:ext cx="57086" cy="24651"/>
            </a:xfrm>
            <a:custGeom>
              <a:rect b="b" l="l" r="r" t="t"/>
              <a:pathLst>
                <a:path extrusionOk="0" h="722" w="1672">
                  <a:moveTo>
                    <a:pt x="209" y="0"/>
                  </a:moveTo>
                  <a:cubicBezTo>
                    <a:pt x="128" y="0"/>
                    <a:pt x="53" y="42"/>
                    <a:pt x="20" y="125"/>
                  </a:cubicBezTo>
                  <a:cubicBezTo>
                    <a:pt x="0" y="224"/>
                    <a:pt x="60" y="323"/>
                    <a:pt x="159" y="363"/>
                  </a:cubicBezTo>
                  <a:lnTo>
                    <a:pt x="1413" y="721"/>
                  </a:lnTo>
                  <a:lnTo>
                    <a:pt x="1472" y="721"/>
                  </a:lnTo>
                  <a:cubicBezTo>
                    <a:pt x="1552" y="721"/>
                    <a:pt x="1612" y="682"/>
                    <a:pt x="1651" y="602"/>
                  </a:cubicBezTo>
                  <a:cubicBezTo>
                    <a:pt x="1671" y="522"/>
                    <a:pt x="1612" y="423"/>
                    <a:pt x="1512" y="383"/>
                  </a:cubicBezTo>
                  <a:lnTo>
                    <a:pt x="259" y="5"/>
                  </a:lnTo>
                  <a:cubicBezTo>
                    <a:pt x="242" y="2"/>
                    <a:pt x="226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773749" y="3384377"/>
              <a:ext cx="366793" cy="167776"/>
            </a:xfrm>
            <a:custGeom>
              <a:rect b="b" l="l" r="r" t="t"/>
              <a:pathLst>
                <a:path extrusionOk="0" h="4914" w="10743">
                  <a:moveTo>
                    <a:pt x="5034" y="0"/>
                  </a:moveTo>
                  <a:cubicBezTo>
                    <a:pt x="2328" y="0"/>
                    <a:pt x="100" y="2188"/>
                    <a:pt x="1" y="4914"/>
                  </a:cubicBezTo>
                  <a:cubicBezTo>
                    <a:pt x="1135" y="4217"/>
                    <a:pt x="4576" y="4158"/>
                    <a:pt x="5372" y="4158"/>
                  </a:cubicBezTo>
                  <a:cubicBezTo>
                    <a:pt x="6168" y="4158"/>
                    <a:pt x="9589" y="4217"/>
                    <a:pt x="10743" y="4914"/>
                  </a:cubicBezTo>
                  <a:cubicBezTo>
                    <a:pt x="10663" y="2188"/>
                    <a:pt x="8415" y="0"/>
                    <a:pt x="5690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760843" y="3372154"/>
              <a:ext cx="391922" cy="197651"/>
            </a:xfrm>
            <a:custGeom>
              <a:rect b="b" l="l" r="r" t="t"/>
              <a:pathLst>
                <a:path extrusionOk="0" h="5789" w="11479">
                  <a:moveTo>
                    <a:pt x="6088" y="358"/>
                  </a:moveTo>
                  <a:cubicBezTo>
                    <a:pt x="8813" y="358"/>
                    <a:pt x="11061" y="2546"/>
                    <a:pt x="11141" y="5272"/>
                  </a:cubicBezTo>
                  <a:cubicBezTo>
                    <a:pt x="9987" y="4555"/>
                    <a:pt x="6565" y="4516"/>
                    <a:pt x="5770" y="4516"/>
                  </a:cubicBezTo>
                  <a:cubicBezTo>
                    <a:pt x="4974" y="4516"/>
                    <a:pt x="1533" y="4555"/>
                    <a:pt x="399" y="5272"/>
                  </a:cubicBezTo>
                  <a:lnTo>
                    <a:pt x="399" y="5272"/>
                  </a:lnTo>
                  <a:cubicBezTo>
                    <a:pt x="478" y="2546"/>
                    <a:pt x="2706" y="358"/>
                    <a:pt x="5451" y="358"/>
                  </a:cubicBezTo>
                  <a:close/>
                  <a:moveTo>
                    <a:pt x="5412" y="0"/>
                  </a:moveTo>
                  <a:cubicBezTo>
                    <a:pt x="2607" y="0"/>
                    <a:pt x="279" y="2148"/>
                    <a:pt x="21" y="4894"/>
                  </a:cubicBezTo>
                  <a:cubicBezTo>
                    <a:pt x="1" y="5073"/>
                    <a:pt x="1" y="5232"/>
                    <a:pt x="1" y="5411"/>
                  </a:cubicBezTo>
                  <a:lnTo>
                    <a:pt x="1" y="5789"/>
                  </a:lnTo>
                  <a:lnTo>
                    <a:pt x="379" y="5789"/>
                  </a:lnTo>
                  <a:cubicBezTo>
                    <a:pt x="379" y="5669"/>
                    <a:pt x="598" y="5510"/>
                    <a:pt x="1015" y="5371"/>
                  </a:cubicBezTo>
                  <a:cubicBezTo>
                    <a:pt x="1115" y="5331"/>
                    <a:pt x="1234" y="5291"/>
                    <a:pt x="1393" y="5272"/>
                  </a:cubicBezTo>
                  <a:cubicBezTo>
                    <a:pt x="2289" y="5033"/>
                    <a:pt x="3761" y="4874"/>
                    <a:pt x="5750" y="4874"/>
                  </a:cubicBezTo>
                  <a:cubicBezTo>
                    <a:pt x="7182" y="4874"/>
                    <a:pt x="8535" y="4973"/>
                    <a:pt x="9549" y="5132"/>
                  </a:cubicBezTo>
                  <a:cubicBezTo>
                    <a:pt x="9768" y="5172"/>
                    <a:pt x="9947" y="5212"/>
                    <a:pt x="10086" y="5272"/>
                  </a:cubicBezTo>
                  <a:cubicBezTo>
                    <a:pt x="10246" y="5291"/>
                    <a:pt x="10365" y="5331"/>
                    <a:pt x="10464" y="5371"/>
                  </a:cubicBezTo>
                  <a:cubicBezTo>
                    <a:pt x="10962" y="5530"/>
                    <a:pt x="11121" y="5689"/>
                    <a:pt x="11121" y="5789"/>
                  </a:cubicBezTo>
                  <a:lnTo>
                    <a:pt x="11479" y="5789"/>
                  </a:lnTo>
                  <a:lnTo>
                    <a:pt x="11479" y="5411"/>
                  </a:lnTo>
                  <a:cubicBezTo>
                    <a:pt x="11479" y="5232"/>
                    <a:pt x="11479" y="5073"/>
                    <a:pt x="11459" y="4894"/>
                  </a:cubicBezTo>
                  <a:cubicBezTo>
                    <a:pt x="11181" y="2148"/>
                    <a:pt x="8873" y="0"/>
                    <a:pt x="6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5957127" y="3867251"/>
              <a:ext cx="102598" cy="124347"/>
            </a:xfrm>
            <a:custGeom>
              <a:rect b="b" l="l" r="r" t="t"/>
              <a:pathLst>
                <a:path extrusionOk="0" h="3642" w="3005">
                  <a:moveTo>
                    <a:pt x="2388" y="1"/>
                  </a:moveTo>
                  <a:lnTo>
                    <a:pt x="2348" y="379"/>
                  </a:lnTo>
                  <a:cubicBezTo>
                    <a:pt x="2388" y="379"/>
                    <a:pt x="2428" y="419"/>
                    <a:pt x="2448" y="438"/>
                  </a:cubicBezTo>
                  <a:cubicBezTo>
                    <a:pt x="2587" y="558"/>
                    <a:pt x="2647" y="876"/>
                    <a:pt x="2627" y="1354"/>
                  </a:cubicBezTo>
                  <a:cubicBezTo>
                    <a:pt x="2587" y="2030"/>
                    <a:pt x="2209" y="3263"/>
                    <a:pt x="1115" y="3263"/>
                  </a:cubicBezTo>
                  <a:cubicBezTo>
                    <a:pt x="956" y="3263"/>
                    <a:pt x="657" y="2885"/>
                    <a:pt x="419" y="2448"/>
                  </a:cubicBezTo>
                  <a:cubicBezTo>
                    <a:pt x="339" y="2328"/>
                    <a:pt x="299" y="2229"/>
                    <a:pt x="240" y="2090"/>
                  </a:cubicBezTo>
                  <a:cubicBezTo>
                    <a:pt x="240" y="2090"/>
                    <a:pt x="240" y="2070"/>
                    <a:pt x="220" y="2070"/>
                  </a:cubicBezTo>
                  <a:lnTo>
                    <a:pt x="120" y="2129"/>
                  </a:lnTo>
                  <a:lnTo>
                    <a:pt x="1" y="2169"/>
                  </a:lnTo>
                  <a:lnTo>
                    <a:pt x="120" y="2229"/>
                  </a:lnTo>
                  <a:cubicBezTo>
                    <a:pt x="100" y="2288"/>
                    <a:pt x="41" y="2368"/>
                    <a:pt x="1" y="2487"/>
                  </a:cubicBezTo>
                  <a:cubicBezTo>
                    <a:pt x="220" y="2945"/>
                    <a:pt x="657" y="3641"/>
                    <a:pt x="1095" y="3641"/>
                  </a:cubicBezTo>
                  <a:cubicBezTo>
                    <a:pt x="2289" y="3641"/>
                    <a:pt x="2905" y="2468"/>
                    <a:pt x="2985" y="1373"/>
                  </a:cubicBezTo>
                  <a:cubicBezTo>
                    <a:pt x="3005" y="956"/>
                    <a:pt x="2945" y="598"/>
                    <a:pt x="2826" y="379"/>
                  </a:cubicBezTo>
                  <a:cubicBezTo>
                    <a:pt x="2746" y="200"/>
                    <a:pt x="2627" y="80"/>
                    <a:pt x="2487" y="41"/>
                  </a:cubicBezTo>
                  <a:cubicBezTo>
                    <a:pt x="2448" y="41"/>
                    <a:pt x="2428" y="1"/>
                    <a:pt x="2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5853915" y="3868617"/>
              <a:ext cx="108027" cy="123664"/>
            </a:xfrm>
            <a:custGeom>
              <a:rect b="b" l="l" r="r" t="t"/>
              <a:pathLst>
                <a:path extrusionOk="0" h="3622" w="3164">
                  <a:moveTo>
                    <a:pt x="597" y="1"/>
                  </a:moveTo>
                  <a:cubicBezTo>
                    <a:pt x="577" y="1"/>
                    <a:pt x="557" y="20"/>
                    <a:pt x="537" y="20"/>
                  </a:cubicBezTo>
                  <a:cubicBezTo>
                    <a:pt x="378" y="80"/>
                    <a:pt x="259" y="200"/>
                    <a:pt x="179" y="379"/>
                  </a:cubicBezTo>
                  <a:cubicBezTo>
                    <a:pt x="60" y="617"/>
                    <a:pt x="0" y="975"/>
                    <a:pt x="40" y="1373"/>
                  </a:cubicBezTo>
                  <a:cubicBezTo>
                    <a:pt x="100" y="2467"/>
                    <a:pt x="756" y="3621"/>
                    <a:pt x="1930" y="3621"/>
                  </a:cubicBezTo>
                  <a:cubicBezTo>
                    <a:pt x="2348" y="3621"/>
                    <a:pt x="2785" y="2925"/>
                    <a:pt x="3024" y="2487"/>
                  </a:cubicBezTo>
                  <a:cubicBezTo>
                    <a:pt x="3084" y="2388"/>
                    <a:pt x="3123" y="2288"/>
                    <a:pt x="3163" y="2209"/>
                  </a:cubicBezTo>
                  <a:lnTo>
                    <a:pt x="3044" y="2169"/>
                  </a:lnTo>
                  <a:lnTo>
                    <a:pt x="2924" y="2109"/>
                  </a:lnTo>
                  <a:lnTo>
                    <a:pt x="2825" y="2069"/>
                  </a:lnTo>
                  <a:cubicBezTo>
                    <a:pt x="2825" y="2069"/>
                    <a:pt x="2825" y="2089"/>
                    <a:pt x="2785" y="2089"/>
                  </a:cubicBezTo>
                  <a:cubicBezTo>
                    <a:pt x="2745" y="2209"/>
                    <a:pt x="2666" y="2308"/>
                    <a:pt x="2626" y="2428"/>
                  </a:cubicBezTo>
                  <a:cubicBezTo>
                    <a:pt x="2367" y="2865"/>
                    <a:pt x="2069" y="3263"/>
                    <a:pt x="1930" y="3263"/>
                  </a:cubicBezTo>
                  <a:cubicBezTo>
                    <a:pt x="836" y="3263"/>
                    <a:pt x="458" y="1990"/>
                    <a:pt x="398" y="1333"/>
                  </a:cubicBezTo>
                  <a:cubicBezTo>
                    <a:pt x="378" y="896"/>
                    <a:pt x="458" y="577"/>
                    <a:pt x="577" y="418"/>
                  </a:cubicBezTo>
                  <a:cubicBezTo>
                    <a:pt x="597" y="398"/>
                    <a:pt x="637" y="379"/>
                    <a:pt x="677" y="379"/>
                  </a:cubicBezTo>
                  <a:lnTo>
                    <a:pt x="6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5942207" y="4022803"/>
              <a:ext cx="29909" cy="29226"/>
            </a:xfrm>
            <a:custGeom>
              <a:rect b="b" l="l" r="r" t="t"/>
              <a:pathLst>
                <a:path extrusionOk="0" h="856" w="876">
                  <a:moveTo>
                    <a:pt x="438" y="0"/>
                  </a:moveTo>
                  <a:cubicBezTo>
                    <a:pt x="199" y="0"/>
                    <a:pt x="0" y="199"/>
                    <a:pt x="0" y="438"/>
                  </a:cubicBezTo>
                  <a:cubicBezTo>
                    <a:pt x="0" y="657"/>
                    <a:pt x="199" y="856"/>
                    <a:pt x="438" y="856"/>
                  </a:cubicBezTo>
                  <a:cubicBezTo>
                    <a:pt x="657" y="856"/>
                    <a:pt x="856" y="657"/>
                    <a:pt x="856" y="438"/>
                  </a:cubicBezTo>
                  <a:cubicBezTo>
                    <a:pt x="876" y="199"/>
                    <a:pt x="677" y="0"/>
                    <a:pt x="4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6443449" y="2399543"/>
              <a:ext cx="757998" cy="757349"/>
            </a:xfrm>
            <a:custGeom>
              <a:rect b="b" l="l" r="r" t="t"/>
              <a:pathLst>
                <a:path extrusionOk="0" h="22182" w="22201">
                  <a:moveTo>
                    <a:pt x="11120" y="3084"/>
                  </a:moveTo>
                  <a:cubicBezTo>
                    <a:pt x="12413" y="3084"/>
                    <a:pt x="13467" y="4158"/>
                    <a:pt x="13467" y="5451"/>
                  </a:cubicBezTo>
                  <a:cubicBezTo>
                    <a:pt x="13467" y="5590"/>
                    <a:pt x="13447" y="5750"/>
                    <a:pt x="13428" y="5889"/>
                  </a:cubicBezTo>
                  <a:cubicBezTo>
                    <a:pt x="14900" y="6585"/>
                    <a:pt x="15914" y="8117"/>
                    <a:pt x="15914" y="9848"/>
                  </a:cubicBezTo>
                  <a:lnTo>
                    <a:pt x="15914" y="10106"/>
                  </a:lnTo>
                  <a:cubicBezTo>
                    <a:pt x="16232" y="10265"/>
                    <a:pt x="16451" y="10623"/>
                    <a:pt x="16451" y="11021"/>
                  </a:cubicBezTo>
                  <a:cubicBezTo>
                    <a:pt x="16451" y="11618"/>
                    <a:pt x="15994" y="12095"/>
                    <a:pt x="15397" y="12095"/>
                  </a:cubicBezTo>
                  <a:lnTo>
                    <a:pt x="15357" y="12095"/>
                  </a:lnTo>
                  <a:lnTo>
                    <a:pt x="15357" y="12135"/>
                  </a:lnTo>
                  <a:cubicBezTo>
                    <a:pt x="15357" y="14065"/>
                    <a:pt x="14044" y="15676"/>
                    <a:pt x="12254" y="16094"/>
                  </a:cubicBezTo>
                  <a:lnTo>
                    <a:pt x="12254" y="16750"/>
                  </a:lnTo>
                  <a:lnTo>
                    <a:pt x="12473" y="16750"/>
                  </a:lnTo>
                  <a:cubicBezTo>
                    <a:pt x="14721" y="16750"/>
                    <a:pt x="16690" y="18063"/>
                    <a:pt x="17585" y="19973"/>
                  </a:cubicBezTo>
                  <a:lnTo>
                    <a:pt x="17287" y="20192"/>
                  </a:lnTo>
                  <a:cubicBezTo>
                    <a:pt x="16730" y="20570"/>
                    <a:pt x="16133" y="20888"/>
                    <a:pt x="15536" y="21147"/>
                  </a:cubicBezTo>
                  <a:lnTo>
                    <a:pt x="15158" y="21286"/>
                  </a:lnTo>
                  <a:cubicBezTo>
                    <a:pt x="13905" y="21783"/>
                    <a:pt x="12552" y="22062"/>
                    <a:pt x="11120" y="22062"/>
                  </a:cubicBezTo>
                  <a:cubicBezTo>
                    <a:pt x="9827" y="22062"/>
                    <a:pt x="8574" y="21843"/>
                    <a:pt x="7400" y="21445"/>
                  </a:cubicBezTo>
                  <a:lnTo>
                    <a:pt x="7042" y="21286"/>
                  </a:lnTo>
                  <a:cubicBezTo>
                    <a:pt x="6386" y="21047"/>
                    <a:pt x="5789" y="20729"/>
                    <a:pt x="5212" y="20371"/>
                  </a:cubicBezTo>
                  <a:cubicBezTo>
                    <a:pt x="5112" y="20291"/>
                    <a:pt x="4993" y="20251"/>
                    <a:pt x="4894" y="20172"/>
                  </a:cubicBezTo>
                  <a:cubicBezTo>
                    <a:pt x="5769" y="18163"/>
                    <a:pt x="7758" y="16750"/>
                    <a:pt x="10086" y="16750"/>
                  </a:cubicBezTo>
                  <a:lnTo>
                    <a:pt x="10324" y="16750"/>
                  </a:lnTo>
                  <a:lnTo>
                    <a:pt x="10324" y="16094"/>
                  </a:lnTo>
                  <a:cubicBezTo>
                    <a:pt x="8534" y="15656"/>
                    <a:pt x="7201" y="14065"/>
                    <a:pt x="7201" y="12135"/>
                  </a:cubicBezTo>
                  <a:lnTo>
                    <a:pt x="7201" y="12095"/>
                  </a:lnTo>
                  <a:lnTo>
                    <a:pt x="7181" y="12095"/>
                  </a:lnTo>
                  <a:cubicBezTo>
                    <a:pt x="6585" y="12095"/>
                    <a:pt x="6107" y="11618"/>
                    <a:pt x="6107" y="11021"/>
                  </a:cubicBezTo>
                  <a:cubicBezTo>
                    <a:pt x="6107" y="10623"/>
                    <a:pt x="6346" y="10265"/>
                    <a:pt x="6664" y="10106"/>
                  </a:cubicBezTo>
                  <a:lnTo>
                    <a:pt x="6664" y="9848"/>
                  </a:lnTo>
                  <a:cubicBezTo>
                    <a:pt x="6664" y="8236"/>
                    <a:pt x="7539" y="6844"/>
                    <a:pt x="8832" y="6068"/>
                  </a:cubicBezTo>
                  <a:cubicBezTo>
                    <a:pt x="8773" y="5869"/>
                    <a:pt x="8753" y="5670"/>
                    <a:pt x="8753" y="5451"/>
                  </a:cubicBezTo>
                  <a:cubicBezTo>
                    <a:pt x="8753" y="4158"/>
                    <a:pt x="9827" y="3084"/>
                    <a:pt x="11120" y="3084"/>
                  </a:cubicBezTo>
                  <a:close/>
                  <a:moveTo>
                    <a:pt x="11080" y="1"/>
                  </a:moveTo>
                  <a:cubicBezTo>
                    <a:pt x="4973" y="1"/>
                    <a:pt x="0" y="4974"/>
                    <a:pt x="0" y="11101"/>
                  </a:cubicBezTo>
                  <a:cubicBezTo>
                    <a:pt x="0" y="17208"/>
                    <a:pt x="4973" y="22181"/>
                    <a:pt x="11080" y="22181"/>
                  </a:cubicBezTo>
                  <a:cubicBezTo>
                    <a:pt x="17207" y="22181"/>
                    <a:pt x="22180" y="17208"/>
                    <a:pt x="22180" y="11101"/>
                  </a:cubicBezTo>
                  <a:cubicBezTo>
                    <a:pt x="22200" y="4974"/>
                    <a:pt x="17227" y="1"/>
                    <a:pt x="110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6753802" y="2517709"/>
              <a:ext cx="135887" cy="83581"/>
            </a:xfrm>
            <a:custGeom>
              <a:rect b="b" l="l" r="r" t="t"/>
              <a:pathLst>
                <a:path extrusionOk="0" h="2448" w="3980">
                  <a:moveTo>
                    <a:pt x="1990" y="1"/>
                  </a:moveTo>
                  <a:cubicBezTo>
                    <a:pt x="896" y="1"/>
                    <a:pt x="1" y="896"/>
                    <a:pt x="1" y="1990"/>
                  </a:cubicBezTo>
                  <a:cubicBezTo>
                    <a:pt x="1" y="2149"/>
                    <a:pt x="41" y="2289"/>
                    <a:pt x="61" y="2448"/>
                  </a:cubicBezTo>
                  <a:cubicBezTo>
                    <a:pt x="638" y="2169"/>
                    <a:pt x="1254" y="2010"/>
                    <a:pt x="1931" y="2010"/>
                  </a:cubicBezTo>
                  <a:lnTo>
                    <a:pt x="2448" y="2010"/>
                  </a:lnTo>
                  <a:cubicBezTo>
                    <a:pt x="2985" y="2010"/>
                    <a:pt x="3482" y="2110"/>
                    <a:pt x="3960" y="2289"/>
                  </a:cubicBezTo>
                  <a:cubicBezTo>
                    <a:pt x="3980" y="2189"/>
                    <a:pt x="3980" y="2090"/>
                    <a:pt x="3980" y="1990"/>
                  </a:cubicBezTo>
                  <a:cubicBezTo>
                    <a:pt x="3980" y="896"/>
                    <a:pt x="3084" y="1"/>
                    <a:pt x="1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6741579" y="2504804"/>
              <a:ext cx="161016" cy="101915"/>
            </a:xfrm>
            <a:custGeom>
              <a:rect b="b" l="l" r="r" t="t"/>
              <a:pathLst>
                <a:path extrusionOk="0" h="2985" w="4716">
                  <a:moveTo>
                    <a:pt x="2348" y="1"/>
                  </a:moveTo>
                  <a:cubicBezTo>
                    <a:pt x="1055" y="1"/>
                    <a:pt x="1" y="1075"/>
                    <a:pt x="1" y="2368"/>
                  </a:cubicBezTo>
                  <a:cubicBezTo>
                    <a:pt x="1" y="2587"/>
                    <a:pt x="21" y="2786"/>
                    <a:pt x="61" y="2985"/>
                  </a:cubicBezTo>
                  <a:cubicBezTo>
                    <a:pt x="200" y="2925"/>
                    <a:pt x="319" y="2866"/>
                    <a:pt x="419" y="2826"/>
                  </a:cubicBezTo>
                  <a:cubicBezTo>
                    <a:pt x="399" y="2667"/>
                    <a:pt x="359" y="2507"/>
                    <a:pt x="359" y="2368"/>
                  </a:cubicBezTo>
                  <a:cubicBezTo>
                    <a:pt x="359" y="1274"/>
                    <a:pt x="1254" y="379"/>
                    <a:pt x="2348" y="379"/>
                  </a:cubicBezTo>
                  <a:cubicBezTo>
                    <a:pt x="3442" y="379"/>
                    <a:pt x="4338" y="1274"/>
                    <a:pt x="4338" y="2368"/>
                  </a:cubicBezTo>
                  <a:cubicBezTo>
                    <a:pt x="4338" y="2468"/>
                    <a:pt x="4338" y="2567"/>
                    <a:pt x="4318" y="2667"/>
                  </a:cubicBezTo>
                  <a:cubicBezTo>
                    <a:pt x="4437" y="2726"/>
                    <a:pt x="4576" y="2766"/>
                    <a:pt x="4676" y="2826"/>
                  </a:cubicBezTo>
                  <a:cubicBezTo>
                    <a:pt x="4696" y="2667"/>
                    <a:pt x="4715" y="2527"/>
                    <a:pt x="4715" y="2368"/>
                  </a:cubicBezTo>
                  <a:cubicBezTo>
                    <a:pt x="4715" y="1075"/>
                    <a:pt x="3641" y="1"/>
                    <a:pt x="2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774185" y="3029843"/>
              <a:ext cx="19734" cy="15535"/>
            </a:xfrm>
            <a:custGeom>
              <a:rect b="b" l="l" r="r" t="t"/>
              <a:pathLst>
                <a:path extrusionOk="0" h="455" w="578">
                  <a:moveTo>
                    <a:pt x="1" y="0"/>
                  </a:moveTo>
                  <a:lnTo>
                    <a:pt x="1" y="0"/>
                  </a:lnTo>
                  <a:cubicBezTo>
                    <a:pt x="41" y="40"/>
                    <a:pt x="41" y="119"/>
                    <a:pt x="41" y="179"/>
                  </a:cubicBezTo>
                  <a:cubicBezTo>
                    <a:pt x="60" y="279"/>
                    <a:pt x="100" y="338"/>
                    <a:pt x="180" y="398"/>
                  </a:cubicBezTo>
                  <a:cubicBezTo>
                    <a:pt x="236" y="426"/>
                    <a:pt x="302" y="454"/>
                    <a:pt x="371" y="454"/>
                  </a:cubicBezTo>
                  <a:cubicBezTo>
                    <a:pt x="400" y="454"/>
                    <a:pt x="429" y="449"/>
                    <a:pt x="458" y="438"/>
                  </a:cubicBezTo>
                  <a:cubicBezTo>
                    <a:pt x="498" y="438"/>
                    <a:pt x="558" y="418"/>
                    <a:pt x="578" y="398"/>
                  </a:cubicBezTo>
                  <a:cubicBezTo>
                    <a:pt x="379" y="298"/>
                    <a:pt x="180" y="1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52471" y="2997238"/>
              <a:ext cx="14272" cy="21749"/>
            </a:xfrm>
            <a:custGeom>
              <a:rect b="b" l="l" r="r" t="t"/>
              <a:pathLst>
                <a:path extrusionOk="0" h="637" w="418">
                  <a:moveTo>
                    <a:pt x="139" y="0"/>
                  </a:moveTo>
                  <a:cubicBezTo>
                    <a:pt x="20" y="100"/>
                    <a:pt x="0" y="279"/>
                    <a:pt x="80" y="438"/>
                  </a:cubicBezTo>
                  <a:cubicBezTo>
                    <a:pt x="139" y="557"/>
                    <a:pt x="299" y="637"/>
                    <a:pt x="418" y="637"/>
                  </a:cubicBezTo>
                  <a:cubicBezTo>
                    <a:pt x="299" y="438"/>
                    <a:pt x="199" y="239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6807474" y="3048178"/>
              <a:ext cx="34" cy="3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6889654" y="2997238"/>
              <a:ext cx="13623" cy="21851"/>
            </a:xfrm>
            <a:custGeom>
              <a:rect b="b" l="l" r="r" t="t"/>
              <a:pathLst>
                <a:path extrusionOk="0" h="640" w="399">
                  <a:moveTo>
                    <a:pt x="279" y="0"/>
                  </a:moveTo>
                  <a:cubicBezTo>
                    <a:pt x="199" y="239"/>
                    <a:pt x="120" y="458"/>
                    <a:pt x="1" y="637"/>
                  </a:cubicBezTo>
                  <a:cubicBezTo>
                    <a:pt x="17" y="639"/>
                    <a:pt x="33" y="640"/>
                    <a:pt x="49" y="640"/>
                  </a:cubicBezTo>
                  <a:cubicBezTo>
                    <a:pt x="187" y="640"/>
                    <a:pt x="305" y="563"/>
                    <a:pt x="359" y="438"/>
                  </a:cubicBezTo>
                  <a:cubicBezTo>
                    <a:pt x="398" y="338"/>
                    <a:pt x="398" y="239"/>
                    <a:pt x="378" y="159"/>
                  </a:cubicBezTo>
                  <a:cubicBezTo>
                    <a:pt x="359" y="100"/>
                    <a:pt x="319" y="6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6814268" y="3050192"/>
              <a:ext cx="24480" cy="10926"/>
            </a:xfrm>
            <a:custGeom>
              <a:rect b="b" l="l" r="r" t="t"/>
              <a:pathLst>
                <a:path extrusionOk="0" h="320" w="717">
                  <a:moveTo>
                    <a:pt x="0" y="1"/>
                  </a:moveTo>
                  <a:cubicBezTo>
                    <a:pt x="60" y="180"/>
                    <a:pt x="199" y="319"/>
                    <a:pt x="378" y="319"/>
                  </a:cubicBezTo>
                  <a:cubicBezTo>
                    <a:pt x="478" y="319"/>
                    <a:pt x="577" y="279"/>
                    <a:pt x="617" y="200"/>
                  </a:cubicBezTo>
                  <a:cubicBezTo>
                    <a:pt x="677" y="140"/>
                    <a:pt x="697" y="100"/>
                    <a:pt x="717" y="21"/>
                  </a:cubicBezTo>
                  <a:lnTo>
                    <a:pt x="717" y="21"/>
                  </a:lnTo>
                  <a:cubicBezTo>
                    <a:pt x="617" y="41"/>
                    <a:pt x="518" y="41"/>
                    <a:pt x="398" y="41"/>
                  </a:cubicBezTo>
                  <a:cubicBezTo>
                    <a:pt x="259" y="41"/>
                    <a:pt x="120" y="2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6768756" y="2983649"/>
              <a:ext cx="122298" cy="54355"/>
            </a:xfrm>
            <a:custGeom>
              <a:rect b="b" l="l" r="r" t="t"/>
              <a:pathLst>
                <a:path extrusionOk="0" h="1592" w="3582">
                  <a:moveTo>
                    <a:pt x="558" y="0"/>
                  </a:moveTo>
                  <a:cubicBezTo>
                    <a:pt x="359" y="0"/>
                    <a:pt x="160" y="40"/>
                    <a:pt x="1" y="40"/>
                  </a:cubicBezTo>
                  <a:cubicBezTo>
                    <a:pt x="100" y="935"/>
                    <a:pt x="856" y="1592"/>
                    <a:pt x="1791" y="1592"/>
                  </a:cubicBezTo>
                  <a:cubicBezTo>
                    <a:pt x="2706" y="1592"/>
                    <a:pt x="3442" y="896"/>
                    <a:pt x="3581" y="40"/>
                  </a:cubicBezTo>
                  <a:cubicBezTo>
                    <a:pt x="3382" y="0"/>
                    <a:pt x="3203" y="0"/>
                    <a:pt x="3004" y="0"/>
                  </a:cubicBezTo>
                  <a:lnTo>
                    <a:pt x="2786" y="0"/>
                  </a:lnTo>
                  <a:cubicBezTo>
                    <a:pt x="2626" y="478"/>
                    <a:pt x="2229" y="836"/>
                    <a:pt x="1751" y="836"/>
                  </a:cubicBezTo>
                  <a:cubicBezTo>
                    <a:pt x="1254" y="836"/>
                    <a:pt x="856" y="478"/>
                    <a:pt x="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6861145" y="3030492"/>
              <a:ext cx="20383" cy="15910"/>
            </a:xfrm>
            <a:custGeom>
              <a:rect b="b" l="l" r="r" t="t"/>
              <a:pathLst>
                <a:path extrusionOk="0" h="466" w="597">
                  <a:moveTo>
                    <a:pt x="577" y="1"/>
                  </a:moveTo>
                  <a:cubicBezTo>
                    <a:pt x="398" y="180"/>
                    <a:pt x="219" y="299"/>
                    <a:pt x="0" y="399"/>
                  </a:cubicBezTo>
                  <a:cubicBezTo>
                    <a:pt x="80" y="419"/>
                    <a:pt x="100" y="419"/>
                    <a:pt x="139" y="458"/>
                  </a:cubicBezTo>
                  <a:cubicBezTo>
                    <a:pt x="164" y="463"/>
                    <a:pt x="189" y="466"/>
                    <a:pt x="214" y="466"/>
                  </a:cubicBezTo>
                  <a:cubicBezTo>
                    <a:pt x="287" y="466"/>
                    <a:pt x="358" y="444"/>
                    <a:pt x="418" y="399"/>
                  </a:cubicBezTo>
                  <a:cubicBezTo>
                    <a:pt x="497" y="359"/>
                    <a:pt x="577" y="279"/>
                    <a:pt x="577" y="180"/>
                  </a:cubicBezTo>
                  <a:cubicBezTo>
                    <a:pt x="597" y="120"/>
                    <a:pt x="577" y="6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6620716" y="2989078"/>
              <a:ext cx="413636" cy="164396"/>
            </a:xfrm>
            <a:custGeom>
              <a:rect b="b" l="l" r="r" t="t"/>
              <a:pathLst>
                <a:path extrusionOk="0" h="4815" w="12115">
                  <a:moveTo>
                    <a:pt x="6087" y="3561"/>
                  </a:moveTo>
                  <a:cubicBezTo>
                    <a:pt x="6286" y="3561"/>
                    <a:pt x="6465" y="3720"/>
                    <a:pt x="6465" y="3919"/>
                  </a:cubicBezTo>
                  <a:cubicBezTo>
                    <a:pt x="6465" y="4118"/>
                    <a:pt x="6286" y="4297"/>
                    <a:pt x="6087" y="4297"/>
                  </a:cubicBezTo>
                  <a:cubicBezTo>
                    <a:pt x="5888" y="4297"/>
                    <a:pt x="5729" y="4118"/>
                    <a:pt x="5729" y="3919"/>
                  </a:cubicBezTo>
                  <a:cubicBezTo>
                    <a:pt x="5729" y="3720"/>
                    <a:pt x="5888" y="3561"/>
                    <a:pt x="6087" y="3561"/>
                  </a:cubicBezTo>
                  <a:close/>
                  <a:moveTo>
                    <a:pt x="8435" y="1"/>
                  </a:moveTo>
                  <a:cubicBezTo>
                    <a:pt x="8514" y="80"/>
                    <a:pt x="8574" y="180"/>
                    <a:pt x="8614" y="299"/>
                  </a:cubicBezTo>
                  <a:cubicBezTo>
                    <a:pt x="8653" y="498"/>
                    <a:pt x="8653" y="697"/>
                    <a:pt x="8554" y="876"/>
                  </a:cubicBezTo>
                  <a:cubicBezTo>
                    <a:pt x="8435" y="1095"/>
                    <a:pt x="8236" y="1214"/>
                    <a:pt x="7977" y="1274"/>
                  </a:cubicBezTo>
                  <a:lnTo>
                    <a:pt x="7977" y="1492"/>
                  </a:lnTo>
                  <a:cubicBezTo>
                    <a:pt x="7937" y="1691"/>
                    <a:pt x="7838" y="1831"/>
                    <a:pt x="7659" y="1970"/>
                  </a:cubicBezTo>
                  <a:cubicBezTo>
                    <a:pt x="7539" y="2030"/>
                    <a:pt x="7420" y="2089"/>
                    <a:pt x="7261" y="2089"/>
                  </a:cubicBezTo>
                  <a:cubicBezTo>
                    <a:pt x="7221" y="2089"/>
                    <a:pt x="7161" y="2089"/>
                    <a:pt x="7122" y="2069"/>
                  </a:cubicBezTo>
                  <a:cubicBezTo>
                    <a:pt x="6982" y="2030"/>
                    <a:pt x="6863" y="1970"/>
                    <a:pt x="6764" y="1890"/>
                  </a:cubicBezTo>
                  <a:cubicBezTo>
                    <a:pt x="6744" y="2030"/>
                    <a:pt x="6664" y="2189"/>
                    <a:pt x="6565" y="2288"/>
                  </a:cubicBezTo>
                  <a:cubicBezTo>
                    <a:pt x="6445" y="2427"/>
                    <a:pt x="6246" y="2507"/>
                    <a:pt x="6047" y="2507"/>
                  </a:cubicBezTo>
                  <a:lnTo>
                    <a:pt x="6028" y="2507"/>
                  </a:lnTo>
                  <a:cubicBezTo>
                    <a:pt x="5669" y="2507"/>
                    <a:pt x="5371" y="2268"/>
                    <a:pt x="5291" y="1930"/>
                  </a:cubicBezTo>
                  <a:cubicBezTo>
                    <a:pt x="5232" y="1990"/>
                    <a:pt x="5132" y="2030"/>
                    <a:pt x="5033" y="2069"/>
                  </a:cubicBezTo>
                  <a:cubicBezTo>
                    <a:pt x="4973" y="2069"/>
                    <a:pt x="4933" y="2089"/>
                    <a:pt x="4874" y="2089"/>
                  </a:cubicBezTo>
                  <a:cubicBezTo>
                    <a:pt x="4734" y="2089"/>
                    <a:pt x="4595" y="2030"/>
                    <a:pt x="4476" y="1970"/>
                  </a:cubicBezTo>
                  <a:cubicBezTo>
                    <a:pt x="4297" y="1870"/>
                    <a:pt x="4197" y="1691"/>
                    <a:pt x="4158" y="1492"/>
                  </a:cubicBezTo>
                  <a:cubicBezTo>
                    <a:pt x="4138" y="1413"/>
                    <a:pt x="4138" y="1333"/>
                    <a:pt x="4158" y="1274"/>
                  </a:cubicBezTo>
                  <a:cubicBezTo>
                    <a:pt x="3939" y="1234"/>
                    <a:pt x="3700" y="1095"/>
                    <a:pt x="3581" y="876"/>
                  </a:cubicBezTo>
                  <a:cubicBezTo>
                    <a:pt x="3441" y="577"/>
                    <a:pt x="3481" y="219"/>
                    <a:pt x="3700" y="1"/>
                  </a:cubicBezTo>
                  <a:lnTo>
                    <a:pt x="3700" y="1"/>
                  </a:lnTo>
                  <a:cubicBezTo>
                    <a:pt x="2009" y="378"/>
                    <a:pt x="656" y="1572"/>
                    <a:pt x="0" y="3124"/>
                  </a:cubicBezTo>
                  <a:cubicBezTo>
                    <a:pt x="577" y="3482"/>
                    <a:pt x="1194" y="3800"/>
                    <a:pt x="1810" y="4059"/>
                  </a:cubicBezTo>
                  <a:lnTo>
                    <a:pt x="1810" y="2666"/>
                  </a:lnTo>
                  <a:cubicBezTo>
                    <a:pt x="1810" y="2567"/>
                    <a:pt x="1890" y="2467"/>
                    <a:pt x="2009" y="2467"/>
                  </a:cubicBezTo>
                  <a:cubicBezTo>
                    <a:pt x="2148" y="2467"/>
                    <a:pt x="2208" y="2527"/>
                    <a:pt x="2208" y="2666"/>
                  </a:cubicBezTo>
                  <a:lnTo>
                    <a:pt x="2208" y="4198"/>
                  </a:lnTo>
                  <a:cubicBezTo>
                    <a:pt x="3382" y="4596"/>
                    <a:pt x="4635" y="4815"/>
                    <a:pt x="5928" y="4815"/>
                  </a:cubicBezTo>
                  <a:cubicBezTo>
                    <a:pt x="7360" y="4815"/>
                    <a:pt x="8713" y="4556"/>
                    <a:pt x="9966" y="4059"/>
                  </a:cubicBezTo>
                  <a:lnTo>
                    <a:pt x="9966" y="2666"/>
                  </a:lnTo>
                  <a:cubicBezTo>
                    <a:pt x="9966" y="2567"/>
                    <a:pt x="10046" y="2467"/>
                    <a:pt x="10165" y="2467"/>
                  </a:cubicBezTo>
                  <a:cubicBezTo>
                    <a:pt x="10304" y="2467"/>
                    <a:pt x="10364" y="2527"/>
                    <a:pt x="10364" y="2666"/>
                  </a:cubicBezTo>
                  <a:lnTo>
                    <a:pt x="10364" y="3899"/>
                  </a:lnTo>
                  <a:cubicBezTo>
                    <a:pt x="11001" y="3621"/>
                    <a:pt x="11558" y="3303"/>
                    <a:pt x="12115" y="2965"/>
                  </a:cubicBezTo>
                  <a:cubicBezTo>
                    <a:pt x="11399" y="1473"/>
                    <a:pt x="10046" y="339"/>
                    <a:pt x="8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6861145" y="2971426"/>
              <a:ext cx="181365" cy="117518"/>
            </a:xfrm>
            <a:custGeom>
              <a:rect b="b" l="l" r="r" t="t"/>
              <a:pathLst>
                <a:path extrusionOk="0" h="3442" w="5312">
                  <a:moveTo>
                    <a:pt x="20" y="0"/>
                  </a:moveTo>
                  <a:lnTo>
                    <a:pt x="20" y="219"/>
                  </a:lnTo>
                  <a:cubicBezTo>
                    <a:pt x="20" y="259"/>
                    <a:pt x="20" y="319"/>
                    <a:pt x="0" y="358"/>
                  </a:cubicBezTo>
                  <a:lnTo>
                    <a:pt x="219" y="358"/>
                  </a:lnTo>
                  <a:cubicBezTo>
                    <a:pt x="418" y="358"/>
                    <a:pt x="617" y="398"/>
                    <a:pt x="796" y="398"/>
                  </a:cubicBezTo>
                  <a:cubicBezTo>
                    <a:pt x="796" y="319"/>
                    <a:pt x="816" y="239"/>
                    <a:pt x="816" y="159"/>
                  </a:cubicBezTo>
                  <a:lnTo>
                    <a:pt x="1194" y="159"/>
                  </a:lnTo>
                  <a:lnTo>
                    <a:pt x="1194" y="398"/>
                  </a:lnTo>
                  <a:lnTo>
                    <a:pt x="1213" y="358"/>
                  </a:lnTo>
                  <a:cubicBezTo>
                    <a:pt x="1293" y="398"/>
                    <a:pt x="1333" y="438"/>
                    <a:pt x="1393" y="518"/>
                  </a:cubicBezTo>
                  <a:cubicBezTo>
                    <a:pt x="3004" y="895"/>
                    <a:pt x="4357" y="1990"/>
                    <a:pt x="5013" y="3442"/>
                  </a:cubicBezTo>
                  <a:lnTo>
                    <a:pt x="5311" y="3223"/>
                  </a:lnTo>
                  <a:cubicBezTo>
                    <a:pt x="4456" y="1313"/>
                    <a:pt x="2487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6609824" y="2971426"/>
              <a:ext cx="186145" cy="123630"/>
            </a:xfrm>
            <a:custGeom>
              <a:rect b="b" l="l" r="r" t="t"/>
              <a:pathLst>
                <a:path extrusionOk="0" h="3621" w="5452">
                  <a:moveTo>
                    <a:pt x="5193" y="0"/>
                  </a:moveTo>
                  <a:cubicBezTo>
                    <a:pt x="2845" y="0"/>
                    <a:pt x="856" y="1413"/>
                    <a:pt x="1" y="3422"/>
                  </a:cubicBezTo>
                  <a:cubicBezTo>
                    <a:pt x="100" y="3501"/>
                    <a:pt x="220" y="3581"/>
                    <a:pt x="319" y="3621"/>
                  </a:cubicBezTo>
                  <a:cubicBezTo>
                    <a:pt x="995" y="2049"/>
                    <a:pt x="2368" y="895"/>
                    <a:pt x="4059" y="518"/>
                  </a:cubicBezTo>
                  <a:cubicBezTo>
                    <a:pt x="4099" y="458"/>
                    <a:pt x="4178" y="418"/>
                    <a:pt x="4218" y="358"/>
                  </a:cubicBezTo>
                  <a:lnTo>
                    <a:pt x="4258" y="398"/>
                  </a:lnTo>
                  <a:lnTo>
                    <a:pt x="4258" y="159"/>
                  </a:lnTo>
                  <a:lnTo>
                    <a:pt x="4616" y="159"/>
                  </a:lnTo>
                  <a:cubicBezTo>
                    <a:pt x="4616" y="239"/>
                    <a:pt x="4616" y="319"/>
                    <a:pt x="4656" y="398"/>
                  </a:cubicBezTo>
                  <a:cubicBezTo>
                    <a:pt x="4835" y="358"/>
                    <a:pt x="5014" y="358"/>
                    <a:pt x="5213" y="358"/>
                  </a:cubicBezTo>
                  <a:lnTo>
                    <a:pt x="5451" y="358"/>
                  </a:lnTo>
                  <a:cubicBezTo>
                    <a:pt x="5451" y="319"/>
                    <a:pt x="5412" y="259"/>
                    <a:pt x="5412" y="219"/>
                  </a:cubicBezTo>
                  <a:lnTo>
                    <a:pt x="5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6807474" y="2951726"/>
              <a:ext cx="40800" cy="47561"/>
            </a:xfrm>
            <a:custGeom>
              <a:rect b="b" l="l" r="r" t="t"/>
              <a:pathLst>
                <a:path extrusionOk="0" h="1393" w="1195">
                  <a:moveTo>
                    <a:pt x="1" y="0"/>
                  </a:moveTo>
                  <a:lnTo>
                    <a:pt x="1" y="796"/>
                  </a:lnTo>
                  <a:cubicBezTo>
                    <a:pt x="1" y="1114"/>
                    <a:pt x="279" y="1393"/>
                    <a:pt x="597" y="1393"/>
                  </a:cubicBezTo>
                  <a:cubicBezTo>
                    <a:pt x="916" y="1393"/>
                    <a:pt x="1194" y="1114"/>
                    <a:pt x="1194" y="796"/>
                  </a:cubicBezTo>
                  <a:lnTo>
                    <a:pt x="1194" y="0"/>
                  </a:lnTo>
                  <a:cubicBezTo>
                    <a:pt x="995" y="20"/>
                    <a:pt x="796" y="40"/>
                    <a:pt x="597" y="40"/>
                  </a:cubicBezTo>
                  <a:cubicBezTo>
                    <a:pt x="398" y="40"/>
                    <a:pt x="199" y="2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6794568" y="2948995"/>
              <a:ext cx="67944" cy="62515"/>
            </a:xfrm>
            <a:custGeom>
              <a:rect b="b" l="l" r="r" t="t"/>
              <a:pathLst>
                <a:path extrusionOk="0" h="1831" w="1990">
                  <a:moveTo>
                    <a:pt x="60" y="1"/>
                  </a:moveTo>
                  <a:lnTo>
                    <a:pt x="60" y="657"/>
                  </a:lnTo>
                  <a:lnTo>
                    <a:pt x="60" y="876"/>
                  </a:lnTo>
                  <a:lnTo>
                    <a:pt x="1" y="876"/>
                  </a:lnTo>
                  <a:cubicBezTo>
                    <a:pt x="1" y="916"/>
                    <a:pt x="1" y="976"/>
                    <a:pt x="40" y="1015"/>
                  </a:cubicBezTo>
                  <a:cubicBezTo>
                    <a:pt x="100" y="1493"/>
                    <a:pt x="498" y="1831"/>
                    <a:pt x="995" y="1831"/>
                  </a:cubicBezTo>
                  <a:cubicBezTo>
                    <a:pt x="1493" y="1831"/>
                    <a:pt x="1890" y="1493"/>
                    <a:pt x="1970" y="1015"/>
                  </a:cubicBezTo>
                  <a:cubicBezTo>
                    <a:pt x="1970" y="976"/>
                    <a:pt x="1990" y="916"/>
                    <a:pt x="1990" y="876"/>
                  </a:cubicBezTo>
                  <a:lnTo>
                    <a:pt x="1990" y="657"/>
                  </a:lnTo>
                  <a:lnTo>
                    <a:pt x="1990" y="1"/>
                  </a:lnTo>
                  <a:lnTo>
                    <a:pt x="1632" y="80"/>
                  </a:lnTo>
                  <a:lnTo>
                    <a:pt x="1632" y="876"/>
                  </a:lnTo>
                  <a:cubicBezTo>
                    <a:pt x="1632" y="1194"/>
                    <a:pt x="1353" y="1473"/>
                    <a:pt x="1035" y="1473"/>
                  </a:cubicBezTo>
                  <a:cubicBezTo>
                    <a:pt x="697" y="1473"/>
                    <a:pt x="418" y="1194"/>
                    <a:pt x="418" y="876"/>
                  </a:cubicBezTo>
                  <a:lnTo>
                    <a:pt x="418" y="80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6701530" y="2724202"/>
              <a:ext cx="254054" cy="215337"/>
            </a:xfrm>
            <a:custGeom>
              <a:rect b="b" l="l" r="r" t="t"/>
              <a:pathLst>
                <a:path extrusionOk="0" h="6307" w="7441">
                  <a:moveTo>
                    <a:pt x="1393" y="1055"/>
                  </a:moveTo>
                  <a:lnTo>
                    <a:pt x="2527" y="1114"/>
                  </a:lnTo>
                  <a:cubicBezTo>
                    <a:pt x="2626" y="1114"/>
                    <a:pt x="2706" y="1214"/>
                    <a:pt x="2706" y="1313"/>
                  </a:cubicBezTo>
                  <a:cubicBezTo>
                    <a:pt x="2706" y="1413"/>
                    <a:pt x="2626" y="1492"/>
                    <a:pt x="2527" y="1492"/>
                  </a:cubicBezTo>
                  <a:lnTo>
                    <a:pt x="1393" y="1433"/>
                  </a:lnTo>
                  <a:cubicBezTo>
                    <a:pt x="1273" y="1433"/>
                    <a:pt x="1194" y="1333"/>
                    <a:pt x="1194" y="1234"/>
                  </a:cubicBezTo>
                  <a:cubicBezTo>
                    <a:pt x="1194" y="1134"/>
                    <a:pt x="1293" y="1055"/>
                    <a:pt x="1393" y="1055"/>
                  </a:cubicBezTo>
                  <a:close/>
                  <a:moveTo>
                    <a:pt x="6068" y="1055"/>
                  </a:moveTo>
                  <a:cubicBezTo>
                    <a:pt x="6167" y="1055"/>
                    <a:pt x="6266" y="1134"/>
                    <a:pt x="6266" y="1234"/>
                  </a:cubicBezTo>
                  <a:cubicBezTo>
                    <a:pt x="6247" y="1333"/>
                    <a:pt x="6167" y="1433"/>
                    <a:pt x="6068" y="1433"/>
                  </a:cubicBezTo>
                  <a:lnTo>
                    <a:pt x="4914" y="1492"/>
                  </a:lnTo>
                  <a:cubicBezTo>
                    <a:pt x="4814" y="1492"/>
                    <a:pt x="4755" y="1413"/>
                    <a:pt x="4755" y="1313"/>
                  </a:cubicBezTo>
                  <a:cubicBezTo>
                    <a:pt x="4755" y="1214"/>
                    <a:pt x="4814" y="1114"/>
                    <a:pt x="4914" y="1114"/>
                  </a:cubicBezTo>
                  <a:lnTo>
                    <a:pt x="6068" y="1055"/>
                  </a:lnTo>
                  <a:close/>
                  <a:moveTo>
                    <a:pt x="3720" y="1592"/>
                  </a:moveTo>
                  <a:cubicBezTo>
                    <a:pt x="3859" y="1592"/>
                    <a:pt x="3919" y="1671"/>
                    <a:pt x="3919" y="1791"/>
                  </a:cubicBezTo>
                  <a:lnTo>
                    <a:pt x="3919" y="3163"/>
                  </a:lnTo>
                  <a:cubicBezTo>
                    <a:pt x="3919" y="3263"/>
                    <a:pt x="3859" y="3362"/>
                    <a:pt x="3720" y="3362"/>
                  </a:cubicBezTo>
                  <a:cubicBezTo>
                    <a:pt x="3601" y="3362"/>
                    <a:pt x="3521" y="3283"/>
                    <a:pt x="3521" y="3163"/>
                  </a:cubicBezTo>
                  <a:lnTo>
                    <a:pt x="3521" y="1791"/>
                  </a:lnTo>
                  <a:cubicBezTo>
                    <a:pt x="3521" y="1691"/>
                    <a:pt x="3601" y="1592"/>
                    <a:pt x="3720" y="1592"/>
                  </a:cubicBezTo>
                  <a:close/>
                  <a:moveTo>
                    <a:pt x="5013" y="3780"/>
                  </a:moveTo>
                  <a:lnTo>
                    <a:pt x="5013" y="3979"/>
                  </a:lnTo>
                  <a:cubicBezTo>
                    <a:pt x="5013" y="4516"/>
                    <a:pt x="4456" y="4974"/>
                    <a:pt x="3720" y="4974"/>
                  </a:cubicBezTo>
                  <a:cubicBezTo>
                    <a:pt x="3004" y="4974"/>
                    <a:pt x="2427" y="4516"/>
                    <a:pt x="2427" y="3979"/>
                  </a:cubicBezTo>
                  <a:lnTo>
                    <a:pt x="2427" y="3780"/>
                  </a:lnTo>
                  <a:close/>
                  <a:moveTo>
                    <a:pt x="3700" y="0"/>
                  </a:moveTo>
                  <a:cubicBezTo>
                    <a:pt x="1870" y="0"/>
                    <a:pt x="637" y="179"/>
                    <a:pt x="0" y="339"/>
                  </a:cubicBezTo>
                  <a:lnTo>
                    <a:pt x="0" y="418"/>
                  </a:lnTo>
                  <a:lnTo>
                    <a:pt x="0" y="2567"/>
                  </a:lnTo>
                  <a:lnTo>
                    <a:pt x="0" y="2606"/>
                  </a:lnTo>
                  <a:cubicBezTo>
                    <a:pt x="0" y="4655"/>
                    <a:pt x="1671" y="6306"/>
                    <a:pt x="3700" y="6306"/>
                  </a:cubicBezTo>
                  <a:cubicBezTo>
                    <a:pt x="5749" y="6306"/>
                    <a:pt x="7400" y="4655"/>
                    <a:pt x="7400" y="2606"/>
                  </a:cubicBezTo>
                  <a:lnTo>
                    <a:pt x="7400" y="2567"/>
                  </a:lnTo>
                  <a:lnTo>
                    <a:pt x="7400" y="418"/>
                  </a:lnTo>
                  <a:lnTo>
                    <a:pt x="7400" y="339"/>
                  </a:lnTo>
                  <a:lnTo>
                    <a:pt x="7440" y="339"/>
                  </a:lnTo>
                  <a:cubicBezTo>
                    <a:pt x="7261" y="299"/>
                    <a:pt x="7042" y="239"/>
                    <a:pt x="6744" y="199"/>
                  </a:cubicBezTo>
                  <a:cubicBezTo>
                    <a:pt x="5948" y="80"/>
                    <a:pt x="4874" y="0"/>
                    <a:pt x="3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6688625" y="2812494"/>
              <a:ext cx="278500" cy="140633"/>
            </a:xfrm>
            <a:custGeom>
              <a:rect b="b" l="l" r="r" t="t"/>
              <a:pathLst>
                <a:path extrusionOk="0" h="4119" w="8157">
                  <a:moveTo>
                    <a:pt x="0" y="0"/>
                  </a:moveTo>
                  <a:lnTo>
                    <a:pt x="0" y="40"/>
                  </a:lnTo>
                  <a:cubicBezTo>
                    <a:pt x="0" y="1970"/>
                    <a:pt x="1313" y="3581"/>
                    <a:pt x="3104" y="3999"/>
                  </a:cubicBezTo>
                  <a:lnTo>
                    <a:pt x="3482" y="4078"/>
                  </a:lnTo>
                  <a:cubicBezTo>
                    <a:pt x="3680" y="4098"/>
                    <a:pt x="3879" y="4118"/>
                    <a:pt x="4078" y="4118"/>
                  </a:cubicBezTo>
                  <a:cubicBezTo>
                    <a:pt x="4277" y="4118"/>
                    <a:pt x="4476" y="4098"/>
                    <a:pt x="4675" y="4078"/>
                  </a:cubicBezTo>
                  <a:lnTo>
                    <a:pt x="5053" y="3999"/>
                  </a:lnTo>
                  <a:cubicBezTo>
                    <a:pt x="6843" y="3561"/>
                    <a:pt x="8156" y="1970"/>
                    <a:pt x="8156" y="40"/>
                  </a:cubicBezTo>
                  <a:lnTo>
                    <a:pt x="8156" y="0"/>
                  </a:lnTo>
                  <a:lnTo>
                    <a:pt x="7778" y="0"/>
                  </a:lnTo>
                  <a:lnTo>
                    <a:pt x="7778" y="40"/>
                  </a:lnTo>
                  <a:cubicBezTo>
                    <a:pt x="7778" y="2089"/>
                    <a:pt x="6127" y="3760"/>
                    <a:pt x="4078" y="3760"/>
                  </a:cubicBezTo>
                  <a:cubicBezTo>
                    <a:pt x="2049" y="3760"/>
                    <a:pt x="378" y="2089"/>
                    <a:pt x="378" y="40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6692005" y="2735059"/>
              <a:ext cx="9560" cy="3448"/>
            </a:xfrm>
            <a:custGeom>
              <a:rect b="b" l="l" r="r" t="t"/>
              <a:pathLst>
                <a:path extrusionOk="0" h="101" w="280">
                  <a:moveTo>
                    <a:pt x="279" y="1"/>
                  </a:moveTo>
                  <a:cubicBezTo>
                    <a:pt x="180" y="60"/>
                    <a:pt x="80" y="80"/>
                    <a:pt x="1" y="100"/>
                  </a:cubicBezTo>
                  <a:lnTo>
                    <a:pt x="279" y="10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6955549" y="2735059"/>
              <a:ext cx="8160" cy="3448"/>
            </a:xfrm>
            <a:custGeom>
              <a:rect b="b" l="l" r="r" t="t"/>
              <a:pathLst>
                <a:path extrusionOk="0" h="101" w="239">
                  <a:moveTo>
                    <a:pt x="0" y="1"/>
                  </a:moveTo>
                  <a:lnTo>
                    <a:pt x="0" y="100"/>
                  </a:lnTo>
                  <a:lnTo>
                    <a:pt x="239" y="100"/>
                  </a:lnTo>
                  <a:cubicBezTo>
                    <a:pt x="159" y="80"/>
                    <a:pt x="100" y="6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6664862" y="2751379"/>
              <a:ext cx="24480" cy="47561"/>
            </a:xfrm>
            <a:custGeom>
              <a:rect b="b" l="l" r="r" t="t"/>
              <a:pathLst>
                <a:path extrusionOk="0" h="1393" w="717">
                  <a:moveTo>
                    <a:pt x="696" y="0"/>
                  </a:moveTo>
                  <a:cubicBezTo>
                    <a:pt x="298" y="0"/>
                    <a:pt x="0" y="318"/>
                    <a:pt x="0" y="696"/>
                  </a:cubicBezTo>
                  <a:cubicBezTo>
                    <a:pt x="0" y="1074"/>
                    <a:pt x="298" y="1393"/>
                    <a:pt x="696" y="1393"/>
                  </a:cubicBezTo>
                  <a:lnTo>
                    <a:pt x="716" y="1393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6651956" y="2738473"/>
              <a:ext cx="49609" cy="73372"/>
            </a:xfrm>
            <a:custGeom>
              <a:rect b="b" l="l" r="r" t="t"/>
              <a:pathLst>
                <a:path extrusionOk="0" h="2149" w="1453">
                  <a:moveTo>
                    <a:pt x="1074" y="378"/>
                  </a:moveTo>
                  <a:lnTo>
                    <a:pt x="1074" y="1771"/>
                  </a:lnTo>
                  <a:lnTo>
                    <a:pt x="1054" y="1771"/>
                  </a:lnTo>
                  <a:cubicBezTo>
                    <a:pt x="676" y="1771"/>
                    <a:pt x="358" y="1472"/>
                    <a:pt x="358" y="1074"/>
                  </a:cubicBezTo>
                  <a:cubicBezTo>
                    <a:pt x="358" y="676"/>
                    <a:pt x="676" y="378"/>
                    <a:pt x="1074" y="378"/>
                  </a:cubicBezTo>
                  <a:close/>
                  <a:moveTo>
                    <a:pt x="1174" y="0"/>
                  </a:moveTo>
                  <a:cubicBezTo>
                    <a:pt x="995" y="80"/>
                    <a:pt x="935" y="119"/>
                    <a:pt x="935" y="199"/>
                  </a:cubicBezTo>
                  <a:lnTo>
                    <a:pt x="557" y="199"/>
                  </a:lnTo>
                  <a:lnTo>
                    <a:pt x="557" y="139"/>
                  </a:lnTo>
                  <a:cubicBezTo>
                    <a:pt x="239" y="318"/>
                    <a:pt x="0" y="676"/>
                    <a:pt x="0" y="1074"/>
                  </a:cubicBezTo>
                  <a:cubicBezTo>
                    <a:pt x="0" y="1671"/>
                    <a:pt x="478" y="2149"/>
                    <a:pt x="1074" y="2149"/>
                  </a:cubicBezTo>
                  <a:lnTo>
                    <a:pt x="1452" y="2149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6967772" y="2751379"/>
              <a:ext cx="25163" cy="47561"/>
            </a:xfrm>
            <a:custGeom>
              <a:rect b="b" l="l" r="r" t="t"/>
              <a:pathLst>
                <a:path extrusionOk="0" h="1393" w="737">
                  <a:moveTo>
                    <a:pt x="40" y="0"/>
                  </a:moveTo>
                  <a:lnTo>
                    <a:pt x="0" y="1393"/>
                  </a:lnTo>
                  <a:lnTo>
                    <a:pt x="40" y="1393"/>
                  </a:lnTo>
                  <a:cubicBezTo>
                    <a:pt x="398" y="1393"/>
                    <a:pt x="736" y="1094"/>
                    <a:pt x="736" y="696"/>
                  </a:cubicBezTo>
                  <a:cubicBezTo>
                    <a:pt x="736" y="298"/>
                    <a:pt x="398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6956232" y="2738473"/>
              <a:ext cx="50292" cy="73372"/>
            </a:xfrm>
            <a:custGeom>
              <a:rect b="b" l="l" r="r" t="t"/>
              <a:pathLst>
                <a:path extrusionOk="0" h="2149" w="1473">
                  <a:moveTo>
                    <a:pt x="378" y="378"/>
                  </a:moveTo>
                  <a:cubicBezTo>
                    <a:pt x="736" y="378"/>
                    <a:pt x="1074" y="676"/>
                    <a:pt x="1074" y="1074"/>
                  </a:cubicBezTo>
                  <a:cubicBezTo>
                    <a:pt x="1074" y="1472"/>
                    <a:pt x="736" y="1771"/>
                    <a:pt x="378" y="1771"/>
                  </a:cubicBezTo>
                  <a:lnTo>
                    <a:pt x="338" y="378"/>
                  </a:lnTo>
                  <a:close/>
                  <a:moveTo>
                    <a:pt x="0" y="0"/>
                  </a:moveTo>
                  <a:lnTo>
                    <a:pt x="0" y="2149"/>
                  </a:lnTo>
                  <a:lnTo>
                    <a:pt x="398" y="2149"/>
                  </a:lnTo>
                  <a:cubicBezTo>
                    <a:pt x="995" y="2149"/>
                    <a:pt x="1472" y="1671"/>
                    <a:pt x="1472" y="1074"/>
                  </a:cubicBezTo>
                  <a:cubicBezTo>
                    <a:pt x="1472" y="676"/>
                    <a:pt x="1233" y="318"/>
                    <a:pt x="915" y="139"/>
                  </a:cubicBezTo>
                  <a:lnTo>
                    <a:pt x="915" y="199"/>
                  </a:lnTo>
                  <a:lnTo>
                    <a:pt x="517" y="199"/>
                  </a:lnTo>
                  <a:cubicBezTo>
                    <a:pt x="517" y="199"/>
                    <a:pt x="497" y="119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6682513" y="3073307"/>
              <a:ext cx="13623" cy="59101"/>
            </a:xfrm>
            <a:custGeom>
              <a:rect b="b" l="l" r="r" t="t"/>
              <a:pathLst>
                <a:path extrusionOk="0" h="1731" w="399">
                  <a:moveTo>
                    <a:pt x="199" y="0"/>
                  </a:moveTo>
                  <a:cubicBezTo>
                    <a:pt x="100" y="0"/>
                    <a:pt x="0" y="60"/>
                    <a:pt x="0" y="199"/>
                  </a:cubicBezTo>
                  <a:lnTo>
                    <a:pt x="0" y="1592"/>
                  </a:lnTo>
                  <a:lnTo>
                    <a:pt x="378" y="1731"/>
                  </a:lnTo>
                  <a:lnTo>
                    <a:pt x="378" y="179"/>
                  </a:lnTo>
                  <a:cubicBezTo>
                    <a:pt x="398" y="60"/>
                    <a:pt x="29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6960294" y="3073307"/>
              <a:ext cx="12940" cy="54355"/>
            </a:xfrm>
            <a:custGeom>
              <a:rect b="b" l="l" r="r" t="t"/>
              <a:pathLst>
                <a:path extrusionOk="0" h="1592" w="379">
                  <a:moveTo>
                    <a:pt x="199" y="0"/>
                  </a:moveTo>
                  <a:cubicBezTo>
                    <a:pt x="100" y="0"/>
                    <a:pt x="0" y="60"/>
                    <a:pt x="0" y="199"/>
                  </a:cubicBezTo>
                  <a:lnTo>
                    <a:pt x="0" y="1592"/>
                  </a:lnTo>
                  <a:lnTo>
                    <a:pt x="378" y="1432"/>
                  </a:lnTo>
                  <a:lnTo>
                    <a:pt x="378" y="199"/>
                  </a:lnTo>
                  <a:cubicBezTo>
                    <a:pt x="378" y="60"/>
                    <a:pt x="29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6753802" y="2978220"/>
              <a:ext cx="148110" cy="75421"/>
            </a:xfrm>
            <a:custGeom>
              <a:rect b="b" l="l" r="r" t="t"/>
              <a:pathLst>
                <a:path extrusionOk="0" h="2209" w="4338">
                  <a:moveTo>
                    <a:pt x="1" y="0"/>
                  </a:moveTo>
                  <a:lnTo>
                    <a:pt x="1" y="219"/>
                  </a:lnTo>
                  <a:lnTo>
                    <a:pt x="160" y="517"/>
                  </a:lnTo>
                  <a:lnTo>
                    <a:pt x="81" y="597"/>
                  </a:lnTo>
                  <a:cubicBezTo>
                    <a:pt x="160" y="816"/>
                    <a:pt x="240" y="1035"/>
                    <a:pt x="359" y="1214"/>
                  </a:cubicBezTo>
                  <a:cubicBezTo>
                    <a:pt x="399" y="1214"/>
                    <a:pt x="459" y="1194"/>
                    <a:pt x="498" y="1154"/>
                  </a:cubicBezTo>
                  <a:lnTo>
                    <a:pt x="618" y="1413"/>
                  </a:lnTo>
                  <a:lnTo>
                    <a:pt x="677" y="1433"/>
                  </a:lnTo>
                  <a:cubicBezTo>
                    <a:pt x="677" y="1433"/>
                    <a:pt x="677" y="1452"/>
                    <a:pt x="657" y="1452"/>
                  </a:cubicBezTo>
                  <a:lnTo>
                    <a:pt x="677" y="1512"/>
                  </a:lnTo>
                  <a:cubicBezTo>
                    <a:pt x="657" y="1512"/>
                    <a:pt x="657" y="1512"/>
                    <a:pt x="618" y="1532"/>
                  </a:cubicBezTo>
                  <a:lnTo>
                    <a:pt x="618" y="1552"/>
                  </a:lnTo>
                  <a:cubicBezTo>
                    <a:pt x="797" y="1731"/>
                    <a:pt x="976" y="1850"/>
                    <a:pt x="1195" y="1950"/>
                  </a:cubicBezTo>
                  <a:cubicBezTo>
                    <a:pt x="1254" y="1930"/>
                    <a:pt x="1274" y="1910"/>
                    <a:pt x="1294" y="1850"/>
                  </a:cubicBezTo>
                  <a:lnTo>
                    <a:pt x="1612" y="2049"/>
                  </a:lnTo>
                  <a:cubicBezTo>
                    <a:pt x="1612" y="2069"/>
                    <a:pt x="1592" y="2069"/>
                    <a:pt x="1573" y="2109"/>
                  </a:cubicBezTo>
                  <a:lnTo>
                    <a:pt x="1771" y="2109"/>
                  </a:lnTo>
                  <a:lnTo>
                    <a:pt x="1771" y="2149"/>
                  </a:lnTo>
                  <a:cubicBezTo>
                    <a:pt x="1891" y="2169"/>
                    <a:pt x="2050" y="2208"/>
                    <a:pt x="2169" y="2208"/>
                  </a:cubicBezTo>
                  <a:cubicBezTo>
                    <a:pt x="2269" y="2208"/>
                    <a:pt x="2388" y="2208"/>
                    <a:pt x="2488" y="2169"/>
                  </a:cubicBezTo>
                  <a:lnTo>
                    <a:pt x="2488" y="2109"/>
                  </a:lnTo>
                  <a:lnTo>
                    <a:pt x="2746" y="2109"/>
                  </a:lnTo>
                  <a:lnTo>
                    <a:pt x="2706" y="2089"/>
                  </a:lnTo>
                  <a:lnTo>
                    <a:pt x="3045" y="1890"/>
                  </a:lnTo>
                  <a:cubicBezTo>
                    <a:pt x="3064" y="1930"/>
                    <a:pt x="3084" y="1950"/>
                    <a:pt x="3144" y="1989"/>
                  </a:cubicBezTo>
                  <a:cubicBezTo>
                    <a:pt x="3343" y="1890"/>
                    <a:pt x="3542" y="1731"/>
                    <a:pt x="3701" y="1592"/>
                  </a:cubicBezTo>
                  <a:lnTo>
                    <a:pt x="3701" y="1552"/>
                  </a:lnTo>
                  <a:cubicBezTo>
                    <a:pt x="3681" y="1552"/>
                    <a:pt x="3681" y="1552"/>
                    <a:pt x="3661" y="1532"/>
                  </a:cubicBezTo>
                  <a:lnTo>
                    <a:pt x="3681" y="1492"/>
                  </a:lnTo>
                  <a:cubicBezTo>
                    <a:pt x="3681" y="1492"/>
                    <a:pt x="3681" y="1452"/>
                    <a:pt x="3661" y="1452"/>
                  </a:cubicBezTo>
                  <a:lnTo>
                    <a:pt x="3701" y="1433"/>
                  </a:lnTo>
                  <a:lnTo>
                    <a:pt x="3840" y="1194"/>
                  </a:lnTo>
                  <a:cubicBezTo>
                    <a:pt x="3880" y="1214"/>
                    <a:pt x="3940" y="1214"/>
                    <a:pt x="3980" y="1234"/>
                  </a:cubicBezTo>
                  <a:cubicBezTo>
                    <a:pt x="4099" y="1035"/>
                    <a:pt x="4198" y="836"/>
                    <a:pt x="4258" y="617"/>
                  </a:cubicBezTo>
                  <a:lnTo>
                    <a:pt x="4178" y="537"/>
                  </a:lnTo>
                  <a:lnTo>
                    <a:pt x="4338" y="239"/>
                  </a:lnTo>
                  <a:lnTo>
                    <a:pt x="4338" y="20"/>
                  </a:lnTo>
                  <a:lnTo>
                    <a:pt x="3960" y="20"/>
                  </a:lnTo>
                  <a:cubicBezTo>
                    <a:pt x="3960" y="100"/>
                    <a:pt x="3960" y="159"/>
                    <a:pt x="3940" y="239"/>
                  </a:cubicBezTo>
                  <a:cubicBezTo>
                    <a:pt x="3860" y="1094"/>
                    <a:pt x="3084" y="1791"/>
                    <a:pt x="2189" y="1791"/>
                  </a:cubicBezTo>
                  <a:cubicBezTo>
                    <a:pt x="1274" y="1791"/>
                    <a:pt x="538" y="1094"/>
                    <a:pt x="399" y="219"/>
                  </a:cubicBezTo>
                  <a:cubicBezTo>
                    <a:pt x="399" y="139"/>
                    <a:pt x="379" y="60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6799314" y="2866814"/>
              <a:ext cx="59135" cy="14989"/>
            </a:xfrm>
            <a:custGeom>
              <a:rect b="b" l="l" r="r" t="t"/>
              <a:pathLst>
                <a:path extrusionOk="0" h="439" w="1732">
                  <a:moveTo>
                    <a:pt x="1" y="1"/>
                  </a:moveTo>
                  <a:cubicBezTo>
                    <a:pt x="120" y="240"/>
                    <a:pt x="458" y="438"/>
                    <a:pt x="856" y="438"/>
                  </a:cubicBezTo>
                  <a:cubicBezTo>
                    <a:pt x="1254" y="419"/>
                    <a:pt x="1612" y="240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6784394" y="2853226"/>
              <a:ext cx="88327" cy="40800"/>
            </a:xfrm>
            <a:custGeom>
              <a:rect b="b" l="l" r="r" t="t"/>
              <a:pathLst>
                <a:path extrusionOk="0" h="1195" w="2587">
                  <a:moveTo>
                    <a:pt x="2149" y="399"/>
                  </a:moveTo>
                  <a:cubicBezTo>
                    <a:pt x="2029" y="638"/>
                    <a:pt x="1671" y="836"/>
                    <a:pt x="1273" y="836"/>
                  </a:cubicBezTo>
                  <a:cubicBezTo>
                    <a:pt x="875" y="817"/>
                    <a:pt x="537" y="638"/>
                    <a:pt x="398" y="399"/>
                  </a:cubicBezTo>
                  <a:close/>
                  <a:moveTo>
                    <a:pt x="0" y="1"/>
                  </a:moveTo>
                  <a:lnTo>
                    <a:pt x="0" y="200"/>
                  </a:lnTo>
                  <a:cubicBezTo>
                    <a:pt x="0" y="737"/>
                    <a:pt x="577" y="1195"/>
                    <a:pt x="1293" y="1195"/>
                  </a:cubicBezTo>
                  <a:cubicBezTo>
                    <a:pt x="2029" y="1195"/>
                    <a:pt x="2586" y="737"/>
                    <a:pt x="2586" y="200"/>
                  </a:cubicBezTo>
                  <a:lnTo>
                    <a:pt x="25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6821745" y="2778522"/>
              <a:ext cx="13623" cy="60501"/>
            </a:xfrm>
            <a:custGeom>
              <a:rect b="b" l="l" r="r" t="t"/>
              <a:pathLst>
                <a:path extrusionOk="0" h="1772" w="399">
                  <a:moveTo>
                    <a:pt x="199" y="1"/>
                  </a:moveTo>
                  <a:cubicBezTo>
                    <a:pt x="80" y="1"/>
                    <a:pt x="0" y="80"/>
                    <a:pt x="0" y="200"/>
                  </a:cubicBezTo>
                  <a:lnTo>
                    <a:pt x="0" y="1572"/>
                  </a:lnTo>
                  <a:cubicBezTo>
                    <a:pt x="0" y="1672"/>
                    <a:pt x="80" y="1771"/>
                    <a:pt x="199" y="1771"/>
                  </a:cubicBezTo>
                  <a:cubicBezTo>
                    <a:pt x="299" y="1771"/>
                    <a:pt x="398" y="1692"/>
                    <a:pt x="398" y="1572"/>
                  </a:cubicBezTo>
                  <a:lnTo>
                    <a:pt x="398" y="200"/>
                  </a:lnTo>
                  <a:cubicBezTo>
                    <a:pt x="398" y="100"/>
                    <a:pt x="338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6741579" y="2760188"/>
              <a:ext cx="51658" cy="14989"/>
            </a:xfrm>
            <a:custGeom>
              <a:rect b="b" l="l" r="r" t="t"/>
              <a:pathLst>
                <a:path extrusionOk="0" h="439" w="1513">
                  <a:moveTo>
                    <a:pt x="200" y="1"/>
                  </a:moveTo>
                  <a:cubicBezTo>
                    <a:pt x="100" y="1"/>
                    <a:pt x="1" y="80"/>
                    <a:pt x="1" y="180"/>
                  </a:cubicBezTo>
                  <a:cubicBezTo>
                    <a:pt x="1" y="279"/>
                    <a:pt x="61" y="379"/>
                    <a:pt x="160" y="379"/>
                  </a:cubicBezTo>
                  <a:lnTo>
                    <a:pt x="1334" y="438"/>
                  </a:lnTo>
                  <a:cubicBezTo>
                    <a:pt x="1433" y="438"/>
                    <a:pt x="1513" y="359"/>
                    <a:pt x="1513" y="259"/>
                  </a:cubicBezTo>
                  <a:cubicBezTo>
                    <a:pt x="1513" y="160"/>
                    <a:pt x="1433" y="60"/>
                    <a:pt x="1334" y="60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6862477" y="2760188"/>
              <a:ext cx="52340" cy="14989"/>
            </a:xfrm>
            <a:custGeom>
              <a:rect b="b" l="l" r="r" t="t"/>
              <a:pathLst>
                <a:path extrusionOk="0" h="439" w="1533">
                  <a:moveTo>
                    <a:pt x="1334" y="1"/>
                  </a:moveTo>
                  <a:lnTo>
                    <a:pt x="180" y="60"/>
                  </a:lnTo>
                  <a:cubicBezTo>
                    <a:pt x="80" y="60"/>
                    <a:pt x="1" y="160"/>
                    <a:pt x="1" y="259"/>
                  </a:cubicBezTo>
                  <a:cubicBezTo>
                    <a:pt x="1" y="359"/>
                    <a:pt x="80" y="438"/>
                    <a:pt x="180" y="438"/>
                  </a:cubicBezTo>
                  <a:lnTo>
                    <a:pt x="1334" y="379"/>
                  </a:lnTo>
                  <a:cubicBezTo>
                    <a:pt x="1433" y="379"/>
                    <a:pt x="1493" y="279"/>
                    <a:pt x="1493" y="180"/>
                  </a:cubicBezTo>
                  <a:cubicBezTo>
                    <a:pt x="1533" y="80"/>
                    <a:pt x="1433" y="1"/>
                    <a:pt x="1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6682513" y="2598558"/>
              <a:ext cx="290723" cy="130424"/>
            </a:xfrm>
            <a:custGeom>
              <a:rect b="b" l="l" r="r" t="t"/>
              <a:pathLst>
                <a:path extrusionOk="0" h="3820" w="8515">
                  <a:moveTo>
                    <a:pt x="4019" y="0"/>
                  </a:moveTo>
                  <a:cubicBezTo>
                    <a:pt x="1870" y="0"/>
                    <a:pt x="100" y="1711"/>
                    <a:pt x="0" y="3820"/>
                  </a:cubicBezTo>
                  <a:cubicBezTo>
                    <a:pt x="955" y="3322"/>
                    <a:pt x="3382" y="3282"/>
                    <a:pt x="4257" y="3282"/>
                  </a:cubicBezTo>
                  <a:cubicBezTo>
                    <a:pt x="5133" y="3282"/>
                    <a:pt x="7559" y="3322"/>
                    <a:pt x="8514" y="3820"/>
                  </a:cubicBezTo>
                  <a:cubicBezTo>
                    <a:pt x="8435" y="1711"/>
                    <a:pt x="6664" y="0"/>
                    <a:pt x="4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6668924" y="2585653"/>
              <a:ext cx="315852" cy="159650"/>
            </a:xfrm>
            <a:custGeom>
              <a:rect b="b" l="l" r="r" t="t"/>
              <a:pathLst>
                <a:path extrusionOk="0" h="4676" w="9251">
                  <a:moveTo>
                    <a:pt x="4990" y="398"/>
                  </a:moveTo>
                  <a:cubicBezTo>
                    <a:pt x="7083" y="398"/>
                    <a:pt x="8833" y="2101"/>
                    <a:pt x="8932" y="4237"/>
                  </a:cubicBezTo>
                  <a:cubicBezTo>
                    <a:pt x="7997" y="3740"/>
                    <a:pt x="5550" y="3680"/>
                    <a:pt x="4675" y="3680"/>
                  </a:cubicBezTo>
                  <a:cubicBezTo>
                    <a:pt x="3820" y="3680"/>
                    <a:pt x="1373" y="3740"/>
                    <a:pt x="438" y="4237"/>
                  </a:cubicBezTo>
                  <a:cubicBezTo>
                    <a:pt x="538" y="2089"/>
                    <a:pt x="2268" y="398"/>
                    <a:pt x="4436" y="398"/>
                  </a:cubicBezTo>
                  <a:lnTo>
                    <a:pt x="4954" y="398"/>
                  </a:lnTo>
                  <a:cubicBezTo>
                    <a:pt x="4966" y="398"/>
                    <a:pt x="4978" y="398"/>
                    <a:pt x="4990" y="398"/>
                  </a:cubicBezTo>
                  <a:close/>
                  <a:moveTo>
                    <a:pt x="4377" y="0"/>
                  </a:moveTo>
                  <a:cubicBezTo>
                    <a:pt x="3720" y="0"/>
                    <a:pt x="3084" y="139"/>
                    <a:pt x="2527" y="418"/>
                  </a:cubicBezTo>
                  <a:cubicBezTo>
                    <a:pt x="2388" y="478"/>
                    <a:pt x="2288" y="537"/>
                    <a:pt x="2169" y="597"/>
                  </a:cubicBezTo>
                  <a:cubicBezTo>
                    <a:pt x="876" y="1373"/>
                    <a:pt x="0" y="2765"/>
                    <a:pt x="0" y="4377"/>
                  </a:cubicBezTo>
                  <a:lnTo>
                    <a:pt x="0" y="4615"/>
                  </a:lnTo>
                  <a:lnTo>
                    <a:pt x="0" y="4675"/>
                  </a:lnTo>
                  <a:lnTo>
                    <a:pt x="398" y="4675"/>
                  </a:lnTo>
                  <a:cubicBezTo>
                    <a:pt x="398" y="4615"/>
                    <a:pt x="478" y="4556"/>
                    <a:pt x="657" y="4476"/>
                  </a:cubicBezTo>
                  <a:cubicBezTo>
                    <a:pt x="736" y="4456"/>
                    <a:pt x="836" y="4436"/>
                    <a:pt x="935" y="4377"/>
                  </a:cubicBezTo>
                  <a:cubicBezTo>
                    <a:pt x="1572" y="4198"/>
                    <a:pt x="2805" y="4019"/>
                    <a:pt x="4635" y="4019"/>
                  </a:cubicBezTo>
                  <a:cubicBezTo>
                    <a:pt x="5769" y="4019"/>
                    <a:pt x="6863" y="4098"/>
                    <a:pt x="7659" y="4217"/>
                  </a:cubicBezTo>
                  <a:cubicBezTo>
                    <a:pt x="7957" y="4277"/>
                    <a:pt x="8196" y="4317"/>
                    <a:pt x="8355" y="4377"/>
                  </a:cubicBezTo>
                  <a:cubicBezTo>
                    <a:pt x="8455" y="4397"/>
                    <a:pt x="8554" y="4416"/>
                    <a:pt x="8614" y="4476"/>
                  </a:cubicBezTo>
                  <a:cubicBezTo>
                    <a:pt x="8853" y="4576"/>
                    <a:pt x="8892" y="4655"/>
                    <a:pt x="8892" y="4675"/>
                  </a:cubicBezTo>
                  <a:lnTo>
                    <a:pt x="9251" y="4675"/>
                  </a:lnTo>
                  <a:lnTo>
                    <a:pt x="9251" y="4615"/>
                  </a:lnTo>
                  <a:lnTo>
                    <a:pt x="9251" y="4377"/>
                  </a:lnTo>
                  <a:cubicBezTo>
                    <a:pt x="9251" y="2626"/>
                    <a:pt x="8236" y="1134"/>
                    <a:pt x="6764" y="418"/>
                  </a:cubicBezTo>
                  <a:cubicBezTo>
                    <a:pt x="6645" y="378"/>
                    <a:pt x="6545" y="319"/>
                    <a:pt x="6426" y="279"/>
                  </a:cubicBezTo>
                  <a:cubicBezTo>
                    <a:pt x="5948" y="100"/>
                    <a:pt x="5431" y="0"/>
                    <a:pt x="49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6816317" y="3111341"/>
              <a:ext cx="25163" cy="25163"/>
            </a:xfrm>
            <a:custGeom>
              <a:rect b="b" l="l" r="r" t="t"/>
              <a:pathLst>
                <a:path extrusionOk="0" h="737" w="737">
                  <a:moveTo>
                    <a:pt x="358" y="0"/>
                  </a:moveTo>
                  <a:cubicBezTo>
                    <a:pt x="159" y="0"/>
                    <a:pt x="0" y="179"/>
                    <a:pt x="0" y="378"/>
                  </a:cubicBezTo>
                  <a:cubicBezTo>
                    <a:pt x="0" y="577"/>
                    <a:pt x="159" y="736"/>
                    <a:pt x="358" y="736"/>
                  </a:cubicBezTo>
                  <a:cubicBezTo>
                    <a:pt x="557" y="736"/>
                    <a:pt x="736" y="577"/>
                    <a:pt x="736" y="378"/>
                  </a:cubicBezTo>
                  <a:cubicBezTo>
                    <a:pt x="736" y="179"/>
                    <a:pt x="557" y="0"/>
                    <a:pt x="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6738882" y="2983649"/>
              <a:ext cx="37386" cy="48926"/>
            </a:xfrm>
            <a:custGeom>
              <a:rect b="b" l="l" r="r" t="t"/>
              <a:pathLst>
                <a:path extrusionOk="0" h="1433" w="1095">
                  <a:moveTo>
                    <a:pt x="438" y="0"/>
                  </a:moveTo>
                  <a:cubicBezTo>
                    <a:pt x="378" y="40"/>
                    <a:pt x="319" y="80"/>
                    <a:pt x="279" y="160"/>
                  </a:cubicBezTo>
                  <a:cubicBezTo>
                    <a:pt x="40" y="378"/>
                    <a:pt x="0" y="736"/>
                    <a:pt x="140" y="1035"/>
                  </a:cubicBezTo>
                  <a:cubicBezTo>
                    <a:pt x="279" y="1254"/>
                    <a:pt x="478" y="1373"/>
                    <a:pt x="716" y="1433"/>
                  </a:cubicBezTo>
                  <a:cubicBezTo>
                    <a:pt x="716" y="1293"/>
                    <a:pt x="776" y="1174"/>
                    <a:pt x="836" y="1075"/>
                  </a:cubicBezTo>
                  <a:lnTo>
                    <a:pt x="1094" y="1234"/>
                  </a:lnTo>
                  <a:lnTo>
                    <a:pt x="975" y="975"/>
                  </a:lnTo>
                  <a:cubicBezTo>
                    <a:pt x="915" y="995"/>
                    <a:pt x="876" y="995"/>
                    <a:pt x="816" y="1035"/>
                  </a:cubicBezTo>
                  <a:cubicBezTo>
                    <a:pt x="677" y="1035"/>
                    <a:pt x="537" y="975"/>
                    <a:pt x="478" y="836"/>
                  </a:cubicBezTo>
                  <a:cubicBezTo>
                    <a:pt x="398" y="677"/>
                    <a:pt x="418" y="498"/>
                    <a:pt x="537" y="398"/>
                  </a:cubicBezTo>
                  <a:lnTo>
                    <a:pt x="617" y="339"/>
                  </a:lnTo>
                  <a:lnTo>
                    <a:pt x="478" y="4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6776234" y="3027112"/>
              <a:ext cx="1400" cy="2083"/>
            </a:xfrm>
            <a:custGeom>
              <a:rect b="b" l="l" r="r" t="t"/>
              <a:pathLst>
                <a:path extrusionOk="0" h="61" w="41">
                  <a:moveTo>
                    <a:pt x="20" y="1"/>
                  </a:moveTo>
                  <a:cubicBezTo>
                    <a:pt x="20" y="20"/>
                    <a:pt x="0" y="20"/>
                    <a:pt x="0" y="60"/>
                  </a:cubicBezTo>
                  <a:lnTo>
                    <a:pt x="40" y="6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762645" y="3019635"/>
              <a:ext cx="46912" cy="40117"/>
            </a:xfrm>
            <a:custGeom>
              <a:rect b="b" l="l" r="r" t="t"/>
              <a:pathLst>
                <a:path extrusionOk="0" h="1175" w="1374">
                  <a:moveTo>
                    <a:pt x="120" y="1"/>
                  </a:moveTo>
                  <a:cubicBezTo>
                    <a:pt x="40" y="100"/>
                    <a:pt x="20" y="220"/>
                    <a:pt x="1" y="339"/>
                  </a:cubicBezTo>
                  <a:lnTo>
                    <a:pt x="1" y="578"/>
                  </a:lnTo>
                  <a:cubicBezTo>
                    <a:pt x="40" y="776"/>
                    <a:pt x="140" y="916"/>
                    <a:pt x="319" y="1035"/>
                  </a:cubicBezTo>
                  <a:cubicBezTo>
                    <a:pt x="438" y="1115"/>
                    <a:pt x="577" y="1174"/>
                    <a:pt x="717" y="1174"/>
                  </a:cubicBezTo>
                  <a:cubicBezTo>
                    <a:pt x="776" y="1174"/>
                    <a:pt x="816" y="1174"/>
                    <a:pt x="856" y="1135"/>
                  </a:cubicBezTo>
                  <a:cubicBezTo>
                    <a:pt x="975" y="1115"/>
                    <a:pt x="1055" y="1075"/>
                    <a:pt x="1134" y="1015"/>
                  </a:cubicBezTo>
                  <a:cubicBezTo>
                    <a:pt x="1134" y="975"/>
                    <a:pt x="1115" y="916"/>
                    <a:pt x="1115" y="876"/>
                  </a:cubicBezTo>
                  <a:lnTo>
                    <a:pt x="1314" y="836"/>
                  </a:lnTo>
                  <a:lnTo>
                    <a:pt x="1373" y="796"/>
                  </a:lnTo>
                  <a:lnTo>
                    <a:pt x="1035" y="597"/>
                  </a:lnTo>
                  <a:cubicBezTo>
                    <a:pt x="1015" y="637"/>
                    <a:pt x="995" y="677"/>
                    <a:pt x="936" y="697"/>
                  </a:cubicBezTo>
                  <a:cubicBezTo>
                    <a:pt x="896" y="717"/>
                    <a:pt x="876" y="737"/>
                    <a:pt x="816" y="737"/>
                  </a:cubicBezTo>
                  <a:cubicBezTo>
                    <a:pt x="787" y="748"/>
                    <a:pt x="758" y="753"/>
                    <a:pt x="729" y="753"/>
                  </a:cubicBezTo>
                  <a:cubicBezTo>
                    <a:pt x="660" y="753"/>
                    <a:pt x="594" y="725"/>
                    <a:pt x="538" y="697"/>
                  </a:cubicBezTo>
                  <a:cubicBezTo>
                    <a:pt x="478" y="637"/>
                    <a:pt x="398" y="578"/>
                    <a:pt x="398" y="478"/>
                  </a:cubicBezTo>
                  <a:cubicBezTo>
                    <a:pt x="379" y="418"/>
                    <a:pt x="398" y="339"/>
                    <a:pt x="398" y="299"/>
                  </a:cubicBezTo>
                  <a:lnTo>
                    <a:pt x="398" y="279"/>
                  </a:lnTo>
                  <a:cubicBezTo>
                    <a:pt x="398" y="239"/>
                    <a:pt x="418" y="220"/>
                    <a:pt x="418" y="220"/>
                  </a:cubicBezTo>
                  <a:cubicBezTo>
                    <a:pt x="418" y="220"/>
                    <a:pt x="418" y="200"/>
                    <a:pt x="438" y="200"/>
                  </a:cubicBezTo>
                  <a:lnTo>
                    <a:pt x="398" y="1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878797" y="3027795"/>
              <a:ext cx="2049" cy="2083"/>
            </a:xfrm>
            <a:custGeom>
              <a:rect b="b" l="l" r="r" t="t"/>
              <a:pathLst>
                <a:path extrusionOk="0" h="61" w="60">
                  <a:moveTo>
                    <a:pt x="20" y="0"/>
                  </a:moveTo>
                  <a:lnTo>
                    <a:pt x="0" y="40"/>
                  </a:lnTo>
                  <a:cubicBezTo>
                    <a:pt x="20" y="40"/>
                    <a:pt x="20" y="40"/>
                    <a:pt x="60" y="60"/>
                  </a:cubicBezTo>
                  <a:cubicBezTo>
                    <a:pt x="60" y="4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6880811" y="2982966"/>
              <a:ext cx="36054" cy="48243"/>
            </a:xfrm>
            <a:custGeom>
              <a:rect b="b" l="l" r="r" t="t"/>
              <a:pathLst>
                <a:path extrusionOk="0" h="1413" w="1056">
                  <a:moveTo>
                    <a:pt x="657" y="0"/>
                  </a:moveTo>
                  <a:lnTo>
                    <a:pt x="637" y="20"/>
                  </a:lnTo>
                  <a:lnTo>
                    <a:pt x="458" y="359"/>
                  </a:lnTo>
                  <a:lnTo>
                    <a:pt x="538" y="418"/>
                  </a:lnTo>
                  <a:cubicBezTo>
                    <a:pt x="598" y="478"/>
                    <a:pt x="618" y="518"/>
                    <a:pt x="637" y="577"/>
                  </a:cubicBezTo>
                  <a:cubicBezTo>
                    <a:pt x="657" y="677"/>
                    <a:pt x="657" y="776"/>
                    <a:pt x="618" y="836"/>
                  </a:cubicBezTo>
                  <a:cubicBezTo>
                    <a:pt x="538" y="975"/>
                    <a:pt x="399" y="1035"/>
                    <a:pt x="260" y="1035"/>
                  </a:cubicBezTo>
                  <a:cubicBezTo>
                    <a:pt x="220" y="1035"/>
                    <a:pt x="160" y="1015"/>
                    <a:pt x="120" y="995"/>
                  </a:cubicBezTo>
                  <a:lnTo>
                    <a:pt x="1" y="1234"/>
                  </a:lnTo>
                  <a:lnTo>
                    <a:pt x="260" y="1075"/>
                  </a:lnTo>
                  <a:cubicBezTo>
                    <a:pt x="339" y="1174"/>
                    <a:pt x="359" y="1294"/>
                    <a:pt x="399" y="1413"/>
                  </a:cubicBezTo>
                  <a:cubicBezTo>
                    <a:pt x="618" y="1393"/>
                    <a:pt x="836" y="1234"/>
                    <a:pt x="956" y="1015"/>
                  </a:cubicBezTo>
                  <a:cubicBezTo>
                    <a:pt x="1055" y="836"/>
                    <a:pt x="1055" y="657"/>
                    <a:pt x="1015" y="458"/>
                  </a:cubicBezTo>
                  <a:cubicBezTo>
                    <a:pt x="996" y="319"/>
                    <a:pt x="916" y="259"/>
                    <a:pt x="836" y="160"/>
                  </a:cubicBezTo>
                  <a:cubicBezTo>
                    <a:pt x="797" y="100"/>
                    <a:pt x="717" y="4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6847557" y="3018269"/>
              <a:ext cx="47561" cy="40117"/>
            </a:xfrm>
            <a:custGeom>
              <a:rect b="b" l="l" r="r" t="t"/>
              <a:pathLst>
                <a:path extrusionOk="0" h="1175" w="1393">
                  <a:moveTo>
                    <a:pt x="1234" y="1"/>
                  </a:moveTo>
                  <a:lnTo>
                    <a:pt x="975" y="220"/>
                  </a:lnTo>
                  <a:lnTo>
                    <a:pt x="915" y="240"/>
                  </a:lnTo>
                  <a:cubicBezTo>
                    <a:pt x="915" y="240"/>
                    <a:pt x="915" y="260"/>
                    <a:pt x="935" y="260"/>
                  </a:cubicBezTo>
                  <a:cubicBezTo>
                    <a:pt x="935" y="279"/>
                    <a:pt x="955" y="279"/>
                    <a:pt x="955" y="299"/>
                  </a:cubicBezTo>
                  <a:lnTo>
                    <a:pt x="955" y="339"/>
                  </a:lnTo>
                  <a:cubicBezTo>
                    <a:pt x="995" y="379"/>
                    <a:pt x="995" y="458"/>
                    <a:pt x="955" y="498"/>
                  </a:cubicBezTo>
                  <a:cubicBezTo>
                    <a:pt x="935" y="618"/>
                    <a:pt x="895" y="677"/>
                    <a:pt x="816" y="737"/>
                  </a:cubicBezTo>
                  <a:cubicBezTo>
                    <a:pt x="758" y="766"/>
                    <a:pt x="689" y="785"/>
                    <a:pt x="617" y="785"/>
                  </a:cubicBezTo>
                  <a:cubicBezTo>
                    <a:pt x="591" y="785"/>
                    <a:pt x="564" y="782"/>
                    <a:pt x="537" y="777"/>
                  </a:cubicBezTo>
                  <a:cubicBezTo>
                    <a:pt x="498" y="777"/>
                    <a:pt x="438" y="757"/>
                    <a:pt x="418" y="737"/>
                  </a:cubicBezTo>
                  <a:cubicBezTo>
                    <a:pt x="358" y="717"/>
                    <a:pt x="338" y="677"/>
                    <a:pt x="318" y="637"/>
                  </a:cubicBezTo>
                  <a:lnTo>
                    <a:pt x="0" y="836"/>
                  </a:lnTo>
                  <a:lnTo>
                    <a:pt x="20" y="856"/>
                  </a:lnTo>
                  <a:lnTo>
                    <a:pt x="139" y="856"/>
                  </a:lnTo>
                  <a:lnTo>
                    <a:pt x="139" y="976"/>
                  </a:lnTo>
                  <a:cubicBezTo>
                    <a:pt x="239" y="1075"/>
                    <a:pt x="358" y="1135"/>
                    <a:pt x="498" y="1155"/>
                  </a:cubicBezTo>
                  <a:cubicBezTo>
                    <a:pt x="537" y="1155"/>
                    <a:pt x="597" y="1175"/>
                    <a:pt x="637" y="1175"/>
                  </a:cubicBezTo>
                  <a:cubicBezTo>
                    <a:pt x="796" y="1175"/>
                    <a:pt x="915" y="1135"/>
                    <a:pt x="1035" y="1055"/>
                  </a:cubicBezTo>
                  <a:cubicBezTo>
                    <a:pt x="1214" y="956"/>
                    <a:pt x="1313" y="777"/>
                    <a:pt x="1353" y="578"/>
                  </a:cubicBezTo>
                  <a:cubicBezTo>
                    <a:pt x="1393" y="498"/>
                    <a:pt x="1393" y="439"/>
                    <a:pt x="1353" y="359"/>
                  </a:cubicBezTo>
                  <a:cubicBezTo>
                    <a:pt x="1353" y="240"/>
                    <a:pt x="1313" y="140"/>
                    <a:pt x="1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6802728" y="3047495"/>
              <a:ext cx="50292" cy="25846"/>
            </a:xfrm>
            <a:custGeom>
              <a:rect b="b" l="l" r="r" t="t"/>
              <a:pathLst>
                <a:path extrusionOk="0" h="757" w="1473">
                  <a:moveTo>
                    <a:pt x="1094" y="0"/>
                  </a:moveTo>
                  <a:lnTo>
                    <a:pt x="1094" y="80"/>
                  </a:lnTo>
                  <a:cubicBezTo>
                    <a:pt x="1055" y="159"/>
                    <a:pt x="1035" y="199"/>
                    <a:pt x="995" y="259"/>
                  </a:cubicBezTo>
                  <a:cubicBezTo>
                    <a:pt x="915" y="319"/>
                    <a:pt x="836" y="378"/>
                    <a:pt x="736" y="378"/>
                  </a:cubicBezTo>
                  <a:cubicBezTo>
                    <a:pt x="557" y="378"/>
                    <a:pt x="378" y="259"/>
                    <a:pt x="358" y="80"/>
                  </a:cubicBezTo>
                  <a:lnTo>
                    <a:pt x="358" y="20"/>
                  </a:lnTo>
                  <a:lnTo>
                    <a:pt x="0" y="20"/>
                  </a:lnTo>
                  <a:cubicBezTo>
                    <a:pt x="0" y="80"/>
                    <a:pt x="0" y="120"/>
                    <a:pt x="20" y="179"/>
                  </a:cubicBezTo>
                  <a:cubicBezTo>
                    <a:pt x="80" y="498"/>
                    <a:pt x="378" y="756"/>
                    <a:pt x="736" y="756"/>
                  </a:cubicBezTo>
                  <a:lnTo>
                    <a:pt x="756" y="756"/>
                  </a:lnTo>
                  <a:cubicBezTo>
                    <a:pt x="955" y="756"/>
                    <a:pt x="1134" y="637"/>
                    <a:pt x="1273" y="517"/>
                  </a:cubicBezTo>
                  <a:cubicBezTo>
                    <a:pt x="1373" y="398"/>
                    <a:pt x="1452" y="279"/>
                    <a:pt x="1472" y="120"/>
                  </a:cubicBezTo>
                  <a:cubicBezTo>
                    <a:pt x="1452" y="100"/>
                    <a:pt x="1452" y="60"/>
                    <a:pt x="1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146123" y="3754513"/>
              <a:ext cx="290758" cy="147427"/>
            </a:xfrm>
            <a:custGeom>
              <a:rect b="b" l="l" r="r" t="t"/>
              <a:pathLst>
                <a:path extrusionOk="0" fill="none" h="4318" w="8516">
                  <a:moveTo>
                    <a:pt x="1" y="4317"/>
                  </a:moveTo>
                  <a:lnTo>
                    <a:pt x="4258" y="1"/>
                  </a:lnTo>
                  <a:lnTo>
                    <a:pt x="8515" y="4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146123" y="3695413"/>
              <a:ext cx="290758" cy="126361"/>
            </a:xfrm>
            <a:custGeom>
              <a:rect b="b" l="l" r="r" t="t"/>
              <a:pathLst>
                <a:path extrusionOk="0" h="3701" w="8516">
                  <a:moveTo>
                    <a:pt x="1" y="1"/>
                  </a:moveTo>
                  <a:lnTo>
                    <a:pt x="4258" y="3701"/>
                  </a:lnTo>
                  <a:lnTo>
                    <a:pt x="85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8146123" y="3695413"/>
              <a:ext cx="290758" cy="126361"/>
            </a:xfrm>
            <a:custGeom>
              <a:rect b="b" l="l" r="r" t="t"/>
              <a:pathLst>
                <a:path extrusionOk="0" fill="none" h="3701" w="8516">
                  <a:moveTo>
                    <a:pt x="1" y="1"/>
                  </a:moveTo>
                  <a:lnTo>
                    <a:pt x="4258" y="3701"/>
                  </a:lnTo>
                  <a:lnTo>
                    <a:pt x="85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8146123" y="3695413"/>
              <a:ext cx="290758" cy="207211"/>
            </a:xfrm>
            <a:custGeom>
              <a:rect b="b" l="l" r="r" t="t"/>
              <a:pathLst>
                <a:path extrusionOk="0" fill="none" h="6069" w="8516">
                  <a:moveTo>
                    <a:pt x="1" y="1"/>
                  </a:moveTo>
                  <a:lnTo>
                    <a:pt x="8515" y="1"/>
                  </a:lnTo>
                  <a:lnTo>
                    <a:pt x="8515" y="6068"/>
                  </a:lnTo>
                  <a:lnTo>
                    <a:pt x="1" y="606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8451765" y="3530403"/>
              <a:ext cx="34" cy="71324"/>
            </a:xfrm>
            <a:custGeom>
              <a:rect b="b" l="l" r="r" t="t"/>
              <a:pathLst>
                <a:path extrusionOk="0" fill="none" h="2089" w="1">
                  <a:moveTo>
                    <a:pt x="1" y="0"/>
                  </a:moveTo>
                  <a:lnTo>
                    <a:pt x="1" y="208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8416462" y="3566389"/>
              <a:ext cx="70675" cy="34"/>
            </a:xfrm>
            <a:custGeom>
              <a:rect b="b" l="l" r="r" t="t"/>
              <a:pathLst>
                <a:path extrusionOk="0" fill="none" h="1" w="2070">
                  <a:moveTo>
                    <a:pt x="206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4837158" y="3801390"/>
              <a:ext cx="34" cy="71324"/>
            </a:xfrm>
            <a:custGeom>
              <a:rect b="b" l="l" r="r" t="t"/>
              <a:pathLst>
                <a:path extrusionOk="0" fill="none" h="2089" w="1">
                  <a:moveTo>
                    <a:pt x="1" y="0"/>
                  </a:moveTo>
                  <a:lnTo>
                    <a:pt x="1" y="208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4802538" y="3836694"/>
              <a:ext cx="69992" cy="34"/>
            </a:xfrm>
            <a:custGeom>
              <a:rect b="b" l="l" r="r" t="t"/>
              <a:pathLst>
                <a:path extrusionOk="0" fill="none" h="1" w="2050">
                  <a:moveTo>
                    <a:pt x="204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7469663" y="3075321"/>
              <a:ext cx="34" cy="70675"/>
            </a:xfrm>
            <a:custGeom>
              <a:rect b="b" l="l" r="r" t="t"/>
              <a:pathLst>
                <a:path extrusionOk="0" fill="none" h="2070" w="1">
                  <a:moveTo>
                    <a:pt x="1" y="1"/>
                  </a:moveTo>
                  <a:lnTo>
                    <a:pt x="1" y="20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7435042" y="3111341"/>
              <a:ext cx="69992" cy="34"/>
            </a:xfrm>
            <a:custGeom>
              <a:rect b="b" l="l" r="r" t="t"/>
              <a:pathLst>
                <a:path extrusionOk="0" fill="none" h="1" w="2050">
                  <a:moveTo>
                    <a:pt x="204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8487102" y="1869109"/>
              <a:ext cx="34" cy="70675"/>
            </a:xfrm>
            <a:custGeom>
              <a:rect b="b" l="l" r="r" t="t"/>
              <a:pathLst>
                <a:path extrusionOk="0" fill="none" h="2070" w="1">
                  <a:moveTo>
                    <a:pt x="0" y="0"/>
                  </a:moveTo>
                  <a:lnTo>
                    <a:pt x="0" y="20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8451765" y="1903729"/>
              <a:ext cx="70675" cy="34"/>
            </a:xfrm>
            <a:custGeom>
              <a:rect b="b" l="l" r="r" t="t"/>
              <a:pathLst>
                <a:path extrusionOk="0" fill="none" h="1" w="2070">
                  <a:moveTo>
                    <a:pt x="207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6399303" y="1852140"/>
              <a:ext cx="0" cy="71324"/>
            </a:xfrm>
            <a:custGeom>
              <a:rect b="b" l="l" r="r" t="t"/>
              <a:pathLst>
                <a:path extrusionOk="0" fill="none" h="2089" w="120000">
                  <a:moveTo>
                    <a:pt x="0" y="0"/>
                  </a:moveTo>
                  <a:lnTo>
                    <a:pt x="0" y="208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6364649" y="1887443"/>
              <a:ext cx="69992" cy="34"/>
            </a:xfrm>
            <a:custGeom>
              <a:rect b="b" l="l" r="r" t="t"/>
              <a:pathLst>
                <a:path extrusionOk="0" fill="none" h="1" w="2050">
                  <a:moveTo>
                    <a:pt x="204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6010798" y="2789414"/>
              <a:ext cx="34" cy="70641"/>
            </a:xfrm>
            <a:custGeom>
              <a:rect b="b" l="l" r="r" t="t"/>
              <a:pathLst>
                <a:path extrusionOk="0" fill="none" h="2069" w="1">
                  <a:moveTo>
                    <a:pt x="0" y="0"/>
                  </a:moveTo>
                  <a:lnTo>
                    <a:pt x="0" y="20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975461" y="2824034"/>
              <a:ext cx="71358" cy="34"/>
            </a:xfrm>
            <a:custGeom>
              <a:rect b="b" l="l" r="r" t="t"/>
              <a:pathLst>
                <a:path extrusionOk="0" fill="none" h="1" w="2090">
                  <a:moveTo>
                    <a:pt x="209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4837158" y="1930223"/>
              <a:ext cx="34" cy="70675"/>
            </a:xfrm>
            <a:custGeom>
              <a:rect b="b" l="l" r="r" t="t"/>
              <a:pathLst>
                <a:path extrusionOk="0" fill="none" h="2070" w="1">
                  <a:moveTo>
                    <a:pt x="1" y="1"/>
                  </a:moveTo>
                  <a:lnTo>
                    <a:pt x="1" y="20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4802538" y="1965561"/>
              <a:ext cx="69992" cy="34"/>
            </a:xfrm>
            <a:custGeom>
              <a:rect b="b" l="l" r="r" t="t"/>
              <a:pathLst>
                <a:path extrusionOk="0" fill="none" h="1" w="2050">
                  <a:moveTo>
                    <a:pt x="204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039990" y="2608733"/>
              <a:ext cx="61832" cy="18369"/>
            </a:xfrm>
            <a:custGeom>
              <a:rect b="b" l="l" r="r" t="t"/>
              <a:pathLst>
                <a:path extrusionOk="0" h="538" w="1811">
                  <a:moveTo>
                    <a:pt x="1" y="1"/>
                  </a:moveTo>
                  <a:lnTo>
                    <a:pt x="1" y="538"/>
                  </a:lnTo>
                  <a:lnTo>
                    <a:pt x="1811" y="53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5931998" y="2252834"/>
              <a:ext cx="277818" cy="355253"/>
            </a:xfrm>
            <a:custGeom>
              <a:rect b="b" l="l" r="r" t="t"/>
              <a:pathLst>
                <a:path extrusionOk="0" fill="none" h="10405" w="8137">
                  <a:moveTo>
                    <a:pt x="8137" y="4059"/>
                  </a:moveTo>
                  <a:cubicBezTo>
                    <a:pt x="8137" y="5650"/>
                    <a:pt x="7222" y="7043"/>
                    <a:pt x="5869" y="7679"/>
                  </a:cubicBezTo>
                  <a:lnTo>
                    <a:pt x="5869" y="9549"/>
                  </a:lnTo>
                  <a:lnTo>
                    <a:pt x="4974" y="10405"/>
                  </a:lnTo>
                  <a:lnTo>
                    <a:pt x="3164" y="10405"/>
                  </a:lnTo>
                  <a:lnTo>
                    <a:pt x="2269" y="9549"/>
                  </a:lnTo>
                  <a:lnTo>
                    <a:pt x="2269" y="7679"/>
                  </a:lnTo>
                  <a:cubicBezTo>
                    <a:pt x="936" y="7023"/>
                    <a:pt x="1" y="5650"/>
                    <a:pt x="1" y="4059"/>
                  </a:cubicBezTo>
                  <a:cubicBezTo>
                    <a:pt x="1" y="1811"/>
                    <a:pt x="1831" y="1"/>
                    <a:pt x="4059" y="1"/>
                  </a:cubicBezTo>
                  <a:cubicBezTo>
                    <a:pt x="6307" y="1"/>
                    <a:pt x="8137" y="1811"/>
                    <a:pt x="8137" y="405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6009433" y="2579541"/>
              <a:ext cx="122981" cy="34"/>
            </a:xfrm>
            <a:custGeom>
              <a:rect b="b" l="l" r="r" t="t"/>
              <a:pathLst>
                <a:path extrusionOk="0" fill="none" h="1" w="3602">
                  <a:moveTo>
                    <a:pt x="1" y="0"/>
                  </a:moveTo>
                  <a:lnTo>
                    <a:pt x="360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6009433" y="2515695"/>
              <a:ext cx="122981" cy="34"/>
            </a:xfrm>
            <a:custGeom>
              <a:rect b="b" l="l" r="r" t="t"/>
              <a:pathLst>
                <a:path extrusionOk="0" fill="none" h="1" w="3602">
                  <a:moveTo>
                    <a:pt x="1" y="0"/>
                  </a:moveTo>
                  <a:lnTo>
                    <a:pt x="360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6009433" y="2544204"/>
              <a:ext cx="122981" cy="34"/>
            </a:xfrm>
            <a:custGeom>
              <a:rect b="b" l="l" r="r" t="t"/>
              <a:pathLst>
                <a:path extrusionOk="0" fill="none" h="1" w="3602">
                  <a:moveTo>
                    <a:pt x="1" y="1"/>
                  </a:moveTo>
                  <a:lnTo>
                    <a:pt x="360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5999941" y="2357446"/>
              <a:ext cx="144696" cy="72689"/>
            </a:xfrm>
            <a:custGeom>
              <a:rect b="b" l="l" r="r" t="t"/>
              <a:pathLst>
                <a:path extrusionOk="0" fill="none" h="2129" w="4238">
                  <a:moveTo>
                    <a:pt x="0" y="40"/>
                  </a:moveTo>
                  <a:lnTo>
                    <a:pt x="2089" y="2129"/>
                  </a:lnTo>
                  <a:lnTo>
                    <a:pt x="423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6071230" y="2430100"/>
              <a:ext cx="34" cy="85629"/>
            </a:xfrm>
            <a:custGeom>
              <a:rect b="b" l="l" r="r" t="t"/>
              <a:pathLst>
                <a:path extrusionOk="0" fill="none" h="2508" w="1">
                  <a:moveTo>
                    <a:pt x="1" y="1"/>
                  </a:moveTo>
                  <a:lnTo>
                    <a:pt x="1" y="25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5034808" y="3319165"/>
              <a:ext cx="9560" cy="19734"/>
            </a:xfrm>
            <a:custGeom>
              <a:rect b="b" l="l" r="r" t="t"/>
              <a:pathLst>
                <a:path extrusionOk="0" fill="none" h="578" w="280">
                  <a:moveTo>
                    <a:pt x="279" y="0"/>
                  </a:moveTo>
                  <a:cubicBezTo>
                    <a:pt x="279" y="0"/>
                    <a:pt x="180" y="199"/>
                    <a:pt x="1" y="577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4913227" y="3362628"/>
              <a:ext cx="313838" cy="593636"/>
            </a:xfrm>
            <a:custGeom>
              <a:rect b="b" l="l" r="r" t="t"/>
              <a:pathLst>
                <a:path extrusionOk="0" fill="none" h="17387" w="9192">
                  <a:moveTo>
                    <a:pt x="3283" y="1"/>
                  </a:moveTo>
                  <a:cubicBezTo>
                    <a:pt x="2070" y="3183"/>
                    <a:pt x="1" y="11658"/>
                    <a:pt x="9191" y="17387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5238569" y="3963020"/>
              <a:ext cx="19052" cy="9560"/>
            </a:xfrm>
            <a:custGeom>
              <a:rect b="b" l="l" r="r" t="t"/>
              <a:pathLst>
                <a:path extrusionOk="0" fill="none" h="280" w="558">
                  <a:moveTo>
                    <a:pt x="0" y="1"/>
                  </a:moveTo>
                  <a:cubicBezTo>
                    <a:pt x="179" y="100"/>
                    <a:pt x="358" y="200"/>
                    <a:pt x="557" y="279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4979122" y="3307625"/>
              <a:ext cx="91707" cy="76786"/>
            </a:xfrm>
            <a:custGeom>
              <a:rect b="b" l="l" r="r" t="t"/>
              <a:pathLst>
                <a:path extrusionOk="0" h="2249" w="2686">
                  <a:moveTo>
                    <a:pt x="2109" y="0"/>
                  </a:moveTo>
                  <a:lnTo>
                    <a:pt x="0" y="716"/>
                  </a:lnTo>
                  <a:lnTo>
                    <a:pt x="100" y="1055"/>
                  </a:lnTo>
                  <a:lnTo>
                    <a:pt x="1831" y="458"/>
                  </a:lnTo>
                  <a:lnTo>
                    <a:pt x="2308" y="2248"/>
                  </a:lnTo>
                  <a:lnTo>
                    <a:pt x="2686" y="214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6502515" y="2184242"/>
              <a:ext cx="18369" cy="10891"/>
            </a:xfrm>
            <a:custGeom>
              <a:rect b="b" l="l" r="r" t="t"/>
              <a:pathLst>
                <a:path extrusionOk="0" fill="none" h="319" w="538">
                  <a:moveTo>
                    <a:pt x="538" y="319"/>
                  </a:moveTo>
                  <a:cubicBezTo>
                    <a:pt x="379" y="239"/>
                    <a:pt x="200" y="120"/>
                    <a:pt x="1" y="1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5659645" y="1786000"/>
              <a:ext cx="820513" cy="394901"/>
            </a:xfrm>
            <a:custGeom>
              <a:rect b="b" l="l" r="r" t="t"/>
              <a:pathLst>
                <a:path extrusionOk="0" fill="none" h="7043" w="24032">
                  <a:moveTo>
                    <a:pt x="24031" y="6764"/>
                  </a:moveTo>
                  <a:cubicBezTo>
                    <a:pt x="20112" y="4615"/>
                    <a:pt x="9430" y="0"/>
                    <a:pt x="1" y="7042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5633185" y="2188305"/>
              <a:ext cx="17003" cy="13623"/>
            </a:xfrm>
            <a:custGeom>
              <a:rect b="b" l="l" r="r" t="t"/>
              <a:pathLst>
                <a:path extrusionOk="0" fill="none" h="399" w="498">
                  <a:moveTo>
                    <a:pt x="497" y="1"/>
                  </a:moveTo>
                  <a:cubicBezTo>
                    <a:pt x="338" y="120"/>
                    <a:pt x="179" y="260"/>
                    <a:pt x="0" y="399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6454306" y="2129239"/>
              <a:ext cx="77469" cy="89692"/>
            </a:xfrm>
            <a:custGeom>
              <a:rect b="b" l="l" r="r" t="t"/>
              <a:pathLst>
                <a:path extrusionOk="0" h="2627" w="2269">
                  <a:moveTo>
                    <a:pt x="1651" y="0"/>
                  </a:moveTo>
                  <a:lnTo>
                    <a:pt x="1273" y="80"/>
                  </a:lnTo>
                  <a:lnTo>
                    <a:pt x="1791" y="1850"/>
                  </a:lnTo>
                  <a:lnTo>
                    <a:pt x="0" y="2248"/>
                  </a:lnTo>
                  <a:lnTo>
                    <a:pt x="80" y="2626"/>
                  </a:lnTo>
                  <a:lnTo>
                    <a:pt x="2268" y="2149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4890830" y="3926351"/>
              <a:ext cx="263546" cy="264229"/>
            </a:xfrm>
            <a:custGeom>
              <a:rect b="b" l="l" r="r" t="t"/>
              <a:pathLst>
                <a:path extrusionOk="0" fill="none" h="7739" w="7719">
                  <a:moveTo>
                    <a:pt x="5670" y="438"/>
                  </a:moveTo>
                  <a:lnTo>
                    <a:pt x="4715" y="935"/>
                  </a:lnTo>
                  <a:cubicBezTo>
                    <a:pt x="4516" y="896"/>
                    <a:pt x="4397" y="836"/>
                    <a:pt x="4178" y="796"/>
                  </a:cubicBezTo>
                  <a:lnTo>
                    <a:pt x="3680" y="0"/>
                  </a:lnTo>
                  <a:cubicBezTo>
                    <a:pt x="3223" y="20"/>
                    <a:pt x="2746" y="120"/>
                    <a:pt x="2328" y="299"/>
                  </a:cubicBezTo>
                  <a:lnTo>
                    <a:pt x="2149" y="1174"/>
                  </a:lnTo>
                  <a:cubicBezTo>
                    <a:pt x="1970" y="1294"/>
                    <a:pt x="1890" y="1373"/>
                    <a:pt x="1711" y="1492"/>
                  </a:cubicBezTo>
                  <a:lnTo>
                    <a:pt x="836" y="1393"/>
                  </a:lnTo>
                  <a:cubicBezTo>
                    <a:pt x="537" y="1771"/>
                    <a:pt x="299" y="2189"/>
                    <a:pt x="140" y="2606"/>
                  </a:cubicBezTo>
                  <a:lnTo>
                    <a:pt x="736" y="3303"/>
                  </a:lnTo>
                  <a:cubicBezTo>
                    <a:pt x="736" y="3521"/>
                    <a:pt x="716" y="3661"/>
                    <a:pt x="716" y="3860"/>
                  </a:cubicBezTo>
                  <a:lnTo>
                    <a:pt x="0" y="4576"/>
                  </a:lnTo>
                  <a:cubicBezTo>
                    <a:pt x="60" y="4994"/>
                    <a:pt x="219" y="5391"/>
                    <a:pt x="418" y="5789"/>
                  </a:cubicBezTo>
                  <a:lnTo>
                    <a:pt x="1512" y="5769"/>
                  </a:lnTo>
                  <a:cubicBezTo>
                    <a:pt x="1651" y="5909"/>
                    <a:pt x="1751" y="5988"/>
                    <a:pt x="1930" y="6147"/>
                  </a:cubicBezTo>
                  <a:lnTo>
                    <a:pt x="2089" y="7381"/>
                  </a:lnTo>
                  <a:cubicBezTo>
                    <a:pt x="2407" y="7560"/>
                    <a:pt x="2785" y="7659"/>
                    <a:pt x="3123" y="7739"/>
                  </a:cubicBezTo>
                  <a:lnTo>
                    <a:pt x="3919" y="6665"/>
                  </a:lnTo>
                  <a:cubicBezTo>
                    <a:pt x="4118" y="6605"/>
                    <a:pt x="4277" y="6585"/>
                    <a:pt x="4476" y="6565"/>
                  </a:cubicBezTo>
                  <a:lnTo>
                    <a:pt x="5690" y="7341"/>
                  </a:lnTo>
                  <a:cubicBezTo>
                    <a:pt x="5869" y="7241"/>
                    <a:pt x="6028" y="7142"/>
                    <a:pt x="6207" y="7003"/>
                  </a:cubicBezTo>
                  <a:cubicBezTo>
                    <a:pt x="6306" y="6943"/>
                    <a:pt x="6406" y="6844"/>
                    <a:pt x="6505" y="6764"/>
                  </a:cubicBezTo>
                  <a:lnTo>
                    <a:pt x="6127" y="5372"/>
                  </a:lnTo>
                  <a:lnTo>
                    <a:pt x="6386" y="4874"/>
                  </a:lnTo>
                  <a:lnTo>
                    <a:pt x="7679" y="4417"/>
                  </a:lnTo>
                  <a:cubicBezTo>
                    <a:pt x="7719" y="4078"/>
                    <a:pt x="7719" y="3701"/>
                    <a:pt x="7679" y="3342"/>
                  </a:cubicBezTo>
                  <a:lnTo>
                    <a:pt x="6465" y="2825"/>
                  </a:lnTo>
                  <a:cubicBezTo>
                    <a:pt x="6386" y="2626"/>
                    <a:pt x="6326" y="2507"/>
                    <a:pt x="6227" y="2328"/>
                  </a:cubicBezTo>
                  <a:lnTo>
                    <a:pt x="6605" y="1234"/>
                  </a:lnTo>
                  <a:cubicBezTo>
                    <a:pt x="6366" y="896"/>
                    <a:pt x="6028" y="637"/>
                    <a:pt x="5670" y="43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4961470" y="4000372"/>
              <a:ext cx="118201" cy="118918"/>
            </a:xfrm>
            <a:custGeom>
              <a:rect b="b" l="l" r="r" t="t"/>
              <a:pathLst>
                <a:path extrusionOk="0" fill="none" h="3483" w="3462">
                  <a:moveTo>
                    <a:pt x="2129" y="220"/>
                  </a:moveTo>
                  <a:cubicBezTo>
                    <a:pt x="2964" y="438"/>
                    <a:pt x="3462" y="1294"/>
                    <a:pt x="3243" y="2149"/>
                  </a:cubicBezTo>
                  <a:cubicBezTo>
                    <a:pt x="3024" y="2985"/>
                    <a:pt x="2168" y="3482"/>
                    <a:pt x="1333" y="3263"/>
                  </a:cubicBezTo>
                  <a:cubicBezTo>
                    <a:pt x="498" y="3044"/>
                    <a:pt x="0" y="2189"/>
                    <a:pt x="219" y="1353"/>
                  </a:cubicBezTo>
                  <a:cubicBezTo>
                    <a:pt x="438" y="518"/>
                    <a:pt x="1293" y="1"/>
                    <a:pt x="2129" y="22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5149594" y="4056058"/>
              <a:ext cx="184779" cy="185462"/>
            </a:xfrm>
            <a:custGeom>
              <a:rect b="b" l="l" r="r" t="t"/>
              <a:pathLst>
                <a:path extrusionOk="0" fill="none" h="5432" w="5412">
                  <a:moveTo>
                    <a:pt x="5093" y="1354"/>
                  </a:moveTo>
                  <a:cubicBezTo>
                    <a:pt x="5013" y="1214"/>
                    <a:pt x="4954" y="1115"/>
                    <a:pt x="4874" y="1016"/>
                  </a:cubicBezTo>
                  <a:lnTo>
                    <a:pt x="4417" y="1115"/>
                  </a:lnTo>
                  <a:cubicBezTo>
                    <a:pt x="4178" y="956"/>
                    <a:pt x="4059" y="856"/>
                    <a:pt x="3800" y="657"/>
                  </a:cubicBezTo>
                  <a:lnTo>
                    <a:pt x="3760" y="200"/>
                  </a:lnTo>
                  <a:cubicBezTo>
                    <a:pt x="3521" y="100"/>
                    <a:pt x="3283" y="41"/>
                    <a:pt x="3024" y="1"/>
                  </a:cubicBezTo>
                  <a:lnTo>
                    <a:pt x="2785" y="379"/>
                  </a:lnTo>
                  <a:cubicBezTo>
                    <a:pt x="2487" y="419"/>
                    <a:pt x="2328" y="439"/>
                    <a:pt x="2010" y="478"/>
                  </a:cubicBezTo>
                  <a:lnTo>
                    <a:pt x="1671" y="180"/>
                  </a:lnTo>
                  <a:cubicBezTo>
                    <a:pt x="1552" y="220"/>
                    <a:pt x="1433" y="279"/>
                    <a:pt x="1333" y="319"/>
                  </a:cubicBezTo>
                  <a:cubicBezTo>
                    <a:pt x="1214" y="399"/>
                    <a:pt x="1114" y="478"/>
                    <a:pt x="1015" y="538"/>
                  </a:cubicBezTo>
                  <a:lnTo>
                    <a:pt x="1114" y="996"/>
                  </a:lnTo>
                  <a:cubicBezTo>
                    <a:pt x="935" y="1254"/>
                    <a:pt x="836" y="1374"/>
                    <a:pt x="637" y="1612"/>
                  </a:cubicBezTo>
                  <a:lnTo>
                    <a:pt x="199" y="1672"/>
                  </a:lnTo>
                  <a:cubicBezTo>
                    <a:pt x="100" y="1891"/>
                    <a:pt x="40" y="2149"/>
                    <a:pt x="0" y="2388"/>
                  </a:cubicBezTo>
                  <a:lnTo>
                    <a:pt x="378" y="2647"/>
                  </a:lnTo>
                  <a:cubicBezTo>
                    <a:pt x="418" y="2925"/>
                    <a:pt x="438" y="3084"/>
                    <a:pt x="478" y="3403"/>
                  </a:cubicBezTo>
                  <a:lnTo>
                    <a:pt x="179" y="3761"/>
                  </a:lnTo>
                  <a:cubicBezTo>
                    <a:pt x="219" y="3860"/>
                    <a:pt x="279" y="3980"/>
                    <a:pt x="319" y="4079"/>
                  </a:cubicBezTo>
                  <a:cubicBezTo>
                    <a:pt x="398" y="4198"/>
                    <a:pt x="478" y="4298"/>
                    <a:pt x="538" y="4397"/>
                  </a:cubicBezTo>
                  <a:lnTo>
                    <a:pt x="995" y="4298"/>
                  </a:lnTo>
                  <a:cubicBezTo>
                    <a:pt x="1234" y="4477"/>
                    <a:pt x="1373" y="4576"/>
                    <a:pt x="1612" y="4775"/>
                  </a:cubicBezTo>
                  <a:lnTo>
                    <a:pt x="1671" y="5233"/>
                  </a:lnTo>
                  <a:cubicBezTo>
                    <a:pt x="1890" y="5332"/>
                    <a:pt x="2129" y="5372"/>
                    <a:pt x="2388" y="5432"/>
                  </a:cubicBezTo>
                  <a:lnTo>
                    <a:pt x="2626" y="5054"/>
                  </a:lnTo>
                  <a:cubicBezTo>
                    <a:pt x="2925" y="4994"/>
                    <a:pt x="3084" y="4974"/>
                    <a:pt x="3402" y="4954"/>
                  </a:cubicBezTo>
                  <a:lnTo>
                    <a:pt x="3760" y="5253"/>
                  </a:lnTo>
                  <a:cubicBezTo>
                    <a:pt x="3860" y="5193"/>
                    <a:pt x="3979" y="5153"/>
                    <a:pt x="4078" y="5094"/>
                  </a:cubicBezTo>
                  <a:cubicBezTo>
                    <a:pt x="4198" y="5034"/>
                    <a:pt x="4297" y="4954"/>
                    <a:pt x="4397" y="4875"/>
                  </a:cubicBezTo>
                  <a:lnTo>
                    <a:pt x="4297" y="4437"/>
                  </a:lnTo>
                  <a:cubicBezTo>
                    <a:pt x="4476" y="4178"/>
                    <a:pt x="4576" y="4059"/>
                    <a:pt x="4775" y="3800"/>
                  </a:cubicBezTo>
                  <a:lnTo>
                    <a:pt x="5212" y="3761"/>
                  </a:lnTo>
                  <a:cubicBezTo>
                    <a:pt x="5312" y="3542"/>
                    <a:pt x="5371" y="3283"/>
                    <a:pt x="5411" y="3045"/>
                  </a:cubicBezTo>
                  <a:lnTo>
                    <a:pt x="5053" y="2786"/>
                  </a:lnTo>
                  <a:cubicBezTo>
                    <a:pt x="4994" y="2488"/>
                    <a:pt x="4974" y="2348"/>
                    <a:pt x="4954" y="2010"/>
                  </a:cubicBezTo>
                  <a:lnTo>
                    <a:pt x="5252" y="1672"/>
                  </a:lnTo>
                  <a:cubicBezTo>
                    <a:pt x="5192" y="1553"/>
                    <a:pt x="5153" y="1453"/>
                    <a:pt x="5093" y="135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5180834" y="4087332"/>
              <a:ext cx="122981" cy="122264"/>
            </a:xfrm>
            <a:custGeom>
              <a:rect b="b" l="l" r="r" t="t"/>
              <a:pathLst>
                <a:path extrusionOk="0" fill="none" h="3581" w="3602">
                  <a:moveTo>
                    <a:pt x="3163" y="995"/>
                  </a:moveTo>
                  <a:cubicBezTo>
                    <a:pt x="3601" y="1751"/>
                    <a:pt x="3342" y="2725"/>
                    <a:pt x="2587" y="3143"/>
                  </a:cubicBezTo>
                  <a:cubicBezTo>
                    <a:pt x="1851" y="3581"/>
                    <a:pt x="876" y="3322"/>
                    <a:pt x="458" y="2566"/>
                  </a:cubicBezTo>
                  <a:cubicBezTo>
                    <a:pt x="1" y="1830"/>
                    <a:pt x="279" y="855"/>
                    <a:pt x="1015" y="438"/>
                  </a:cubicBezTo>
                  <a:cubicBezTo>
                    <a:pt x="1771" y="0"/>
                    <a:pt x="2706" y="259"/>
                    <a:pt x="3163" y="99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7007820" y="4287679"/>
              <a:ext cx="14306" cy="15637"/>
            </a:xfrm>
            <a:custGeom>
              <a:rect b="b" l="l" r="r" t="t"/>
              <a:pathLst>
                <a:path extrusionOk="0" fill="none" h="458" w="419">
                  <a:moveTo>
                    <a:pt x="419" y="0"/>
                  </a:moveTo>
                  <a:cubicBezTo>
                    <a:pt x="419" y="0"/>
                    <a:pt x="279" y="179"/>
                    <a:pt x="1" y="458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6294008" y="4320967"/>
              <a:ext cx="695517" cy="218034"/>
            </a:xfrm>
            <a:custGeom>
              <a:rect b="b" l="l" r="r" t="t"/>
              <a:pathLst>
                <a:path extrusionOk="0" fill="none" h="6386" w="20371">
                  <a:moveTo>
                    <a:pt x="20371" y="0"/>
                  </a:moveTo>
                  <a:cubicBezTo>
                    <a:pt x="17924" y="2089"/>
                    <a:pt x="11041" y="6386"/>
                    <a:pt x="1" y="537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6264134" y="4323665"/>
              <a:ext cx="19052" cy="10243"/>
            </a:xfrm>
            <a:custGeom>
              <a:rect b="b" l="l" r="r" t="t"/>
              <a:pathLst>
                <a:path extrusionOk="0" fill="none" h="300" w="558">
                  <a:moveTo>
                    <a:pt x="557" y="299"/>
                  </a:moveTo>
                  <a:cubicBezTo>
                    <a:pt x="378" y="200"/>
                    <a:pt x="179" y="100"/>
                    <a:pt x="0" y="1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6252594" y="4297853"/>
              <a:ext cx="76786" cy="91058"/>
            </a:xfrm>
            <a:custGeom>
              <a:rect b="b" l="l" r="r" t="t"/>
              <a:pathLst>
                <a:path extrusionOk="0" h="2667" w="2249">
                  <a:moveTo>
                    <a:pt x="2149" y="1"/>
                  </a:moveTo>
                  <a:lnTo>
                    <a:pt x="0" y="538"/>
                  </a:lnTo>
                  <a:lnTo>
                    <a:pt x="696" y="2666"/>
                  </a:lnTo>
                  <a:lnTo>
                    <a:pt x="1035" y="2547"/>
                  </a:lnTo>
                  <a:lnTo>
                    <a:pt x="458" y="797"/>
                  </a:lnTo>
                  <a:lnTo>
                    <a:pt x="2248" y="359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7004440" y="2097316"/>
              <a:ext cx="16320" cy="13623"/>
            </a:xfrm>
            <a:custGeom>
              <a:rect b="b" l="l" r="r" t="t"/>
              <a:pathLst>
                <a:path extrusionOk="0" fill="none" h="399" w="478">
                  <a:moveTo>
                    <a:pt x="0" y="398"/>
                  </a:moveTo>
                  <a:cubicBezTo>
                    <a:pt x="0" y="398"/>
                    <a:pt x="179" y="259"/>
                    <a:pt x="478" y="0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7041109" y="1825646"/>
              <a:ext cx="760729" cy="255386"/>
            </a:xfrm>
            <a:custGeom>
              <a:rect b="b" l="l" r="r" t="t"/>
              <a:pathLst>
                <a:path extrusionOk="0" fill="none" h="7480" w="22281">
                  <a:moveTo>
                    <a:pt x="1" y="7480"/>
                  </a:moveTo>
                  <a:cubicBezTo>
                    <a:pt x="2925" y="5292"/>
                    <a:pt x="11658" y="0"/>
                    <a:pt x="22280" y="465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7813339" y="1989324"/>
              <a:ext cx="19734" cy="9526"/>
            </a:xfrm>
            <a:custGeom>
              <a:rect b="b" l="l" r="r" t="t"/>
              <a:pathLst>
                <a:path extrusionOk="0" fill="none" h="279" w="578">
                  <a:moveTo>
                    <a:pt x="1" y="0"/>
                  </a:moveTo>
                  <a:cubicBezTo>
                    <a:pt x="200" y="80"/>
                    <a:pt x="379" y="179"/>
                    <a:pt x="577" y="279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767827" y="1934321"/>
              <a:ext cx="77469" cy="94438"/>
            </a:xfrm>
            <a:custGeom>
              <a:rect b="b" l="l" r="r" t="t"/>
              <a:pathLst>
                <a:path extrusionOk="0" h="2766" w="2269">
                  <a:moveTo>
                    <a:pt x="1413" y="0"/>
                  </a:moveTo>
                  <a:lnTo>
                    <a:pt x="1075" y="119"/>
                  </a:lnTo>
                  <a:lnTo>
                    <a:pt x="1771" y="1850"/>
                  </a:lnTo>
                  <a:lnTo>
                    <a:pt x="1" y="2387"/>
                  </a:lnTo>
                  <a:lnTo>
                    <a:pt x="120" y="2765"/>
                  </a:lnTo>
                  <a:lnTo>
                    <a:pt x="2269" y="2069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4970279" y="1820900"/>
              <a:ext cx="468674" cy="209874"/>
            </a:xfrm>
            <a:custGeom>
              <a:rect b="b" l="l" r="r" t="t"/>
              <a:pathLst>
                <a:path extrusionOk="0" fill="none" h="6147" w="13727">
                  <a:moveTo>
                    <a:pt x="13727" y="4376"/>
                  </a:moveTo>
                  <a:cubicBezTo>
                    <a:pt x="13707" y="3700"/>
                    <a:pt x="13150" y="3183"/>
                    <a:pt x="12493" y="3183"/>
                  </a:cubicBezTo>
                  <a:cubicBezTo>
                    <a:pt x="12255" y="3183"/>
                    <a:pt x="12056" y="3223"/>
                    <a:pt x="11897" y="3322"/>
                  </a:cubicBezTo>
                  <a:cubicBezTo>
                    <a:pt x="11737" y="2327"/>
                    <a:pt x="10862" y="1591"/>
                    <a:pt x="9848" y="1591"/>
                  </a:cubicBezTo>
                  <a:cubicBezTo>
                    <a:pt x="9410" y="1591"/>
                    <a:pt x="8972" y="1731"/>
                    <a:pt x="8634" y="1989"/>
                  </a:cubicBezTo>
                  <a:cubicBezTo>
                    <a:pt x="8236" y="816"/>
                    <a:pt x="7142" y="0"/>
                    <a:pt x="5809" y="0"/>
                  </a:cubicBezTo>
                  <a:cubicBezTo>
                    <a:pt x="4278" y="0"/>
                    <a:pt x="3005" y="1174"/>
                    <a:pt x="2865" y="2666"/>
                  </a:cubicBezTo>
                  <a:cubicBezTo>
                    <a:pt x="1" y="3203"/>
                    <a:pt x="1533" y="6147"/>
                    <a:pt x="3184" y="5948"/>
                  </a:cubicBezTo>
                  <a:lnTo>
                    <a:pt x="12155" y="5948"/>
                  </a:lnTo>
                  <a:cubicBezTo>
                    <a:pt x="13030" y="5908"/>
                    <a:pt x="13727" y="5212"/>
                    <a:pt x="13727" y="437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5302415" y="1903729"/>
              <a:ext cx="51658" cy="51658"/>
            </a:xfrm>
            <a:custGeom>
              <a:rect b="b" l="l" r="r" t="t"/>
              <a:pathLst>
                <a:path extrusionOk="0" fill="none" h="1513" w="1513">
                  <a:moveTo>
                    <a:pt x="0" y="1"/>
                  </a:moveTo>
                  <a:cubicBezTo>
                    <a:pt x="836" y="1"/>
                    <a:pt x="1512" y="677"/>
                    <a:pt x="1512" y="1513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5166563" y="1854837"/>
              <a:ext cx="69309" cy="64563"/>
            </a:xfrm>
            <a:custGeom>
              <a:rect b="b" l="l" r="r" t="t"/>
              <a:pathLst>
                <a:path extrusionOk="0" fill="none" h="1891" w="2030">
                  <a:moveTo>
                    <a:pt x="1" y="40"/>
                  </a:moveTo>
                  <a:cubicBezTo>
                    <a:pt x="1075" y="1"/>
                    <a:pt x="1990" y="816"/>
                    <a:pt x="2030" y="1890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7826927" y="3287242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2" y="736"/>
                  </a:moveTo>
                  <a:cubicBezTo>
                    <a:pt x="1492" y="1154"/>
                    <a:pt x="1154" y="1492"/>
                    <a:pt x="756" y="1492"/>
                  </a:cubicBezTo>
                  <a:cubicBezTo>
                    <a:pt x="339" y="1492"/>
                    <a:pt x="0" y="1154"/>
                    <a:pt x="0" y="736"/>
                  </a:cubicBezTo>
                  <a:cubicBezTo>
                    <a:pt x="0" y="319"/>
                    <a:pt x="339" y="0"/>
                    <a:pt x="756" y="0"/>
                  </a:cubicBezTo>
                  <a:cubicBezTo>
                    <a:pt x="1154" y="0"/>
                    <a:pt x="1492" y="319"/>
                    <a:pt x="1492" y="73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8557708" y="4202767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3" y="757"/>
                  </a:moveTo>
                  <a:cubicBezTo>
                    <a:pt x="1493" y="1174"/>
                    <a:pt x="1155" y="1493"/>
                    <a:pt x="757" y="1493"/>
                  </a:cubicBezTo>
                  <a:cubicBezTo>
                    <a:pt x="359" y="1493"/>
                    <a:pt x="1" y="1155"/>
                    <a:pt x="1" y="757"/>
                  </a:cubicBezTo>
                  <a:cubicBezTo>
                    <a:pt x="1" y="339"/>
                    <a:pt x="359" y="1"/>
                    <a:pt x="757" y="1"/>
                  </a:cubicBezTo>
                  <a:cubicBezTo>
                    <a:pt x="1155" y="1"/>
                    <a:pt x="1493" y="339"/>
                    <a:pt x="1493" y="757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8144792" y="1831074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2" y="736"/>
                  </a:moveTo>
                  <a:cubicBezTo>
                    <a:pt x="1492" y="1154"/>
                    <a:pt x="1154" y="1492"/>
                    <a:pt x="736" y="1492"/>
                  </a:cubicBezTo>
                  <a:cubicBezTo>
                    <a:pt x="338" y="1492"/>
                    <a:pt x="0" y="1154"/>
                    <a:pt x="0" y="736"/>
                  </a:cubicBezTo>
                  <a:cubicBezTo>
                    <a:pt x="0" y="339"/>
                    <a:pt x="338" y="0"/>
                    <a:pt x="736" y="0"/>
                  </a:cubicBezTo>
                  <a:cubicBezTo>
                    <a:pt x="1154" y="0"/>
                    <a:pt x="1492" y="339"/>
                    <a:pt x="1492" y="73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6965723" y="1856203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2" y="756"/>
                  </a:moveTo>
                  <a:cubicBezTo>
                    <a:pt x="1492" y="1174"/>
                    <a:pt x="1134" y="1492"/>
                    <a:pt x="737" y="1492"/>
                  </a:cubicBezTo>
                  <a:cubicBezTo>
                    <a:pt x="339" y="1492"/>
                    <a:pt x="1" y="1154"/>
                    <a:pt x="1" y="756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134" y="0"/>
                    <a:pt x="1492" y="359"/>
                    <a:pt x="1492" y="75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4695912" y="3518146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6" y="1"/>
                  </a:moveTo>
                  <a:cubicBezTo>
                    <a:pt x="338" y="1"/>
                    <a:pt x="0" y="319"/>
                    <a:pt x="0" y="737"/>
                  </a:cubicBezTo>
                  <a:cubicBezTo>
                    <a:pt x="0" y="1155"/>
                    <a:pt x="338" y="1493"/>
                    <a:pt x="756" y="1493"/>
                  </a:cubicBezTo>
                  <a:cubicBezTo>
                    <a:pt x="1154" y="1493"/>
                    <a:pt x="1492" y="1155"/>
                    <a:pt x="1492" y="737"/>
                  </a:cubicBezTo>
                  <a:cubicBezTo>
                    <a:pt x="1492" y="319"/>
                    <a:pt x="1154" y="1"/>
                    <a:pt x="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6698799" y="1965561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7" y="0"/>
                  </a:moveTo>
                  <a:cubicBezTo>
                    <a:pt x="359" y="0"/>
                    <a:pt x="1" y="358"/>
                    <a:pt x="1" y="756"/>
                  </a:cubicBezTo>
                  <a:cubicBezTo>
                    <a:pt x="1" y="1154"/>
                    <a:pt x="319" y="1492"/>
                    <a:pt x="757" y="1492"/>
                  </a:cubicBezTo>
                  <a:cubicBezTo>
                    <a:pt x="1154" y="1492"/>
                    <a:pt x="1493" y="1174"/>
                    <a:pt x="1493" y="756"/>
                  </a:cubicBezTo>
                  <a:cubicBezTo>
                    <a:pt x="1493" y="338"/>
                    <a:pt x="1154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8522405" y="3243779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6" y="0"/>
                  </a:moveTo>
                  <a:cubicBezTo>
                    <a:pt x="339" y="0"/>
                    <a:pt x="1" y="338"/>
                    <a:pt x="1" y="736"/>
                  </a:cubicBezTo>
                  <a:cubicBezTo>
                    <a:pt x="1" y="1154"/>
                    <a:pt x="339" y="1492"/>
                    <a:pt x="756" y="1492"/>
                  </a:cubicBezTo>
                  <a:cubicBezTo>
                    <a:pt x="1154" y="1492"/>
                    <a:pt x="1492" y="1154"/>
                    <a:pt x="1492" y="736"/>
                  </a:cubicBezTo>
                  <a:cubicBezTo>
                    <a:pt x="1492" y="338"/>
                    <a:pt x="1154" y="0"/>
                    <a:pt x="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7547097" y="4340668"/>
              <a:ext cx="50975" cy="50941"/>
            </a:xfrm>
            <a:custGeom>
              <a:rect b="b" l="l" r="r" t="t"/>
              <a:pathLst>
                <a:path extrusionOk="0" h="1492" w="1493">
                  <a:moveTo>
                    <a:pt x="737" y="0"/>
                  </a:moveTo>
                  <a:cubicBezTo>
                    <a:pt x="339" y="0"/>
                    <a:pt x="1" y="338"/>
                    <a:pt x="1" y="736"/>
                  </a:cubicBezTo>
                  <a:cubicBezTo>
                    <a:pt x="1" y="1154"/>
                    <a:pt x="339" y="1492"/>
                    <a:pt x="737" y="1492"/>
                  </a:cubicBezTo>
                  <a:cubicBezTo>
                    <a:pt x="1154" y="1492"/>
                    <a:pt x="1493" y="1154"/>
                    <a:pt x="1493" y="736"/>
                  </a:cubicBezTo>
                  <a:cubicBezTo>
                    <a:pt x="1493" y="338"/>
                    <a:pt x="1154" y="0"/>
                    <a:pt x="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4776727" y="4338585"/>
              <a:ext cx="50975" cy="51009"/>
            </a:xfrm>
            <a:custGeom>
              <a:rect b="b" l="l" r="r" t="t"/>
              <a:pathLst>
                <a:path extrusionOk="0" h="1494" w="1493">
                  <a:moveTo>
                    <a:pt x="788" y="1"/>
                  </a:moveTo>
                  <a:cubicBezTo>
                    <a:pt x="777" y="1"/>
                    <a:pt x="767" y="1"/>
                    <a:pt x="756" y="1"/>
                  </a:cubicBezTo>
                  <a:cubicBezTo>
                    <a:pt x="358" y="1"/>
                    <a:pt x="0" y="359"/>
                    <a:pt x="0" y="757"/>
                  </a:cubicBezTo>
                  <a:cubicBezTo>
                    <a:pt x="0" y="1155"/>
                    <a:pt x="319" y="1493"/>
                    <a:pt x="756" y="1493"/>
                  </a:cubicBezTo>
                  <a:cubicBezTo>
                    <a:pt x="1154" y="1493"/>
                    <a:pt x="1492" y="1175"/>
                    <a:pt x="1492" y="757"/>
                  </a:cubicBezTo>
                  <a:cubicBezTo>
                    <a:pt x="1492" y="351"/>
                    <a:pt x="1172" y="1"/>
                    <a:pt x="7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6611190" y="3847551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6" y="1"/>
                  </a:moveTo>
                  <a:cubicBezTo>
                    <a:pt x="339" y="1"/>
                    <a:pt x="1" y="319"/>
                    <a:pt x="1" y="737"/>
                  </a:cubicBezTo>
                  <a:cubicBezTo>
                    <a:pt x="1" y="1155"/>
                    <a:pt x="339" y="1493"/>
                    <a:pt x="756" y="1493"/>
                  </a:cubicBezTo>
                  <a:cubicBezTo>
                    <a:pt x="1154" y="1493"/>
                    <a:pt x="1492" y="1155"/>
                    <a:pt x="1492" y="737"/>
                  </a:cubicBezTo>
                  <a:cubicBezTo>
                    <a:pt x="1492" y="319"/>
                    <a:pt x="1154" y="1"/>
                    <a:pt x="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4776727" y="1692525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6" y="0"/>
                  </a:moveTo>
                  <a:cubicBezTo>
                    <a:pt x="358" y="0"/>
                    <a:pt x="0" y="319"/>
                    <a:pt x="0" y="736"/>
                  </a:cubicBezTo>
                  <a:cubicBezTo>
                    <a:pt x="0" y="1134"/>
                    <a:pt x="319" y="1492"/>
                    <a:pt x="756" y="1492"/>
                  </a:cubicBezTo>
                  <a:cubicBezTo>
                    <a:pt x="1154" y="1492"/>
                    <a:pt x="1492" y="1174"/>
                    <a:pt x="1492" y="736"/>
                  </a:cubicBezTo>
                  <a:cubicBezTo>
                    <a:pt x="1492" y="338"/>
                    <a:pt x="1154" y="0"/>
                    <a:pt x="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5430790" y="4337936"/>
              <a:ext cx="50941" cy="51658"/>
            </a:xfrm>
            <a:custGeom>
              <a:rect b="b" l="l" r="r" t="t"/>
              <a:pathLst>
                <a:path extrusionOk="0" fill="none" h="1513" w="1492">
                  <a:moveTo>
                    <a:pt x="1492" y="776"/>
                  </a:moveTo>
                  <a:cubicBezTo>
                    <a:pt x="1492" y="1194"/>
                    <a:pt x="1134" y="1512"/>
                    <a:pt x="736" y="1512"/>
                  </a:cubicBezTo>
                  <a:cubicBezTo>
                    <a:pt x="318" y="1512"/>
                    <a:pt x="0" y="1174"/>
                    <a:pt x="0" y="776"/>
                  </a:cubicBezTo>
                  <a:cubicBezTo>
                    <a:pt x="0" y="378"/>
                    <a:pt x="338" y="20"/>
                    <a:pt x="736" y="20"/>
                  </a:cubicBezTo>
                  <a:cubicBezTo>
                    <a:pt x="1134" y="0"/>
                    <a:pt x="1492" y="359"/>
                    <a:pt x="1492" y="77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5804989" y="2194450"/>
              <a:ext cx="50975" cy="50941"/>
            </a:xfrm>
            <a:custGeom>
              <a:rect b="b" l="l" r="r" t="t"/>
              <a:pathLst>
                <a:path extrusionOk="0" fill="none" h="1492" w="1493">
                  <a:moveTo>
                    <a:pt x="1493" y="736"/>
                  </a:moveTo>
                  <a:cubicBezTo>
                    <a:pt x="1493" y="1154"/>
                    <a:pt x="1155" y="1492"/>
                    <a:pt x="737" y="1492"/>
                  </a:cubicBezTo>
                  <a:cubicBezTo>
                    <a:pt x="339" y="1492"/>
                    <a:pt x="1" y="1154"/>
                    <a:pt x="1" y="736"/>
                  </a:cubicBezTo>
                  <a:cubicBezTo>
                    <a:pt x="1" y="338"/>
                    <a:pt x="339" y="0"/>
                    <a:pt x="737" y="0"/>
                  </a:cubicBezTo>
                  <a:cubicBezTo>
                    <a:pt x="1155" y="0"/>
                    <a:pt x="1493" y="338"/>
                    <a:pt x="1493" y="73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621857" y="2142827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3" y="736"/>
                  </a:moveTo>
                  <a:cubicBezTo>
                    <a:pt x="1493" y="1154"/>
                    <a:pt x="1175" y="1492"/>
                    <a:pt x="757" y="1492"/>
                  </a:cubicBezTo>
                  <a:cubicBezTo>
                    <a:pt x="339" y="1492"/>
                    <a:pt x="1" y="1154"/>
                    <a:pt x="1" y="736"/>
                  </a:cubicBezTo>
                  <a:cubicBezTo>
                    <a:pt x="1" y="318"/>
                    <a:pt x="339" y="0"/>
                    <a:pt x="757" y="0"/>
                  </a:cubicBezTo>
                  <a:cubicBezTo>
                    <a:pt x="1175" y="0"/>
                    <a:pt x="1493" y="318"/>
                    <a:pt x="1493" y="73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7750858" y="4153192"/>
              <a:ext cx="501280" cy="252006"/>
            </a:xfrm>
            <a:custGeom>
              <a:rect b="b" l="l" r="r" t="t"/>
              <a:pathLst>
                <a:path extrusionOk="0" fill="none" h="7381" w="14682">
                  <a:moveTo>
                    <a:pt x="14602" y="5929"/>
                  </a:moveTo>
                  <a:cubicBezTo>
                    <a:pt x="14502" y="5292"/>
                    <a:pt x="13925" y="4815"/>
                    <a:pt x="13269" y="4874"/>
                  </a:cubicBezTo>
                  <a:cubicBezTo>
                    <a:pt x="13309" y="4715"/>
                    <a:pt x="13329" y="4576"/>
                    <a:pt x="13329" y="4417"/>
                  </a:cubicBezTo>
                  <a:cubicBezTo>
                    <a:pt x="13329" y="3243"/>
                    <a:pt x="12374" y="2288"/>
                    <a:pt x="11180" y="2288"/>
                  </a:cubicBezTo>
                  <a:cubicBezTo>
                    <a:pt x="10563" y="2288"/>
                    <a:pt x="9987" y="2547"/>
                    <a:pt x="9609" y="2985"/>
                  </a:cubicBezTo>
                  <a:cubicBezTo>
                    <a:pt x="9390" y="1294"/>
                    <a:pt x="7958" y="1"/>
                    <a:pt x="6207" y="1"/>
                  </a:cubicBezTo>
                  <a:cubicBezTo>
                    <a:pt x="4377" y="1"/>
                    <a:pt x="2905" y="1413"/>
                    <a:pt x="2785" y="3223"/>
                  </a:cubicBezTo>
                  <a:cubicBezTo>
                    <a:pt x="2587" y="3144"/>
                    <a:pt x="2368" y="3124"/>
                    <a:pt x="2129" y="3124"/>
                  </a:cubicBezTo>
                  <a:cubicBezTo>
                    <a:pt x="975" y="3124"/>
                    <a:pt x="0" y="4079"/>
                    <a:pt x="0" y="5272"/>
                  </a:cubicBezTo>
                  <a:cubicBezTo>
                    <a:pt x="0" y="6327"/>
                    <a:pt x="776" y="7202"/>
                    <a:pt x="1791" y="7361"/>
                  </a:cubicBezTo>
                  <a:lnTo>
                    <a:pt x="1771" y="7381"/>
                  </a:lnTo>
                  <a:lnTo>
                    <a:pt x="13527" y="7381"/>
                  </a:lnTo>
                  <a:lnTo>
                    <a:pt x="13527" y="7381"/>
                  </a:lnTo>
                  <a:lnTo>
                    <a:pt x="13527" y="7381"/>
                  </a:lnTo>
                  <a:cubicBezTo>
                    <a:pt x="14224" y="7281"/>
                    <a:pt x="14681" y="6625"/>
                    <a:pt x="14602" y="592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8128472" y="4263916"/>
              <a:ext cx="46912" cy="46878"/>
            </a:xfrm>
            <a:custGeom>
              <a:rect b="b" l="l" r="r" t="t"/>
              <a:pathLst>
                <a:path extrusionOk="0" fill="none" h="1373" w="1374">
                  <a:moveTo>
                    <a:pt x="1" y="0"/>
                  </a:moveTo>
                  <a:cubicBezTo>
                    <a:pt x="757" y="0"/>
                    <a:pt x="1373" y="637"/>
                    <a:pt x="1373" y="1373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7953936" y="4189178"/>
              <a:ext cx="92390" cy="93107"/>
            </a:xfrm>
            <a:custGeom>
              <a:rect b="b" l="l" r="r" t="t"/>
              <a:pathLst>
                <a:path extrusionOk="0" fill="none" h="2727" w="2706">
                  <a:moveTo>
                    <a:pt x="0" y="1"/>
                  </a:moveTo>
                  <a:cubicBezTo>
                    <a:pt x="1492" y="1"/>
                    <a:pt x="2706" y="1234"/>
                    <a:pt x="2706" y="2726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6506612" y="4228579"/>
              <a:ext cx="62515" cy="95804"/>
            </a:xfrm>
            <a:custGeom>
              <a:rect b="b" l="l" r="r" t="t"/>
              <a:pathLst>
                <a:path extrusionOk="0" fill="none" h="2806" w="1831">
                  <a:moveTo>
                    <a:pt x="0" y="1"/>
                  </a:moveTo>
                  <a:lnTo>
                    <a:pt x="1830" y="1"/>
                  </a:lnTo>
                  <a:lnTo>
                    <a:pt x="1830" y="2806"/>
                  </a:lnTo>
                  <a:lnTo>
                    <a:pt x="0" y="280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606444" y="4195973"/>
              <a:ext cx="61832" cy="128410"/>
            </a:xfrm>
            <a:custGeom>
              <a:rect b="b" l="l" r="r" t="t"/>
              <a:pathLst>
                <a:path extrusionOk="0" fill="none" h="3761" w="1811">
                  <a:moveTo>
                    <a:pt x="0" y="1"/>
                  </a:moveTo>
                  <a:lnTo>
                    <a:pt x="1811" y="1"/>
                  </a:lnTo>
                  <a:lnTo>
                    <a:pt x="1811" y="3761"/>
                  </a:lnTo>
                  <a:lnTo>
                    <a:pt x="0" y="376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06276" y="4170161"/>
              <a:ext cx="61832" cy="154905"/>
            </a:xfrm>
            <a:custGeom>
              <a:rect b="b" l="l" r="r" t="t"/>
              <a:pathLst>
                <a:path extrusionOk="0" fill="none" h="4537" w="1811">
                  <a:moveTo>
                    <a:pt x="1" y="1"/>
                  </a:moveTo>
                  <a:lnTo>
                    <a:pt x="1811" y="1"/>
                  </a:lnTo>
                  <a:lnTo>
                    <a:pt x="1811" y="4537"/>
                  </a:lnTo>
                  <a:lnTo>
                    <a:pt x="1" y="45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6531741" y="4075758"/>
              <a:ext cx="194271" cy="80884"/>
            </a:xfrm>
            <a:custGeom>
              <a:rect b="b" l="l" r="r" t="t"/>
              <a:pathLst>
                <a:path extrusionOk="0" fill="none" h="2369" w="5690">
                  <a:moveTo>
                    <a:pt x="0" y="2368"/>
                  </a:moveTo>
                  <a:lnTo>
                    <a:pt x="568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6684527" y="4054726"/>
              <a:ext cx="48960" cy="62515"/>
            </a:xfrm>
            <a:custGeom>
              <a:rect b="b" l="l" r="r" t="t"/>
              <a:pathLst>
                <a:path extrusionOk="0" h="1831" w="1434">
                  <a:moveTo>
                    <a:pt x="81" y="0"/>
                  </a:moveTo>
                  <a:lnTo>
                    <a:pt x="1" y="239"/>
                  </a:lnTo>
                  <a:lnTo>
                    <a:pt x="1115" y="637"/>
                  </a:lnTo>
                  <a:lnTo>
                    <a:pt x="618" y="1731"/>
                  </a:lnTo>
                  <a:lnTo>
                    <a:pt x="836" y="1830"/>
                  </a:lnTo>
                  <a:lnTo>
                    <a:pt x="1433" y="5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309399" y="2032104"/>
              <a:ext cx="180682" cy="269009"/>
            </a:xfrm>
            <a:custGeom>
              <a:rect b="b" l="l" r="r" t="t"/>
              <a:pathLst>
                <a:path extrusionOk="0" fill="none" h="7879" w="5292">
                  <a:moveTo>
                    <a:pt x="0" y="1"/>
                  </a:moveTo>
                  <a:lnTo>
                    <a:pt x="5292" y="1"/>
                  </a:lnTo>
                  <a:lnTo>
                    <a:pt x="5292" y="7878"/>
                  </a:lnTo>
                  <a:lnTo>
                    <a:pt x="0" y="7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7333162" y="2059281"/>
              <a:ext cx="131790" cy="162348"/>
            </a:xfrm>
            <a:custGeom>
              <a:rect b="b" l="l" r="r" t="t"/>
              <a:pathLst>
                <a:path extrusionOk="0" fill="none" h="4755" w="3860">
                  <a:moveTo>
                    <a:pt x="0" y="0"/>
                  </a:moveTo>
                  <a:lnTo>
                    <a:pt x="3860" y="0"/>
                  </a:lnTo>
                  <a:lnTo>
                    <a:pt x="3860" y="4755"/>
                  </a:lnTo>
                  <a:lnTo>
                    <a:pt x="0" y="4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7388848" y="2252151"/>
              <a:ext cx="20417" cy="20417"/>
            </a:xfrm>
            <a:custGeom>
              <a:rect b="b" l="l" r="r" t="t"/>
              <a:pathLst>
                <a:path extrusionOk="0" fill="none" h="598" w="598">
                  <a:moveTo>
                    <a:pt x="597" y="299"/>
                  </a:moveTo>
                  <a:cubicBezTo>
                    <a:pt x="597" y="458"/>
                    <a:pt x="478" y="598"/>
                    <a:pt x="299" y="598"/>
                  </a:cubicBezTo>
                  <a:cubicBezTo>
                    <a:pt x="140" y="598"/>
                    <a:pt x="1" y="458"/>
                    <a:pt x="1" y="299"/>
                  </a:cubicBezTo>
                  <a:cubicBezTo>
                    <a:pt x="1" y="120"/>
                    <a:pt x="140" y="1"/>
                    <a:pt x="299" y="1"/>
                  </a:cubicBezTo>
                  <a:cubicBezTo>
                    <a:pt x="478" y="1"/>
                    <a:pt x="597" y="120"/>
                    <a:pt x="597" y="29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5768320" y="1882015"/>
              <a:ext cx="207177" cy="34"/>
            </a:xfrm>
            <a:custGeom>
              <a:rect b="b" l="l" r="r" t="t"/>
              <a:pathLst>
                <a:path extrusionOk="0" fill="none" h="1" w="6068">
                  <a:moveTo>
                    <a:pt x="1" y="0"/>
                  </a:moveTo>
                  <a:lnTo>
                    <a:pt x="60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8480308" y="4054726"/>
              <a:ext cx="206494" cy="34"/>
            </a:xfrm>
            <a:custGeom>
              <a:rect b="b" l="l" r="r" t="t"/>
              <a:pathLst>
                <a:path extrusionOk="0" fill="none" h="1" w="6048">
                  <a:moveTo>
                    <a:pt x="0" y="0"/>
                  </a:moveTo>
                  <a:lnTo>
                    <a:pt x="604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5635882" y="4477168"/>
              <a:ext cx="207860" cy="34"/>
            </a:xfrm>
            <a:custGeom>
              <a:rect b="b" l="l" r="r" t="t"/>
              <a:pathLst>
                <a:path extrusionOk="0" fill="none" h="1" w="6088">
                  <a:moveTo>
                    <a:pt x="1" y="0"/>
                  </a:moveTo>
                  <a:lnTo>
                    <a:pt x="608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8686766" y="2023944"/>
              <a:ext cx="34" cy="207894"/>
            </a:xfrm>
            <a:custGeom>
              <a:rect b="b" l="l" r="r" t="t"/>
              <a:pathLst>
                <a:path extrusionOk="0" fill="none" h="6089" w="1">
                  <a:moveTo>
                    <a:pt x="1" y="1"/>
                  </a:moveTo>
                  <a:lnTo>
                    <a:pt x="1" y="60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5052459" y="4286313"/>
              <a:ext cx="34" cy="207177"/>
            </a:xfrm>
            <a:custGeom>
              <a:rect b="b" l="l" r="r" t="t"/>
              <a:pathLst>
                <a:path extrusionOk="0" fill="none" h="6068" w="1">
                  <a:moveTo>
                    <a:pt x="1" y="1"/>
                  </a:moveTo>
                  <a:lnTo>
                    <a:pt x="1" y="6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8416462" y="4236056"/>
              <a:ext cx="34" cy="207860"/>
            </a:xfrm>
            <a:custGeom>
              <a:rect b="b" l="l" r="r" t="t"/>
              <a:pathLst>
                <a:path extrusionOk="0" fill="none" h="6088" w="1">
                  <a:moveTo>
                    <a:pt x="0" y="1"/>
                  </a:moveTo>
                  <a:lnTo>
                    <a:pt x="0" y="60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5951698" y="3309639"/>
              <a:ext cx="336235" cy="336235"/>
            </a:xfrm>
            <a:custGeom>
              <a:rect b="b" l="l" r="r" t="t"/>
              <a:pathLst>
                <a:path extrusionOk="0" fill="none" h="9848" w="9848">
                  <a:moveTo>
                    <a:pt x="1" y="1"/>
                  </a:moveTo>
                  <a:cubicBezTo>
                    <a:pt x="5451" y="1"/>
                    <a:pt x="9848" y="4417"/>
                    <a:pt x="9848" y="9848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5204597" y="2446420"/>
              <a:ext cx="299566" cy="299532"/>
            </a:xfrm>
            <a:custGeom>
              <a:rect b="b" l="l" r="r" t="t"/>
              <a:pathLst>
                <a:path extrusionOk="0" fill="none" h="8773" w="8774">
                  <a:moveTo>
                    <a:pt x="1" y="0"/>
                  </a:moveTo>
                  <a:cubicBezTo>
                    <a:pt x="4855" y="0"/>
                    <a:pt x="8773" y="3939"/>
                    <a:pt x="8773" y="8773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6821745" y="2467452"/>
              <a:ext cx="300215" cy="300249"/>
            </a:xfrm>
            <a:custGeom>
              <a:rect b="b" l="l" r="r" t="t"/>
              <a:pathLst>
                <a:path extrusionOk="0" fill="none" h="8794" w="8793">
                  <a:moveTo>
                    <a:pt x="0" y="1"/>
                  </a:moveTo>
                  <a:cubicBezTo>
                    <a:pt x="4854" y="1"/>
                    <a:pt x="8793" y="3940"/>
                    <a:pt x="8793" y="8793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6948754" y="3435317"/>
              <a:ext cx="624876" cy="624876"/>
            </a:xfrm>
            <a:custGeom>
              <a:rect b="b" l="l" r="r" t="t"/>
              <a:pathLst>
                <a:path extrusionOk="0" h="18302" w="18302">
                  <a:moveTo>
                    <a:pt x="9390" y="2984"/>
                  </a:moveTo>
                  <a:cubicBezTo>
                    <a:pt x="11061" y="2984"/>
                    <a:pt x="12393" y="4357"/>
                    <a:pt x="12393" y="6047"/>
                  </a:cubicBezTo>
                  <a:lnTo>
                    <a:pt x="12393" y="6326"/>
                  </a:lnTo>
                  <a:lnTo>
                    <a:pt x="12393" y="6405"/>
                  </a:lnTo>
                  <a:lnTo>
                    <a:pt x="12393" y="6445"/>
                  </a:lnTo>
                  <a:lnTo>
                    <a:pt x="12393" y="6903"/>
                  </a:lnTo>
                  <a:cubicBezTo>
                    <a:pt x="12871" y="6923"/>
                    <a:pt x="13269" y="7301"/>
                    <a:pt x="13269" y="7798"/>
                  </a:cubicBezTo>
                  <a:cubicBezTo>
                    <a:pt x="13269" y="8295"/>
                    <a:pt x="12891" y="8653"/>
                    <a:pt x="12393" y="8693"/>
                  </a:cubicBezTo>
                  <a:lnTo>
                    <a:pt x="12393" y="8713"/>
                  </a:lnTo>
                  <a:cubicBezTo>
                    <a:pt x="12393" y="10245"/>
                    <a:pt x="11319" y="11538"/>
                    <a:pt x="9907" y="11896"/>
                  </a:cubicBezTo>
                  <a:lnTo>
                    <a:pt x="9907" y="12334"/>
                  </a:lnTo>
                  <a:lnTo>
                    <a:pt x="10066" y="12334"/>
                  </a:lnTo>
                  <a:cubicBezTo>
                    <a:pt x="11518" y="12334"/>
                    <a:pt x="13806" y="12910"/>
                    <a:pt x="14442" y="16412"/>
                  </a:cubicBezTo>
                  <a:cubicBezTo>
                    <a:pt x="14363" y="16491"/>
                    <a:pt x="14243" y="16571"/>
                    <a:pt x="14144" y="16650"/>
                  </a:cubicBezTo>
                  <a:cubicBezTo>
                    <a:pt x="13647" y="16969"/>
                    <a:pt x="13129" y="17247"/>
                    <a:pt x="12552" y="17466"/>
                  </a:cubicBezTo>
                  <a:lnTo>
                    <a:pt x="12175" y="17605"/>
                  </a:lnTo>
                  <a:cubicBezTo>
                    <a:pt x="11240" y="17963"/>
                    <a:pt x="10185" y="18142"/>
                    <a:pt x="9111" y="18142"/>
                  </a:cubicBezTo>
                  <a:cubicBezTo>
                    <a:pt x="8057" y="18142"/>
                    <a:pt x="7022" y="17963"/>
                    <a:pt x="6067" y="17605"/>
                  </a:cubicBezTo>
                  <a:lnTo>
                    <a:pt x="5690" y="17466"/>
                  </a:lnTo>
                  <a:cubicBezTo>
                    <a:pt x="5133" y="17247"/>
                    <a:pt x="4615" y="16969"/>
                    <a:pt x="4118" y="16650"/>
                  </a:cubicBezTo>
                  <a:cubicBezTo>
                    <a:pt x="3999" y="16571"/>
                    <a:pt x="3899" y="16491"/>
                    <a:pt x="3780" y="16412"/>
                  </a:cubicBezTo>
                  <a:cubicBezTo>
                    <a:pt x="4237" y="13985"/>
                    <a:pt x="5670" y="12791"/>
                    <a:pt x="7162" y="12433"/>
                  </a:cubicBezTo>
                  <a:lnTo>
                    <a:pt x="7181" y="12433"/>
                  </a:lnTo>
                  <a:cubicBezTo>
                    <a:pt x="7500" y="12373"/>
                    <a:pt x="7818" y="12334"/>
                    <a:pt x="8116" y="12334"/>
                  </a:cubicBezTo>
                  <a:lnTo>
                    <a:pt x="8276" y="12334"/>
                  </a:lnTo>
                  <a:lnTo>
                    <a:pt x="8276" y="11896"/>
                  </a:lnTo>
                  <a:cubicBezTo>
                    <a:pt x="6843" y="11518"/>
                    <a:pt x="5789" y="10225"/>
                    <a:pt x="5789" y="8713"/>
                  </a:cubicBezTo>
                  <a:lnTo>
                    <a:pt x="5789" y="8693"/>
                  </a:lnTo>
                  <a:cubicBezTo>
                    <a:pt x="5312" y="8653"/>
                    <a:pt x="4914" y="8295"/>
                    <a:pt x="4914" y="7798"/>
                  </a:cubicBezTo>
                  <a:cubicBezTo>
                    <a:pt x="4914" y="7301"/>
                    <a:pt x="5292" y="6923"/>
                    <a:pt x="5789" y="6903"/>
                  </a:cubicBezTo>
                  <a:lnTo>
                    <a:pt x="5789" y="6445"/>
                  </a:lnTo>
                  <a:lnTo>
                    <a:pt x="5789" y="6326"/>
                  </a:lnTo>
                  <a:lnTo>
                    <a:pt x="5789" y="6047"/>
                  </a:lnTo>
                  <a:cubicBezTo>
                    <a:pt x="5789" y="4357"/>
                    <a:pt x="7122" y="2984"/>
                    <a:pt x="8793" y="2984"/>
                  </a:cubicBezTo>
                  <a:close/>
                  <a:moveTo>
                    <a:pt x="9151" y="0"/>
                  </a:moveTo>
                  <a:cubicBezTo>
                    <a:pt x="4098" y="0"/>
                    <a:pt x="0" y="4118"/>
                    <a:pt x="0" y="9151"/>
                  </a:cubicBezTo>
                  <a:cubicBezTo>
                    <a:pt x="0" y="14203"/>
                    <a:pt x="4098" y="18301"/>
                    <a:pt x="9151" y="18301"/>
                  </a:cubicBezTo>
                  <a:cubicBezTo>
                    <a:pt x="14184" y="18301"/>
                    <a:pt x="18301" y="14203"/>
                    <a:pt x="18301" y="9151"/>
                  </a:cubicBezTo>
                  <a:cubicBezTo>
                    <a:pt x="18262" y="4118"/>
                    <a:pt x="14184" y="0"/>
                    <a:pt x="91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7092049" y="3872680"/>
              <a:ext cx="343713" cy="182082"/>
            </a:xfrm>
            <a:custGeom>
              <a:rect b="b" l="l" r="r" t="t"/>
              <a:pathLst>
                <a:path extrusionOk="0" h="5333" w="10067">
                  <a:moveTo>
                    <a:pt x="4894" y="1672"/>
                  </a:moveTo>
                  <a:cubicBezTo>
                    <a:pt x="5073" y="1672"/>
                    <a:pt x="5193" y="1791"/>
                    <a:pt x="5193" y="1970"/>
                  </a:cubicBezTo>
                  <a:cubicBezTo>
                    <a:pt x="5193" y="2149"/>
                    <a:pt x="5073" y="2269"/>
                    <a:pt x="4894" y="2269"/>
                  </a:cubicBezTo>
                  <a:cubicBezTo>
                    <a:pt x="4715" y="2269"/>
                    <a:pt x="4596" y="2149"/>
                    <a:pt x="4596" y="1970"/>
                  </a:cubicBezTo>
                  <a:cubicBezTo>
                    <a:pt x="4596" y="1791"/>
                    <a:pt x="4715" y="1672"/>
                    <a:pt x="4894" y="1672"/>
                  </a:cubicBezTo>
                  <a:close/>
                  <a:moveTo>
                    <a:pt x="4954" y="2846"/>
                  </a:moveTo>
                  <a:cubicBezTo>
                    <a:pt x="5113" y="2846"/>
                    <a:pt x="5252" y="2965"/>
                    <a:pt x="5252" y="3144"/>
                  </a:cubicBezTo>
                  <a:cubicBezTo>
                    <a:pt x="5212" y="3283"/>
                    <a:pt x="5093" y="3442"/>
                    <a:pt x="4954" y="3442"/>
                  </a:cubicBezTo>
                  <a:cubicBezTo>
                    <a:pt x="4775" y="3442"/>
                    <a:pt x="4655" y="3303"/>
                    <a:pt x="4655" y="3144"/>
                  </a:cubicBezTo>
                  <a:cubicBezTo>
                    <a:pt x="4655" y="2965"/>
                    <a:pt x="4775" y="2846"/>
                    <a:pt x="4954" y="2846"/>
                  </a:cubicBezTo>
                  <a:close/>
                  <a:moveTo>
                    <a:pt x="6903" y="1"/>
                  </a:moveTo>
                  <a:lnTo>
                    <a:pt x="6903" y="1811"/>
                  </a:lnTo>
                  <a:cubicBezTo>
                    <a:pt x="6903" y="1891"/>
                    <a:pt x="6883" y="1950"/>
                    <a:pt x="6844" y="1970"/>
                  </a:cubicBezTo>
                  <a:cubicBezTo>
                    <a:pt x="6804" y="1990"/>
                    <a:pt x="6764" y="1990"/>
                    <a:pt x="6744" y="1990"/>
                  </a:cubicBezTo>
                  <a:cubicBezTo>
                    <a:pt x="6704" y="1990"/>
                    <a:pt x="6684" y="1990"/>
                    <a:pt x="6665" y="1970"/>
                  </a:cubicBezTo>
                  <a:lnTo>
                    <a:pt x="4914" y="1175"/>
                  </a:lnTo>
                  <a:lnTo>
                    <a:pt x="3183" y="1970"/>
                  </a:lnTo>
                  <a:cubicBezTo>
                    <a:pt x="3163" y="1970"/>
                    <a:pt x="3124" y="1990"/>
                    <a:pt x="3104" y="1990"/>
                  </a:cubicBezTo>
                  <a:cubicBezTo>
                    <a:pt x="3084" y="1990"/>
                    <a:pt x="3024" y="1990"/>
                    <a:pt x="3004" y="1970"/>
                  </a:cubicBezTo>
                  <a:cubicBezTo>
                    <a:pt x="2965" y="1950"/>
                    <a:pt x="2925" y="1871"/>
                    <a:pt x="2925" y="1811"/>
                  </a:cubicBezTo>
                  <a:lnTo>
                    <a:pt x="2925" y="21"/>
                  </a:lnTo>
                  <a:cubicBezTo>
                    <a:pt x="1393" y="458"/>
                    <a:pt x="379" y="1771"/>
                    <a:pt x="1" y="3840"/>
                  </a:cubicBezTo>
                  <a:cubicBezTo>
                    <a:pt x="498" y="4159"/>
                    <a:pt x="1015" y="4437"/>
                    <a:pt x="1572" y="4656"/>
                  </a:cubicBezTo>
                  <a:lnTo>
                    <a:pt x="1572" y="3582"/>
                  </a:lnTo>
                  <a:cubicBezTo>
                    <a:pt x="1572" y="3482"/>
                    <a:pt x="1632" y="3383"/>
                    <a:pt x="1771" y="3383"/>
                  </a:cubicBezTo>
                  <a:cubicBezTo>
                    <a:pt x="1890" y="3383"/>
                    <a:pt x="1970" y="3462"/>
                    <a:pt x="1970" y="3582"/>
                  </a:cubicBezTo>
                  <a:lnTo>
                    <a:pt x="1970" y="4795"/>
                  </a:lnTo>
                  <a:cubicBezTo>
                    <a:pt x="2905" y="5153"/>
                    <a:pt x="3959" y="5332"/>
                    <a:pt x="5014" y="5332"/>
                  </a:cubicBezTo>
                  <a:cubicBezTo>
                    <a:pt x="6088" y="5332"/>
                    <a:pt x="7102" y="5153"/>
                    <a:pt x="8077" y="4795"/>
                  </a:cubicBezTo>
                  <a:lnTo>
                    <a:pt x="8077" y="3582"/>
                  </a:lnTo>
                  <a:cubicBezTo>
                    <a:pt x="8077" y="3482"/>
                    <a:pt x="8157" y="3383"/>
                    <a:pt x="8276" y="3383"/>
                  </a:cubicBezTo>
                  <a:cubicBezTo>
                    <a:pt x="8395" y="3383"/>
                    <a:pt x="8475" y="3462"/>
                    <a:pt x="8475" y="3582"/>
                  </a:cubicBezTo>
                  <a:lnTo>
                    <a:pt x="8475" y="4656"/>
                  </a:lnTo>
                  <a:cubicBezTo>
                    <a:pt x="9012" y="4437"/>
                    <a:pt x="9569" y="4159"/>
                    <a:pt x="10066" y="3840"/>
                  </a:cubicBezTo>
                  <a:cubicBezTo>
                    <a:pt x="9549" y="1274"/>
                    <a:pt x="8256" y="299"/>
                    <a:pt x="6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7201725" y="3866550"/>
              <a:ext cx="115503" cy="59823"/>
            </a:xfrm>
            <a:custGeom>
              <a:rect b="b" l="l" r="r" t="t"/>
              <a:pathLst>
                <a:path extrusionOk="0" h="1652" w="3244">
                  <a:moveTo>
                    <a:pt x="717" y="0"/>
                  </a:moveTo>
                  <a:cubicBezTo>
                    <a:pt x="478" y="0"/>
                    <a:pt x="220" y="40"/>
                    <a:pt x="1" y="80"/>
                  </a:cubicBezTo>
                  <a:lnTo>
                    <a:pt x="1" y="1651"/>
                  </a:lnTo>
                  <a:lnTo>
                    <a:pt x="1572" y="935"/>
                  </a:lnTo>
                  <a:lnTo>
                    <a:pt x="1692" y="935"/>
                  </a:lnTo>
                  <a:lnTo>
                    <a:pt x="3243" y="1651"/>
                  </a:lnTo>
                  <a:lnTo>
                    <a:pt x="3243" y="60"/>
                  </a:lnTo>
                  <a:cubicBezTo>
                    <a:pt x="3025" y="40"/>
                    <a:pt x="2826" y="0"/>
                    <a:pt x="2607" y="0"/>
                  </a:cubicBezTo>
                  <a:lnTo>
                    <a:pt x="2468" y="0"/>
                  </a:lnTo>
                  <a:cubicBezTo>
                    <a:pt x="2388" y="358"/>
                    <a:pt x="2030" y="657"/>
                    <a:pt x="1672" y="657"/>
                  </a:cubicBezTo>
                  <a:cubicBezTo>
                    <a:pt x="1274" y="657"/>
                    <a:pt x="936" y="378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7194613" y="3856394"/>
              <a:ext cx="38069" cy="15671"/>
            </a:xfrm>
            <a:custGeom>
              <a:rect b="b" l="l" r="r" t="t"/>
              <a:pathLst>
                <a:path extrusionOk="0" h="459" w="1115">
                  <a:moveTo>
                    <a:pt x="955" y="1"/>
                  </a:moveTo>
                  <a:cubicBezTo>
                    <a:pt x="617" y="1"/>
                    <a:pt x="299" y="40"/>
                    <a:pt x="0" y="100"/>
                  </a:cubicBezTo>
                  <a:lnTo>
                    <a:pt x="20" y="100"/>
                  </a:lnTo>
                  <a:cubicBezTo>
                    <a:pt x="159" y="100"/>
                    <a:pt x="259" y="180"/>
                    <a:pt x="259" y="299"/>
                  </a:cubicBezTo>
                  <a:lnTo>
                    <a:pt x="259" y="458"/>
                  </a:lnTo>
                  <a:cubicBezTo>
                    <a:pt x="478" y="398"/>
                    <a:pt x="716" y="378"/>
                    <a:pt x="975" y="378"/>
                  </a:cubicBezTo>
                  <a:lnTo>
                    <a:pt x="1114" y="378"/>
                  </a:lnTo>
                  <a:cubicBezTo>
                    <a:pt x="1114" y="339"/>
                    <a:pt x="1094" y="279"/>
                    <a:pt x="1094" y="239"/>
                  </a:cubicBezTo>
                  <a:lnTo>
                    <a:pt x="1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7286968" y="3856394"/>
              <a:ext cx="155587" cy="148110"/>
            </a:xfrm>
            <a:custGeom>
              <a:rect b="b" l="l" r="r" t="t"/>
              <a:pathLst>
                <a:path extrusionOk="0" h="4338" w="4557">
                  <a:moveTo>
                    <a:pt x="41" y="1"/>
                  </a:moveTo>
                  <a:lnTo>
                    <a:pt x="41" y="239"/>
                  </a:lnTo>
                  <a:cubicBezTo>
                    <a:pt x="41" y="279"/>
                    <a:pt x="41" y="339"/>
                    <a:pt x="1" y="378"/>
                  </a:cubicBezTo>
                  <a:lnTo>
                    <a:pt x="160" y="378"/>
                  </a:lnTo>
                  <a:cubicBezTo>
                    <a:pt x="359" y="378"/>
                    <a:pt x="578" y="398"/>
                    <a:pt x="796" y="418"/>
                  </a:cubicBezTo>
                  <a:lnTo>
                    <a:pt x="796" y="299"/>
                  </a:lnTo>
                  <a:cubicBezTo>
                    <a:pt x="796" y="199"/>
                    <a:pt x="876" y="100"/>
                    <a:pt x="995" y="100"/>
                  </a:cubicBezTo>
                  <a:cubicBezTo>
                    <a:pt x="1135" y="100"/>
                    <a:pt x="1194" y="180"/>
                    <a:pt x="1194" y="299"/>
                  </a:cubicBezTo>
                  <a:lnTo>
                    <a:pt x="1194" y="498"/>
                  </a:lnTo>
                  <a:cubicBezTo>
                    <a:pt x="2547" y="796"/>
                    <a:pt x="3840" y="1771"/>
                    <a:pt x="4238" y="4337"/>
                  </a:cubicBezTo>
                  <a:cubicBezTo>
                    <a:pt x="4357" y="4258"/>
                    <a:pt x="4457" y="4178"/>
                    <a:pt x="4556" y="4118"/>
                  </a:cubicBezTo>
                  <a:cubicBezTo>
                    <a:pt x="3940" y="577"/>
                    <a:pt x="1652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7079144" y="3859774"/>
              <a:ext cx="115504" cy="144047"/>
            </a:xfrm>
            <a:custGeom>
              <a:rect b="b" l="l" r="r" t="t"/>
              <a:pathLst>
                <a:path extrusionOk="0" h="4219" w="3383">
                  <a:moveTo>
                    <a:pt x="3382" y="1"/>
                  </a:moveTo>
                  <a:cubicBezTo>
                    <a:pt x="1890" y="359"/>
                    <a:pt x="478" y="1553"/>
                    <a:pt x="1" y="3980"/>
                  </a:cubicBezTo>
                  <a:cubicBezTo>
                    <a:pt x="100" y="4059"/>
                    <a:pt x="219" y="4139"/>
                    <a:pt x="359" y="4218"/>
                  </a:cubicBezTo>
                  <a:cubicBezTo>
                    <a:pt x="677" y="2189"/>
                    <a:pt x="1711" y="856"/>
                    <a:pt x="3263" y="439"/>
                  </a:cubicBezTo>
                  <a:lnTo>
                    <a:pt x="3263" y="180"/>
                  </a:lnTo>
                  <a:cubicBezTo>
                    <a:pt x="3263" y="100"/>
                    <a:pt x="3303" y="41"/>
                    <a:pt x="3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7245553" y="3844171"/>
              <a:ext cx="30592" cy="35337"/>
            </a:xfrm>
            <a:custGeom>
              <a:rect b="b" l="l" r="r" t="t"/>
              <a:pathLst>
                <a:path extrusionOk="0" h="1035" w="896">
                  <a:moveTo>
                    <a:pt x="0" y="0"/>
                  </a:moveTo>
                  <a:lnTo>
                    <a:pt x="0" y="597"/>
                  </a:lnTo>
                  <a:cubicBezTo>
                    <a:pt x="0" y="836"/>
                    <a:pt x="199" y="1035"/>
                    <a:pt x="458" y="1035"/>
                  </a:cubicBezTo>
                  <a:cubicBezTo>
                    <a:pt x="697" y="1035"/>
                    <a:pt x="895" y="836"/>
                    <a:pt x="895" y="597"/>
                  </a:cubicBezTo>
                  <a:lnTo>
                    <a:pt x="895" y="0"/>
                  </a:lnTo>
                  <a:cubicBezTo>
                    <a:pt x="756" y="20"/>
                    <a:pt x="597" y="20"/>
                    <a:pt x="458" y="20"/>
                  </a:cubicBezTo>
                  <a:cubicBezTo>
                    <a:pt x="279" y="20"/>
                    <a:pt x="12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7232647" y="3841439"/>
              <a:ext cx="56403" cy="50292"/>
            </a:xfrm>
            <a:custGeom>
              <a:rect b="b" l="l" r="r" t="t"/>
              <a:pathLst>
                <a:path extrusionOk="0" h="1473" w="1652">
                  <a:moveTo>
                    <a:pt x="0" y="1"/>
                  </a:moveTo>
                  <a:lnTo>
                    <a:pt x="0" y="439"/>
                  </a:lnTo>
                  <a:lnTo>
                    <a:pt x="0" y="677"/>
                  </a:lnTo>
                  <a:cubicBezTo>
                    <a:pt x="0" y="717"/>
                    <a:pt x="0" y="777"/>
                    <a:pt x="20" y="816"/>
                  </a:cubicBezTo>
                  <a:cubicBezTo>
                    <a:pt x="100" y="1194"/>
                    <a:pt x="418" y="1473"/>
                    <a:pt x="836" y="1473"/>
                  </a:cubicBezTo>
                  <a:cubicBezTo>
                    <a:pt x="1234" y="1473"/>
                    <a:pt x="1552" y="1194"/>
                    <a:pt x="1632" y="816"/>
                  </a:cubicBezTo>
                  <a:cubicBezTo>
                    <a:pt x="1632" y="777"/>
                    <a:pt x="1651" y="717"/>
                    <a:pt x="1651" y="677"/>
                  </a:cubicBezTo>
                  <a:lnTo>
                    <a:pt x="1651" y="439"/>
                  </a:lnTo>
                  <a:lnTo>
                    <a:pt x="1651" y="1"/>
                  </a:lnTo>
                  <a:lnTo>
                    <a:pt x="1273" y="80"/>
                  </a:lnTo>
                  <a:lnTo>
                    <a:pt x="1273" y="677"/>
                  </a:lnTo>
                  <a:cubicBezTo>
                    <a:pt x="1273" y="916"/>
                    <a:pt x="1075" y="1115"/>
                    <a:pt x="836" y="1115"/>
                  </a:cubicBezTo>
                  <a:cubicBezTo>
                    <a:pt x="577" y="1115"/>
                    <a:pt x="378" y="916"/>
                    <a:pt x="378" y="677"/>
                  </a:cubicBezTo>
                  <a:lnTo>
                    <a:pt x="378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7160641" y="3639044"/>
              <a:ext cx="200382" cy="192256"/>
            </a:xfrm>
            <a:custGeom>
              <a:rect b="b" l="l" r="r" t="t"/>
              <a:pathLst>
                <a:path extrusionOk="0" h="5631" w="5869">
                  <a:moveTo>
                    <a:pt x="1970" y="1473"/>
                  </a:moveTo>
                  <a:cubicBezTo>
                    <a:pt x="2070" y="1473"/>
                    <a:pt x="2169" y="1552"/>
                    <a:pt x="2169" y="1652"/>
                  </a:cubicBezTo>
                  <a:cubicBezTo>
                    <a:pt x="2169" y="1751"/>
                    <a:pt x="2089" y="1851"/>
                    <a:pt x="1990" y="1851"/>
                  </a:cubicBezTo>
                  <a:lnTo>
                    <a:pt x="1055" y="1930"/>
                  </a:lnTo>
                  <a:cubicBezTo>
                    <a:pt x="956" y="1930"/>
                    <a:pt x="876" y="1851"/>
                    <a:pt x="876" y="1751"/>
                  </a:cubicBezTo>
                  <a:cubicBezTo>
                    <a:pt x="876" y="1652"/>
                    <a:pt x="956" y="1552"/>
                    <a:pt x="1055" y="1552"/>
                  </a:cubicBezTo>
                  <a:lnTo>
                    <a:pt x="1970" y="1473"/>
                  </a:lnTo>
                  <a:close/>
                  <a:moveTo>
                    <a:pt x="3900" y="1473"/>
                  </a:moveTo>
                  <a:lnTo>
                    <a:pt x="4835" y="1552"/>
                  </a:lnTo>
                  <a:cubicBezTo>
                    <a:pt x="4934" y="1552"/>
                    <a:pt x="4994" y="1652"/>
                    <a:pt x="4994" y="1751"/>
                  </a:cubicBezTo>
                  <a:cubicBezTo>
                    <a:pt x="4974" y="1851"/>
                    <a:pt x="4894" y="1930"/>
                    <a:pt x="4795" y="1930"/>
                  </a:cubicBezTo>
                  <a:lnTo>
                    <a:pt x="3880" y="1851"/>
                  </a:lnTo>
                  <a:cubicBezTo>
                    <a:pt x="3780" y="1851"/>
                    <a:pt x="3701" y="1751"/>
                    <a:pt x="3701" y="1652"/>
                  </a:cubicBezTo>
                  <a:cubicBezTo>
                    <a:pt x="3701" y="1552"/>
                    <a:pt x="3800" y="1473"/>
                    <a:pt x="3900" y="1473"/>
                  </a:cubicBezTo>
                  <a:close/>
                  <a:moveTo>
                    <a:pt x="2945" y="1871"/>
                  </a:moveTo>
                  <a:cubicBezTo>
                    <a:pt x="3064" y="1871"/>
                    <a:pt x="3124" y="1950"/>
                    <a:pt x="3124" y="2070"/>
                  </a:cubicBezTo>
                  <a:lnTo>
                    <a:pt x="3124" y="3164"/>
                  </a:lnTo>
                  <a:cubicBezTo>
                    <a:pt x="3124" y="3263"/>
                    <a:pt x="3064" y="3363"/>
                    <a:pt x="2945" y="3363"/>
                  </a:cubicBezTo>
                  <a:cubicBezTo>
                    <a:pt x="2806" y="3363"/>
                    <a:pt x="2746" y="3283"/>
                    <a:pt x="2746" y="3164"/>
                  </a:cubicBezTo>
                  <a:lnTo>
                    <a:pt x="2746" y="2070"/>
                  </a:lnTo>
                  <a:cubicBezTo>
                    <a:pt x="2746" y="1970"/>
                    <a:pt x="2806" y="1871"/>
                    <a:pt x="2945" y="1871"/>
                  </a:cubicBezTo>
                  <a:close/>
                  <a:moveTo>
                    <a:pt x="3860" y="3880"/>
                  </a:moveTo>
                  <a:cubicBezTo>
                    <a:pt x="3979" y="3880"/>
                    <a:pt x="4059" y="3960"/>
                    <a:pt x="4059" y="4079"/>
                  </a:cubicBezTo>
                  <a:cubicBezTo>
                    <a:pt x="3979" y="4536"/>
                    <a:pt x="3502" y="4914"/>
                    <a:pt x="2945" y="4914"/>
                  </a:cubicBezTo>
                  <a:cubicBezTo>
                    <a:pt x="2348" y="4914"/>
                    <a:pt x="1871" y="4536"/>
                    <a:pt x="1871" y="4079"/>
                  </a:cubicBezTo>
                  <a:cubicBezTo>
                    <a:pt x="1871" y="3979"/>
                    <a:pt x="1950" y="3880"/>
                    <a:pt x="2070" y="3880"/>
                  </a:cubicBezTo>
                  <a:cubicBezTo>
                    <a:pt x="2189" y="3880"/>
                    <a:pt x="2268" y="3960"/>
                    <a:pt x="2268" y="4079"/>
                  </a:cubicBezTo>
                  <a:cubicBezTo>
                    <a:pt x="2268" y="4337"/>
                    <a:pt x="2587" y="4536"/>
                    <a:pt x="2965" y="4536"/>
                  </a:cubicBezTo>
                  <a:cubicBezTo>
                    <a:pt x="3343" y="4536"/>
                    <a:pt x="3661" y="4337"/>
                    <a:pt x="3661" y="4079"/>
                  </a:cubicBezTo>
                  <a:cubicBezTo>
                    <a:pt x="3661" y="3979"/>
                    <a:pt x="3741" y="3880"/>
                    <a:pt x="3860" y="3880"/>
                  </a:cubicBezTo>
                  <a:close/>
                  <a:moveTo>
                    <a:pt x="1572" y="1"/>
                  </a:moveTo>
                  <a:cubicBezTo>
                    <a:pt x="657" y="80"/>
                    <a:pt x="80" y="240"/>
                    <a:pt x="1" y="359"/>
                  </a:cubicBezTo>
                  <a:lnTo>
                    <a:pt x="1" y="478"/>
                  </a:lnTo>
                  <a:lnTo>
                    <a:pt x="1" y="936"/>
                  </a:lnTo>
                  <a:lnTo>
                    <a:pt x="1" y="2686"/>
                  </a:lnTo>
                  <a:cubicBezTo>
                    <a:pt x="1" y="4318"/>
                    <a:pt x="1314" y="5630"/>
                    <a:pt x="2945" y="5630"/>
                  </a:cubicBezTo>
                  <a:cubicBezTo>
                    <a:pt x="4556" y="5630"/>
                    <a:pt x="5869" y="4318"/>
                    <a:pt x="5869" y="2686"/>
                  </a:cubicBezTo>
                  <a:lnTo>
                    <a:pt x="5869" y="1155"/>
                  </a:lnTo>
                  <a:cubicBezTo>
                    <a:pt x="3741" y="1075"/>
                    <a:pt x="2388" y="558"/>
                    <a:pt x="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7370514" y="3654681"/>
              <a:ext cx="2766" cy="17003"/>
            </a:xfrm>
            <a:custGeom>
              <a:rect b="b" l="l" r="r" t="t"/>
              <a:pathLst>
                <a:path extrusionOk="0" h="498" w="81">
                  <a:moveTo>
                    <a:pt x="80" y="0"/>
                  </a:moveTo>
                  <a:cubicBezTo>
                    <a:pt x="80" y="18"/>
                    <a:pt x="80" y="36"/>
                    <a:pt x="79" y="53"/>
                  </a:cubicBezTo>
                  <a:lnTo>
                    <a:pt x="79" y="53"/>
                  </a:lnTo>
                  <a:lnTo>
                    <a:pt x="80" y="40"/>
                  </a:lnTo>
                  <a:lnTo>
                    <a:pt x="80" y="0"/>
                  </a:lnTo>
                  <a:close/>
                  <a:moveTo>
                    <a:pt x="79" y="53"/>
                  </a:moveTo>
                  <a:lnTo>
                    <a:pt x="69" y="169"/>
                  </a:lnTo>
                  <a:lnTo>
                    <a:pt x="69" y="169"/>
                  </a:lnTo>
                  <a:cubicBezTo>
                    <a:pt x="74" y="132"/>
                    <a:pt x="77" y="94"/>
                    <a:pt x="79" y="53"/>
                  </a:cubicBezTo>
                  <a:close/>
                  <a:moveTo>
                    <a:pt x="69" y="169"/>
                  </a:moveTo>
                  <a:lnTo>
                    <a:pt x="69" y="169"/>
                  </a:lnTo>
                  <a:cubicBezTo>
                    <a:pt x="51" y="311"/>
                    <a:pt x="15" y="425"/>
                    <a:pt x="1" y="498"/>
                  </a:cubicBezTo>
                  <a:lnTo>
                    <a:pt x="40" y="498"/>
                  </a:lnTo>
                  <a:lnTo>
                    <a:pt x="69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7147735" y="3651267"/>
              <a:ext cx="12940" cy="19734"/>
            </a:xfrm>
            <a:custGeom>
              <a:rect b="b" l="l" r="r" t="t"/>
              <a:pathLst>
                <a:path extrusionOk="0" h="578" w="379">
                  <a:moveTo>
                    <a:pt x="1" y="1"/>
                  </a:moveTo>
                  <a:lnTo>
                    <a:pt x="1" y="120"/>
                  </a:lnTo>
                  <a:lnTo>
                    <a:pt x="1" y="578"/>
                  </a:lnTo>
                  <a:lnTo>
                    <a:pt x="379" y="578"/>
                  </a:lnTo>
                  <a:lnTo>
                    <a:pt x="379" y="140"/>
                  </a:lnTo>
                  <a:lnTo>
                    <a:pt x="379" y="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47735" y="3732116"/>
              <a:ext cx="226194" cy="112773"/>
            </a:xfrm>
            <a:custGeom>
              <a:rect b="b" l="l" r="r" t="t"/>
              <a:pathLst>
                <a:path extrusionOk="0" h="3303" w="6625">
                  <a:moveTo>
                    <a:pt x="1" y="0"/>
                  </a:moveTo>
                  <a:lnTo>
                    <a:pt x="1" y="20"/>
                  </a:lnTo>
                  <a:cubicBezTo>
                    <a:pt x="1" y="1552"/>
                    <a:pt x="1075" y="2845"/>
                    <a:pt x="2487" y="3203"/>
                  </a:cubicBezTo>
                  <a:lnTo>
                    <a:pt x="2865" y="3282"/>
                  </a:lnTo>
                  <a:cubicBezTo>
                    <a:pt x="3005" y="3302"/>
                    <a:pt x="3164" y="3302"/>
                    <a:pt x="3323" y="3302"/>
                  </a:cubicBezTo>
                  <a:cubicBezTo>
                    <a:pt x="3462" y="3302"/>
                    <a:pt x="3621" y="3282"/>
                    <a:pt x="3760" y="3282"/>
                  </a:cubicBezTo>
                  <a:lnTo>
                    <a:pt x="4138" y="3203"/>
                  </a:lnTo>
                  <a:cubicBezTo>
                    <a:pt x="5551" y="2825"/>
                    <a:pt x="6625" y="1532"/>
                    <a:pt x="6625" y="20"/>
                  </a:cubicBezTo>
                  <a:lnTo>
                    <a:pt x="6625" y="0"/>
                  </a:lnTo>
                  <a:lnTo>
                    <a:pt x="6247" y="0"/>
                  </a:lnTo>
                  <a:cubicBezTo>
                    <a:pt x="6247" y="1611"/>
                    <a:pt x="4934" y="2924"/>
                    <a:pt x="3323" y="2924"/>
                  </a:cubicBezTo>
                  <a:cubicBezTo>
                    <a:pt x="1692" y="2924"/>
                    <a:pt x="379" y="1611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130767" y="3683960"/>
              <a:ext cx="17003" cy="34689"/>
            </a:xfrm>
            <a:custGeom>
              <a:rect b="b" l="l" r="r" t="t"/>
              <a:pathLst>
                <a:path extrusionOk="0" h="1016" w="498">
                  <a:moveTo>
                    <a:pt x="498" y="1"/>
                  </a:moveTo>
                  <a:cubicBezTo>
                    <a:pt x="239" y="1"/>
                    <a:pt x="0" y="219"/>
                    <a:pt x="0" y="498"/>
                  </a:cubicBezTo>
                  <a:cubicBezTo>
                    <a:pt x="0" y="757"/>
                    <a:pt x="239" y="995"/>
                    <a:pt x="498" y="1015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118544" y="3671055"/>
              <a:ext cx="42132" cy="61183"/>
            </a:xfrm>
            <a:custGeom>
              <a:rect b="b" l="l" r="r" t="t"/>
              <a:pathLst>
                <a:path extrusionOk="0" h="1792" w="1234">
                  <a:moveTo>
                    <a:pt x="856" y="339"/>
                  </a:moveTo>
                  <a:lnTo>
                    <a:pt x="856" y="1393"/>
                  </a:lnTo>
                  <a:cubicBezTo>
                    <a:pt x="597" y="1373"/>
                    <a:pt x="358" y="1135"/>
                    <a:pt x="358" y="876"/>
                  </a:cubicBezTo>
                  <a:cubicBezTo>
                    <a:pt x="358" y="597"/>
                    <a:pt x="597" y="379"/>
                    <a:pt x="856" y="339"/>
                  </a:cubicBezTo>
                  <a:close/>
                  <a:moveTo>
                    <a:pt x="856" y="1"/>
                  </a:moveTo>
                  <a:cubicBezTo>
                    <a:pt x="378" y="21"/>
                    <a:pt x="0" y="399"/>
                    <a:pt x="0" y="896"/>
                  </a:cubicBezTo>
                  <a:cubicBezTo>
                    <a:pt x="0" y="1393"/>
                    <a:pt x="358" y="1771"/>
                    <a:pt x="856" y="1791"/>
                  </a:cubicBezTo>
                  <a:lnTo>
                    <a:pt x="1234" y="1791"/>
                  </a:lnTo>
                  <a:lnTo>
                    <a:pt x="1234" y="1771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7373245" y="3681999"/>
              <a:ext cx="17003" cy="35372"/>
            </a:xfrm>
            <a:custGeom>
              <a:rect b="b" l="l" r="r" t="t"/>
              <a:pathLst>
                <a:path extrusionOk="0" h="1036" w="498">
                  <a:moveTo>
                    <a:pt x="0" y="1"/>
                  </a:moveTo>
                  <a:lnTo>
                    <a:pt x="0" y="1035"/>
                  </a:lnTo>
                  <a:cubicBezTo>
                    <a:pt x="259" y="1035"/>
                    <a:pt x="497" y="797"/>
                    <a:pt x="497" y="538"/>
                  </a:cubicBezTo>
                  <a:cubicBezTo>
                    <a:pt x="497" y="259"/>
                    <a:pt x="259" y="4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7360339" y="3670459"/>
              <a:ext cx="42132" cy="61183"/>
            </a:xfrm>
            <a:custGeom>
              <a:rect b="b" l="l" r="r" t="t"/>
              <a:pathLst>
                <a:path extrusionOk="0" h="1792" w="1234">
                  <a:moveTo>
                    <a:pt x="378" y="379"/>
                  </a:moveTo>
                  <a:cubicBezTo>
                    <a:pt x="637" y="399"/>
                    <a:pt x="875" y="617"/>
                    <a:pt x="875" y="896"/>
                  </a:cubicBezTo>
                  <a:cubicBezTo>
                    <a:pt x="875" y="1174"/>
                    <a:pt x="637" y="1393"/>
                    <a:pt x="378" y="1413"/>
                  </a:cubicBezTo>
                  <a:lnTo>
                    <a:pt x="378" y="379"/>
                  </a:lnTo>
                  <a:close/>
                  <a:moveTo>
                    <a:pt x="299" y="1"/>
                  </a:moveTo>
                  <a:cubicBezTo>
                    <a:pt x="279" y="40"/>
                    <a:pt x="279" y="100"/>
                    <a:pt x="279" y="100"/>
                  </a:cubicBezTo>
                  <a:lnTo>
                    <a:pt x="219" y="239"/>
                  </a:lnTo>
                  <a:lnTo>
                    <a:pt x="0" y="239"/>
                  </a:lnTo>
                  <a:lnTo>
                    <a:pt x="0" y="1791"/>
                  </a:lnTo>
                  <a:lnTo>
                    <a:pt x="378" y="1791"/>
                  </a:lnTo>
                  <a:cubicBezTo>
                    <a:pt x="836" y="1771"/>
                    <a:pt x="1234" y="1393"/>
                    <a:pt x="1234" y="896"/>
                  </a:cubicBezTo>
                  <a:cubicBezTo>
                    <a:pt x="1234" y="399"/>
                    <a:pt x="875" y="2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7142990" y="3988149"/>
              <a:ext cx="13623" cy="48277"/>
            </a:xfrm>
            <a:custGeom>
              <a:rect b="b" l="l" r="r" t="t"/>
              <a:pathLst>
                <a:path extrusionOk="0" h="1414" w="399">
                  <a:moveTo>
                    <a:pt x="199" y="1"/>
                  </a:moveTo>
                  <a:cubicBezTo>
                    <a:pt x="100" y="1"/>
                    <a:pt x="1" y="80"/>
                    <a:pt x="1" y="200"/>
                  </a:cubicBezTo>
                  <a:lnTo>
                    <a:pt x="1" y="1274"/>
                  </a:lnTo>
                  <a:lnTo>
                    <a:pt x="378" y="1413"/>
                  </a:lnTo>
                  <a:lnTo>
                    <a:pt x="378" y="200"/>
                  </a:lnTo>
                  <a:cubicBezTo>
                    <a:pt x="398" y="100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7364402" y="3988149"/>
              <a:ext cx="12940" cy="48277"/>
            </a:xfrm>
            <a:custGeom>
              <a:rect b="b" l="l" r="r" t="t"/>
              <a:pathLst>
                <a:path extrusionOk="0" h="1414" w="379">
                  <a:moveTo>
                    <a:pt x="199" y="1"/>
                  </a:moveTo>
                  <a:cubicBezTo>
                    <a:pt x="100" y="1"/>
                    <a:pt x="1" y="80"/>
                    <a:pt x="1" y="200"/>
                  </a:cubicBezTo>
                  <a:lnTo>
                    <a:pt x="1" y="1413"/>
                  </a:lnTo>
                  <a:lnTo>
                    <a:pt x="378" y="1274"/>
                  </a:lnTo>
                  <a:lnTo>
                    <a:pt x="378" y="200"/>
                  </a:lnTo>
                  <a:cubicBezTo>
                    <a:pt x="378" y="100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7224225" y="3771482"/>
              <a:ext cx="74089" cy="35372"/>
            </a:xfrm>
            <a:custGeom>
              <a:rect b="b" l="l" r="r" t="t"/>
              <a:pathLst>
                <a:path extrusionOk="0" h="1036" w="2170">
                  <a:moveTo>
                    <a:pt x="200" y="1"/>
                  </a:moveTo>
                  <a:cubicBezTo>
                    <a:pt x="81" y="1"/>
                    <a:pt x="1" y="81"/>
                    <a:pt x="1" y="200"/>
                  </a:cubicBezTo>
                  <a:cubicBezTo>
                    <a:pt x="1" y="657"/>
                    <a:pt x="478" y="1035"/>
                    <a:pt x="1075" y="1035"/>
                  </a:cubicBezTo>
                  <a:cubicBezTo>
                    <a:pt x="1672" y="1035"/>
                    <a:pt x="2149" y="657"/>
                    <a:pt x="2149" y="200"/>
                  </a:cubicBezTo>
                  <a:cubicBezTo>
                    <a:pt x="2169" y="81"/>
                    <a:pt x="2090" y="1"/>
                    <a:pt x="1990" y="1"/>
                  </a:cubicBezTo>
                  <a:cubicBezTo>
                    <a:pt x="1891" y="1"/>
                    <a:pt x="1791" y="81"/>
                    <a:pt x="1791" y="200"/>
                  </a:cubicBezTo>
                  <a:cubicBezTo>
                    <a:pt x="1791" y="458"/>
                    <a:pt x="1473" y="657"/>
                    <a:pt x="1095" y="657"/>
                  </a:cubicBezTo>
                  <a:cubicBezTo>
                    <a:pt x="737" y="657"/>
                    <a:pt x="399" y="458"/>
                    <a:pt x="399" y="200"/>
                  </a:cubicBezTo>
                  <a:cubicBezTo>
                    <a:pt x="399" y="100"/>
                    <a:pt x="33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7254362" y="3702207"/>
              <a:ext cx="13623" cy="50975"/>
            </a:xfrm>
            <a:custGeom>
              <a:rect b="b" l="l" r="r" t="t"/>
              <a:pathLst>
                <a:path extrusionOk="0" h="1493" w="399">
                  <a:moveTo>
                    <a:pt x="200" y="1"/>
                  </a:moveTo>
                  <a:cubicBezTo>
                    <a:pt x="61" y="1"/>
                    <a:pt x="1" y="80"/>
                    <a:pt x="1" y="200"/>
                  </a:cubicBezTo>
                  <a:lnTo>
                    <a:pt x="1" y="1294"/>
                  </a:lnTo>
                  <a:cubicBezTo>
                    <a:pt x="1" y="1413"/>
                    <a:pt x="61" y="1493"/>
                    <a:pt x="200" y="1493"/>
                  </a:cubicBezTo>
                  <a:cubicBezTo>
                    <a:pt x="299" y="1493"/>
                    <a:pt x="399" y="1413"/>
                    <a:pt x="399" y="1294"/>
                  </a:cubicBezTo>
                  <a:lnTo>
                    <a:pt x="399" y="200"/>
                  </a:lnTo>
                  <a:cubicBezTo>
                    <a:pt x="399" y="100"/>
                    <a:pt x="31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7189867" y="3689301"/>
              <a:ext cx="44180" cy="15671"/>
            </a:xfrm>
            <a:custGeom>
              <a:rect b="b" l="l" r="r" t="t"/>
              <a:pathLst>
                <a:path extrusionOk="0" h="459" w="1294">
                  <a:moveTo>
                    <a:pt x="1094" y="1"/>
                  </a:moveTo>
                  <a:lnTo>
                    <a:pt x="159" y="80"/>
                  </a:lnTo>
                  <a:cubicBezTo>
                    <a:pt x="60" y="80"/>
                    <a:pt x="0" y="180"/>
                    <a:pt x="0" y="279"/>
                  </a:cubicBezTo>
                  <a:cubicBezTo>
                    <a:pt x="0" y="379"/>
                    <a:pt x="100" y="458"/>
                    <a:pt x="159" y="458"/>
                  </a:cubicBezTo>
                  <a:lnTo>
                    <a:pt x="199" y="458"/>
                  </a:lnTo>
                  <a:lnTo>
                    <a:pt x="1114" y="379"/>
                  </a:lnTo>
                  <a:cubicBezTo>
                    <a:pt x="1214" y="379"/>
                    <a:pt x="1293" y="279"/>
                    <a:pt x="1293" y="180"/>
                  </a:cubicBezTo>
                  <a:cubicBezTo>
                    <a:pt x="1293" y="80"/>
                    <a:pt x="1194" y="1"/>
                    <a:pt x="10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7286968" y="3689301"/>
              <a:ext cx="44180" cy="15671"/>
            </a:xfrm>
            <a:custGeom>
              <a:rect b="b" l="l" r="r" t="t"/>
              <a:pathLst>
                <a:path extrusionOk="0" h="459" w="1294">
                  <a:moveTo>
                    <a:pt x="200" y="1"/>
                  </a:moveTo>
                  <a:cubicBezTo>
                    <a:pt x="100" y="1"/>
                    <a:pt x="1" y="80"/>
                    <a:pt x="1" y="180"/>
                  </a:cubicBezTo>
                  <a:cubicBezTo>
                    <a:pt x="1" y="279"/>
                    <a:pt x="80" y="379"/>
                    <a:pt x="180" y="379"/>
                  </a:cubicBezTo>
                  <a:lnTo>
                    <a:pt x="1095" y="458"/>
                  </a:lnTo>
                  <a:lnTo>
                    <a:pt x="1135" y="458"/>
                  </a:lnTo>
                  <a:cubicBezTo>
                    <a:pt x="1234" y="458"/>
                    <a:pt x="1294" y="379"/>
                    <a:pt x="1294" y="279"/>
                  </a:cubicBezTo>
                  <a:cubicBezTo>
                    <a:pt x="1294" y="160"/>
                    <a:pt x="1234" y="80"/>
                    <a:pt x="1135" y="80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7177644" y="3549421"/>
              <a:ext cx="176619" cy="58418"/>
            </a:xfrm>
            <a:custGeom>
              <a:rect b="b" l="l" r="r" t="t"/>
              <a:pathLst>
                <a:path extrusionOk="0" h="1711" w="5173">
                  <a:moveTo>
                    <a:pt x="2148" y="0"/>
                  </a:moveTo>
                  <a:cubicBezTo>
                    <a:pt x="1253" y="0"/>
                    <a:pt x="477" y="438"/>
                    <a:pt x="0" y="1114"/>
                  </a:cubicBezTo>
                  <a:lnTo>
                    <a:pt x="99" y="1174"/>
                  </a:lnTo>
                  <a:cubicBezTo>
                    <a:pt x="773" y="1443"/>
                    <a:pt x="1301" y="1631"/>
                    <a:pt x="2073" y="1631"/>
                  </a:cubicBezTo>
                  <a:cubicBezTo>
                    <a:pt x="2440" y="1631"/>
                    <a:pt x="2862" y="1588"/>
                    <a:pt x="3382" y="1492"/>
                  </a:cubicBezTo>
                  <a:cubicBezTo>
                    <a:pt x="3638" y="1454"/>
                    <a:pt x="3873" y="1434"/>
                    <a:pt x="4088" y="1434"/>
                  </a:cubicBezTo>
                  <a:cubicBezTo>
                    <a:pt x="4541" y="1434"/>
                    <a:pt x="4902" y="1522"/>
                    <a:pt x="5172" y="1711"/>
                  </a:cubicBezTo>
                  <a:cubicBezTo>
                    <a:pt x="4794" y="716"/>
                    <a:pt x="3839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7161324" y="3597629"/>
              <a:ext cx="38752" cy="40117"/>
            </a:xfrm>
            <a:custGeom>
              <a:rect b="b" l="l" r="r" t="t"/>
              <a:pathLst>
                <a:path extrusionOk="0" h="1175" w="1135">
                  <a:moveTo>
                    <a:pt x="339" y="0"/>
                  </a:moveTo>
                  <a:cubicBezTo>
                    <a:pt x="140" y="358"/>
                    <a:pt x="1" y="756"/>
                    <a:pt x="1" y="1174"/>
                  </a:cubicBezTo>
                  <a:cubicBezTo>
                    <a:pt x="279" y="1055"/>
                    <a:pt x="677" y="975"/>
                    <a:pt x="1134" y="896"/>
                  </a:cubicBezTo>
                  <a:cubicBezTo>
                    <a:pt x="558" y="458"/>
                    <a:pt x="359" y="80"/>
                    <a:pt x="359" y="6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7146370" y="3539212"/>
              <a:ext cx="225545" cy="113456"/>
            </a:xfrm>
            <a:custGeom>
              <a:rect b="b" l="l" r="r" t="t"/>
              <a:pathLst>
                <a:path extrusionOk="0" h="3323" w="6606">
                  <a:moveTo>
                    <a:pt x="3005" y="1"/>
                  </a:moveTo>
                  <a:cubicBezTo>
                    <a:pt x="1334" y="1"/>
                    <a:pt x="1" y="1373"/>
                    <a:pt x="1" y="3064"/>
                  </a:cubicBezTo>
                  <a:lnTo>
                    <a:pt x="1" y="3323"/>
                  </a:lnTo>
                  <a:lnTo>
                    <a:pt x="419" y="3303"/>
                  </a:lnTo>
                  <a:cubicBezTo>
                    <a:pt x="518" y="3183"/>
                    <a:pt x="1055" y="3024"/>
                    <a:pt x="1990" y="2925"/>
                  </a:cubicBezTo>
                  <a:cubicBezTo>
                    <a:pt x="1811" y="2805"/>
                    <a:pt x="1672" y="2706"/>
                    <a:pt x="1513" y="2607"/>
                  </a:cubicBezTo>
                  <a:cubicBezTo>
                    <a:pt x="1055" y="2646"/>
                    <a:pt x="657" y="2726"/>
                    <a:pt x="399" y="2885"/>
                  </a:cubicBezTo>
                  <a:cubicBezTo>
                    <a:pt x="419" y="2467"/>
                    <a:pt x="538" y="2050"/>
                    <a:pt x="717" y="1711"/>
                  </a:cubicBezTo>
                  <a:lnTo>
                    <a:pt x="538" y="1333"/>
                  </a:lnTo>
                  <a:lnTo>
                    <a:pt x="856" y="1473"/>
                  </a:lnTo>
                  <a:cubicBezTo>
                    <a:pt x="1334" y="796"/>
                    <a:pt x="2129" y="339"/>
                    <a:pt x="3005" y="339"/>
                  </a:cubicBezTo>
                  <a:lnTo>
                    <a:pt x="3602" y="339"/>
                  </a:lnTo>
                  <a:cubicBezTo>
                    <a:pt x="4716" y="339"/>
                    <a:pt x="5670" y="1035"/>
                    <a:pt x="6028" y="2069"/>
                  </a:cubicBezTo>
                  <a:cubicBezTo>
                    <a:pt x="6108" y="2109"/>
                    <a:pt x="6188" y="2189"/>
                    <a:pt x="6267" y="2268"/>
                  </a:cubicBezTo>
                  <a:cubicBezTo>
                    <a:pt x="6526" y="2587"/>
                    <a:pt x="6605" y="2985"/>
                    <a:pt x="6605" y="3323"/>
                  </a:cubicBezTo>
                  <a:lnTo>
                    <a:pt x="6605" y="3064"/>
                  </a:lnTo>
                  <a:cubicBezTo>
                    <a:pt x="6605" y="1373"/>
                    <a:pt x="5273" y="1"/>
                    <a:pt x="36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7250982" y="3969814"/>
              <a:ext cx="20417" cy="19734"/>
            </a:xfrm>
            <a:custGeom>
              <a:rect b="b" l="l" r="r" t="t"/>
              <a:pathLst>
                <a:path extrusionOk="0" h="578" w="598">
                  <a:moveTo>
                    <a:pt x="299" y="1"/>
                  </a:moveTo>
                  <a:cubicBezTo>
                    <a:pt x="120" y="1"/>
                    <a:pt x="0" y="120"/>
                    <a:pt x="0" y="299"/>
                  </a:cubicBezTo>
                  <a:cubicBezTo>
                    <a:pt x="0" y="458"/>
                    <a:pt x="120" y="577"/>
                    <a:pt x="299" y="577"/>
                  </a:cubicBezTo>
                  <a:cubicBezTo>
                    <a:pt x="458" y="577"/>
                    <a:pt x="597" y="458"/>
                    <a:pt x="597" y="299"/>
                  </a:cubicBezTo>
                  <a:cubicBezTo>
                    <a:pt x="557" y="120"/>
                    <a:pt x="438" y="1"/>
                    <a:pt x="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7248933" y="3929731"/>
              <a:ext cx="20417" cy="20417"/>
            </a:xfrm>
            <a:custGeom>
              <a:rect b="b" l="l" r="r" t="t"/>
              <a:pathLst>
                <a:path extrusionOk="0" h="598" w="598">
                  <a:moveTo>
                    <a:pt x="299" y="1"/>
                  </a:moveTo>
                  <a:cubicBezTo>
                    <a:pt x="140" y="1"/>
                    <a:pt x="1" y="120"/>
                    <a:pt x="1" y="299"/>
                  </a:cubicBezTo>
                  <a:cubicBezTo>
                    <a:pt x="1" y="458"/>
                    <a:pt x="140" y="598"/>
                    <a:pt x="299" y="598"/>
                  </a:cubicBezTo>
                  <a:cubicBezTo>
                    <a:pt x="458" y="598"/>
                    <a:pt x="598" y="458"/>
                    <a:pt x="598" y="299"/>
                  </a:cubicBezTo>
                  <a:cubicBezTo>
                    <a:pt x="598" y="120"/>
                    <a:pt x="458" y="1"/>
                    <a:pt x="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7197310" y="3609852"/>
              <a:ext cx="165762" cy="56403"/>
            </a:xfrm>
            <a:custGeom>
              <a:rect b="b" l="l" r="r" t="t"/>
              <a:pathLst>
                <a:path extrusionOk="0" h="1652" w="4855">
                  <a:moveTo>
                    <a:pt x="1" y="0"/>
                  </a:moveTo>
                  <a:lnTo>
                    <a:pt x="1" y="0"/>
                  </a:lnTo>
                  <a:cubicBezTo>
                    <a:pt x="578" y="557"/>
                    <a:pt x="1931" y="1512"/>
                    <a:pt x="4715" y="1652"/>
                  </a:cubicBezTo>
                  <a:cubicBezTo>
                    <a:pt x="4775" y="1393"/>
                    <a:pt x="4855" y="796"/>
                    <a:pt x="4517" y="398"/>
                  </a:cubicBezTo>
                  <a:cubicBezTo>
                    <a:pt x="4305" y="159"/>
                    <a:pt x="3974" y="39"/>
                    <a:pt x="3516" y="39"/>
                  </a:cubicBezTo>
                  <a:cubicBezTo>
                    <a:pt x="3328" y="39"/>
                    <a:pt x="3117" y="59"/>
                    <a:pt x="2885" y="100"/>
                  </a:cubicBezTo>
                  <a:cubicBezTo>
                    <a:pt x="2328" y="195"/>
                    <a:pt x="1880" y="237"/>
                    <a:pt x="1492" y="237"/>
                  </a:cubicBezTo>
                  <a:cubicBezTo>
                    <a:pt x="910" y="237"/>
                    <a:pt x="466" y="1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7165387" y="3584636"/>
              <a:ext cx="207894" cy="94438"/>
            </a:xfrm>
            <a:custGeom>
              <a:rect b="b" l="l" r="r" t="t"/>
              <a:pathLst>
                <a:path extrusionOk="0" h="2766" w="6089">
                  <a:moveTo>
                    <a:pt x="936" y="756"/>
                  </a:moveTo>
                  <a:lnTo>
                    <a:pt x="936" y="756"/>
                  </a:lnTo>
                  <a:cubicBezTo>
                    <a:pt x="1389" y="900"/>
                    <a:pt x="1836" y="993"/>
                    <a:pt x="2417" y="993"/>
                  </a:cubicBezTo>
                  <a:cubicBezTo>
                    <a:pt x="2804" y="993"/>
                    <a:pt x="3251" y="951"/>
                    <a:pt x="3800" y="856"/>
                  </a:cubicBezTo>
                  <a:cubicBezTo>
                    <a:pt x="4038" y="815"/>
                    <a:pt x="4253" y="795"/>
                    <a:pt x="4444" y="795"/>
                  </a:cubicBezTo>
                  <a:cubicBezTo>
                    <a:pt x="4909" y="795"/>
                    <a:pt x="5240" y="915"/>
                    <a:pt x="5452" y="1154"/>
                  </a:cubicBezTo>
                  <a:cubicBezTo>
                    <a:pt x="5790" y="1512"/>
                    <a:pt x="5710" y="2149"/>
                    <a:pt x="5650" y="2408"/>
                  </a:cubicBezTo>
                  <a:cubicBezTo>
                    <a:pt x="2866" y="2268"/>
                    <a:pt x="1533" y="1333"/>
                    <a:pt x="936" y="756"/>
                  </a:cubicBezTo>
                  <a:close/>
                  <a:moveTo>
                    <a:pt x="1" y="1"/>
                  </a:moveTo>
                  <a:lnTo>
                    <a:pt x="180" y="379"/>
                  </a:lnTo>
                  <a:lnTo>
                    <a:pt x="200" y="418"/>
                  </a:lnTo>
                  <a:cubicBezTo>
                    <a:pt x="240" y="438"/>
                    <a:pt x="439" y="836"/>
                    <a:pt x="956" y="1274"/>
                  </a:cubicBezTo>
                  <a:cubicBezTo>
                    <a:pt x="1075" y="1373"/>
                    <a:pt x="1234" y="1492"/>
                    <a:pt x="1433" y="1592"/>
                  </a:cubicBezTo>
                  <a:cubicBezTo>
                    <a:pt x="2249" y="2109"/>
                    <a:pt x="3602" y="2646"/>
                    <a:pt x="5710" y="2766"/>
                  </a:cubicBezTo>
                  <a:lnTo>
                    <a:pt x="5929" y="2766"/>
                  </a:lnTo>
                  <a:lnTo>
                    <a:pt x="5969" y="2606"/>
                  </a:lnTo>
                  <a:cubicBezTo>
                    <a:pt x="5969" y="2606"/>
                    <a:pt x="6009" y="2567"/>
                    <a:pt x="6009" y="2507"/>
                  </a:cubicBezTo>
                  <a:cubicBezTo>
                    <a:pt x="6028" y="2408"/>
                    <a:pt x="6048" y="2209"/>
                    <a:pt x="6068" y="2010"/>
                  </a:cubicBezTo>
                  <a:lnTo>
                    <a:pt x="6068" y="1930"/>
                  </a:lnTo>
                  <a:cubicBezTo>
                    <a:pt x="6088" y="1652"/>
                    <a:pt x="6028" y="1214"/>
                    <a:pt x="5730" y="896"/>
                  </a:cubicBezTo>
                  <a:cubicBezTo>
                    <a:pt x="5650" y="816"/>
                    <a:pt x="5591" y="776"/>
                    <a:pt x="5511" y="697"/>
                  </a:cubicBezTo>
                  <a:cubicBezTo>
                    <a:pt x="5242" y="508"/>
                    <a:pt x="4882" y="402"/>
                    <a:pt x="4431" y="402"/>
                  </a:cubicBezTo>
                  <a:cubicBezTo>
                    <a:pt x="4215" y="402"/>
                    <a:pt x="3979" y="426"/>
                    <a:pt x="3721" y="478"/>
                  </a:cubicBezTo>
                  <a:cubicBezTo>
                    <a:pt x="3186" y="562"/>
                    <a:pt x="2757" y="600"/>
                    <a:pt x="2389" y="600"/>
                  </a:cubicBezTo>
                  <a:cubicBezTo>
                    <a:pt x="1620" y="600"/>
                    <a:pt x="1111" y="435"/>
                    <a:pt x="439" y="180"/>
                  </a:cubicBezTo>
                  <a:lnTo>
                    <a:pt x="339" y="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7257776" y="3900232"/>
              <a:ext cx="717" cy="341"/>
            </a:xfrm>
            <a:custGeom>
              <a:rect b="b" l="l" r="r" t="t"/>
              <a:pathLst>
                <a:path extrusionOk="0" h="10" w="21">
                  <a:moveTo>
                    <a:pt x="20" y="1"/>
                  </a:moveTo>
                  <a:cubicBezTo>
                    <a:pt x="18" y="1"/>
                    <a:pt x="14" y="10"/>
                    <a:pt x="0" y="10"/>
                  </a:cubicBezTo>
                  <a:lnTo>
                    <a:pt x="20" y="10"/>
                  </a:lnTo>
                  <a:cubicBezTo>
                    <a:pt x="20" y="3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7259824" y="3900540"/>
              <a:ext cx="2049" cy="34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7252347" y="3859774"/>
              <a:ext cx="75421" cy="81566"/>
            </a:xfrm>
            <a:custGeom>
              <a:rect b="b" l="l" r="r" t="t"/>
              <a:pathLst>
                <a:path extrusionOk="0" h="2389" w="2209">
                  <a:moveTo>
                    <a:pt x="2009" y="1"/>
                  </a:moveTo>
                  <a:cubicBezTo>
                    <a:pt x="1890" y="1"/>
                    <a:pt x="1810" y="81"/>
                    <a:pt x="1810" y="200"/>
                  </a:cubicBezTo>
                  <a:lnTo>
                    <a:pt x="1810" y="319"/>
                  </a:lnTo>
                  <a:lnTo>
                    <a:pt x="1810" y="1931"/>
                  </a:lnTo>
                  <a:lnTo>
                    <a:pt x="279" y="1195"/>
                  </a:lnTo>
                  <a:lnTo>
                    <a:pt x="159" y="1195"/>
                  </a:lnTo>
                  <a:cubicBezTo>
                    <a:pt x="100" y="1234"/>
                    <a:pt x="80" y="1254"/>
                    <a:pt x="60" y="1294"/>
                  </a:cubicBezTo>
                  <a:cubicBezTo>
                    <a:pt x="0" y="1393"/>
                    <a:pt x="60" y="1493"/>
                    <a:pt x="159" y="1553"/>
                  </a:cubicBezTo>
                  <a:lnTo>
                    <a:pt x="219" y="1573"/>
                  </a:lnTo>
                  <a:lnTo>
                    <a:pt x="1970" y="2368"/>
                  </a:lnTo>
                  <a:cubicBezTo>
                    <a:pt x="1989" y="2368"/>
                    <a:pt x="2009" y="2388"/>
                    <a:pt x="2049" y="2388"/>
                  </a:cubicBezTo>
                  <a:cubicBezTo>
                    <a:pt x="2069" y="2388"/>
                    <a:pt x="2109" y="2388"/>
                    <a:pt x="2149" y="2368"/>
                  </a:cubicBezTo>
                  <a:cubicBezTo>
                    <a:pt x="2188" y="2348"/>
                    <a:pt x="2208" y="2269"/>
                    <a:pt x="2208" y="2229"/>
                  </a:cubicBezTo>
                  <a:lnTo>
                    <a:pt x="2208" y="399"/>
                  </a:lnTo>
                  <a:lnTo>
                    <a:pt x="2208" y="200"/>
                  </a:lnTo>
                  <a:cubicBezTo>
                    <a:pt x="2208" y="100"/>
                    <a:pt x="2149" y="1"/>
                    <a:pt x="2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7190525" y="3854786"/>
              <a:ext cx="74075" cy="89675"/>
            </a:xfrm>
            <a:custGeom>
              <a:rect b="b" l="l" r="r" t="t"/>
              <a:pathLst>
                <a:path extrusionOk="0" h="2388" w="1991">
                  <a:moveTo>
                    <a:pt x="100" y="1"/>
                  </a:moveTo>
                  <a:cubicBezTo>
                    <a:pt x="41" y="21"/>
                    <a:pt x="1" y="60"/>
                    <a:pt x="1" y="160"/>
                  </a:cubicBezTo>
                  <a:lnTo>
                    <a:pt x="1" y="419"/>
                  </a:lnTo>
                  <a:lnTo>
                    <a:pt x="1" y="2209"/>
                  </a:lnTo>
                  <a:cubicBezTo>
                    <a:pt x="1" y="2288"/>
                    <a:pt x="21" y="2328"/>
                    <a:pt x="81" y="2348"/>
                  </a:cubicBezTo>
                  <a:cubicBezTo>
                    <a:pt x="100" y="2388"/>
                    <a:pt x="140" y="2388"/>
                    <a:pt x="180" y="2388"/>
                  </a:cubicBezTo>
                  <a:cubicBezTo>
                    <a:pt x="200" y="2388"/>
                    <a:pt x="220" y="2388"/>
                    <a:pt x="240" y="2348"/>
                  </a:cubicBezTo>
                  <a:lnTo>
                    <a:pt x="1990" y="1552"/>
                  </a:lnTo>
                  <a:lnTo>
                    <a:pt x="1911" y="1533"/>
                  </a:lnTo>
                  <a:cubicBezTo>
                    <a:pt x="1811" y="1493"/>
                    <a:pt x="1791" y="1393"/>
                    <a:pt x="1811" y="1294"/>
                  </a:cubicBezTo>
                  <a:cubicBezTo>
                    <a:pt x="1831" y="1234"/>
                    <a:pt x="1871" y="1214"/>
                    <a:pt x="1911" y="1194"/>
                  </a:cubicBezTo>
                  <a:lnTo>
                    <a:pt x="1911" y="1194"/>
                  </a:lnTo>
                  <a:lnTo>
                    <a:pt x="339" y="1910"/>
                  </a:lnTo>
                  <a:lnTo>
                    <a:pt x="339" y="339"/>
                  </a:lnTo>
                  <a:lnTo>
                    <a:pt x="339" y="200"/>
                  </a:lnTo>
                  <a:cubicBezTo>
                    <a:pt x="339" y="100"/>
                    <a:pt x="279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0" name="Google Shape;1970;p2"/>
          <p:cNvSpPr txBox="1"/>
          <p:nvPr/>
        </p:nvSpPr>
        <p:spPr>
          <a:xfrm>
            <a:off x="3049600" y="2931475"/>
            <a:ext cx="1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1" name="Google Shape;19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896" y="195775"/>
            <a:ext cx="783155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"/>
          <p:cNvSpPr txBox="1"/>
          <p:nvPr>
            <p:ph type="title"/>
          </p:nvPr>
        </p:nvSpPr>
        <p:spPr>
          <a:xfrm>
            <a:off x="2568350" y="2394575"/>
            <a:ext cx="39387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700"/>
              <a:t>Problem Statement</a:t>
            </a:r>
            <a:endParaRPr sz="3700"/>
          </a:p>
        </p:txBody>
      </p:sp>
      <p:sp>
        <p:nvSpPr>
          <p:cNvPr id="1977" name="Google Shape;1977;p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978" name="Google Shape;19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8046" y="206500"/>
            <a:ext cx="783155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6"/>
          <p:cNvSpPr txBox="1"/>
          <p:nvPr>
            <p:ph type="title"/>
          </p:nvPr>
        </p:nvSpPr>
        <p:spPr>
          <a:xfrm>
            <a:off x="858175" y="357200"/>
            <a:ext cx="74184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				PROBLEM STATEMENT</a:t>
            </a:r>
            <a:endParaRPr/>
          </a:p>
        </p:txBody>
      </p:sp>
      <p:sp>
        <p:nvSpPr>
          <p:cNvPr id="1984" name="Google Shape;1984;p6"/>
          <p:cNvSpPr txBox="1"/>
          <p:nvPr>
            <p:ph idx="1" type="subTitle"/>
          </p:nvPr>
        </p:nvSpPr>
        <p:spPr>
          <a:xfrm>
            <a:off x="4611750" y="1073775"/>
            <a:ext cx="3520200" cy="378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 this Project SMILE PORTAL REGISTRATIONS , we aim to build a database management system to store the data of students such as backlog subjects , semester registrations of the college 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We are building the model in such a way that it will help students to know about the allotted faculties , CGPA , backlog subjects , Hostels , Fees Payment , Department .</a:t>
            </a:r>
            <a:endParaRPr sz="16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11111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1985" name="Google Shape;19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675" y="1629775"/>
            <a:ext cx="2961425" cy="1883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6" name="Google Shape;1986;p6"/>
          <p:cNvGrpSpPr/>
          <p:nvPr/>
        </p:nvGrpSpPr>
        <p:grpSpPr>
          <a:xfrm>
            <a:off x="382039" y="1073775"/>
            <a:ext cx="4097650" cy="3780909"/>
            <a:chOff x="1230400" y="410075"/>
            <a:chExt cx="5124625" cy="4728500"/>
          </a:xfrm>
        </p:grpSpPr>
        <p:sp>
          <p:nvSpPr>
            <p:cNvPr id="1987" name="Google Shape;1987;p6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9" name="Google Shape;20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771" y="152825"/>
            <a:ext cx="783155" cy="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450" y="1810125"/>
            <a:ext cx="2704701" cy="16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7"/>
          <p:cNvSpPr txBox="1"/>
          <p:nvPr>
            <p:ph type="title"/>
          </p:nvPr>
        </p:nvSpPr>
        <p:spPr>
          <a:xfrm>
            <a:off x="1568850" y="1064675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Schema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Users (user_id PK, username, password) 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Students (student_id PK, user_id FK, first_name, last_name, address) ContactDetails (student_id PK FK, email, phone) 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Hostels (hostel_id PK, name, capacity, available_rooms) 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Fees (fee_id PK, student_id FK, amount, status)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Courses (course_id PK, name, department, credits) 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Grades (grade_id PK, student_id FK, course_id FK, grade) 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Semesters (semester_id PK, name, start_date, end_date)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Faculty (faculty_id PK, first_name, last_name, email, phone, department)</a:t>
            </a:r>
            <a:endParaRPr sz="11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76" name="Google Shape;2076;p7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77" name="Google Shape;2077;p7"/>
          <p:cNvSpPr txBox="1"/>
          <p:nvPr/>
        </p:nvSpPr>
        <p:spPr>
          <a:xfrm>
            <a:off x="5108466" y="6216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2078" name="Google Shape;2078;p7"/>
          <p:cNvGrpSpPr/>
          <p:nvPr/>
        </p:nvGrpSpPr>
        <p:grpSpPr>
          <a:xfrm>
            <a:off x="7406906" y="3281968"/>
            <a:ext cx="1475957" cy="1578476"/>
            <a:chOff x="1744400" y="429725"/>
            <a:chExt cx="4623925" cy="4948200"/>
          </a:xfrm>
        </p:grpSpPr>
        <p:sp>
          <p:nvSpPr>
            <p:cNvPr id="2079" name="Google Shape;2079;p7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0" name="Google Shape;2300;p7"/>
          <p:cNvGrpSpPr/>
          <p:nvPr/>
        </p:nvGrpSpPr>
        <p:grpSpPr>
          <a:xfrm>
            <a:off x="102389" y="171284"/>
            <a:ext cx="1731784" cy="1581063"/>
            <a:chOff x="1338075" y="463925"/>
            <a:chExt cx="5022575" cy="4585450"/>
          </a:xfrm>
        </p:grpSpPr>
        <p:sp>
          <p:nvSpPr>
            <p:cNvPr id="2301" name="Google Shape;2301;p7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65" name="Google Shape;25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46" y="3992775"/>
            <a:ext cx="783155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8"/>
          <p:cNvSpPr txBox="1"/>
          <p:nvPr>
            <p:ph type="title"/>
          </p:nvPr>
        </p:nvSpPr>
        <p:spPr>
          <a:xfrm>
            <a:off x="2308675" y="2394575"/>
            <a:ext cx="41985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700"/>
              <a:t>Entity- Relationship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700"/>
              <a:t>Diagram</a:t>
            </a:r>
            <a:endParaRPr sz="3700"/>
          </a:p>
        </p:txBody>
      </p:sp>
      <p:sp>
        <p:nvSpPr>
          <p:cNvPr id="2571" name="Google Shape;2571;p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572" name="Google Shape;25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821" y="238725"/>
            <a:ext cx="783155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9"/>
          <p:cNvSpPr txBox="1"/>
          <p:nvPr>
            <p:ph type="title"/>
          </p:nvPr>
        </p:nvSpPr>
        <p:spPr>
          <a:xfrm>
            <a:off x="1721825" y="47047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E-R DIAGRAM</a:t>
            </a:r>
            <a:endParaRPr/>
          </a:p>
        </p:txBody>
      </p:sp>
      <p:sp>
        <p:nvSpPr>
          <p:cNvPr id="2578" name="Google Shape;2578;p9"/>
          <p:cNvSpPr txBox="1"/>
          <p:nvPr/>
        </p:nvSpPr>
        <p:spPr>
          <a:xfrm>
            <a:off x="2368450" y="1799200"/>
            <a:ext cx="49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579" name="Google Shape;2579;p9"/>
          <p:cNvGrpSpPr/>
          <p:nvPr/>
        </p:nvGrpSpPr>
        <p:grpSpPr>
          <a:xfrm>
            <a:off x="-11" y="3628884"/>
            <a:ext cx="1731784" cy="1581063"/>
            <a:chOff x="1338075" y="463925"/>
            <a:chExt cx="5022575" cy="4585450"/>
          </a:xfrm>
        </p:grpSpPr>
        <p:sp>
          <p:nvSpPr>
            <p:cNvPr id="2580" name="Google Shape;2580;p9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9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9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9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9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9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9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9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9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9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9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9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9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9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9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9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9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9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9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9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9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9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9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9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9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9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9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9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9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9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9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9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9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9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9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9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9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9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9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9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9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9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9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9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9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9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9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9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9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9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9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9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9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9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9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9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9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9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9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9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9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9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9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9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9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9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9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9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9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9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9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9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9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9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9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9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9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9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9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9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9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43" name="Google Shape;28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3125" y="77650"/>
            <a:ext cx="744050" cy="8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4" name="Google Shape;284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25" y="1148600"/>
            <a:ext cx="6211275" cy="34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p10"/>
          <p:cNvSpPr txBox="1"/>
          <p:nvPr>
            <p:ph idx="1" type="subTitle"/>
          </p:nvPr>
        </p:nvSpPr>
        <p:spPr>
          <a:xfrm>
            <a:off x="2995425" y="2699917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50" name="Google Shape;2850;p10"/>
          <p:cNvSpPr txBox="1"/>
          <p:nvPr>
            <p:ph type="title"/>
          </p:nvPr>
        </p:nvSpPr>
        <p:spPr>
          <a:xfrm>
            <a:off x="2895300" y="2484724"/>
            <a:ext cx="32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Table Structure </a:t>
            </a:r>
            <a:endParaRPr/>
          </a:p>
        </p:txBody>
      </p:sp>
      <p:sp>
        <p:nvSpPr>
          <p:cNvPr id="2851" name="Google Shape;2851;p10"/>
          <p:cNvSpPr txBox="1"/>
          <p:nvPr>
            <p:ph idx="2" type="title"/>
          </p:nvPr>
        </p:nvSpPr>
        <p:spPr>
          <a:xfrm>
            <a:off x="2717700" y="1366350"/>
            <a:ext cx="32769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852" name="Google Shape;28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746" y="163550"/>
            <a:ext cx="783155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7" name="Google Shape;28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96" y="159475"/>
            <a:ext cx="783155" cy="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8" name="Google Shape;28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76" y="1078425"/>
            <a:ext cx="30765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9" name="Google Shape;285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151" y="1027150"/>
            <a:ext cx="27717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