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143000"/>
          </a:xfrm>
        </p:spPr>
        <p:txBody>
          <a:bodyPr>
            <a:normAutofit/>
          </a:bodyPr>
          <a:lstStyle/>
          <a:p>
            <a:r>
              <a:rPr lang="en-US" sz="3600" b="1" dirty="0" smtClean="0">
                <a:latin typeface="Times New Roman" pitchFamily="18" charset="0"/>
                <a:cs typeface="Times New Roman" pitchFamily="18" charset="0"/>
              </a:rPr>
              <a:t>College Bus Facility System</a:t>
            </a:r>
            <a:endParaRPr lang="en-IN" sz="3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1"/>
            <a:ext cx="8001000" cy="914400"/>
          </a:xfrm>
        </p:spPr>
        <p:txBody>
          <a:bodyPr/>
          <a:lstStyle/>
          <a:p>
            <a:r>
              <a:rPr lang="en-US" dirty="0" smtClean="0"/>
              <a:t>Abstract</a:t>
            </a:r>
            <a:endParaRPr lang="en-IN" dirty="0"/>
          </a:p>
        </p:txBody>
      </p:sp>
      <p:sp>
        <p:nvSpPr>
          <p:cNvPr id="3" name="Subtitle 2"/>
          <p:cNvSpPr>
            <a:spLocks noGrp="1"/>
          </p:cNvSpPr>
          <p:nvPr>
            <p:ph type="subTitle" idx="1"/>
          </p:nvPr>
        </p:nvSpPr>
        <p:spPr>
          <a:xfrm>
            <a:off x="533400" y="2057400"/>
            <a:ext cx="8077200" cy="4267200"/>
          </a:xfrm>
        </p:spPr>
        <p:txBody>
          <a:bodyPr>
            <a:normAutofit/>
          </a:bodyPr>
          <a:lstStyle/>
          <a:p>
            <a:pPr algn="just">
              <a:lnSpc>
                <a:spcPct val="150000"/>
              </a:lnSpc>
            </a:pPr>
            <a:r>
              <a:rPr lang="en-US" sz="1600" dirty="0" smtClean="0">
                <a:solidFill>
                  <a:schemeClr val="tx1"/>
                </a:solidFill>
                <a:latin typeface="Times New Roman" pitchFamily="18" charset="0"/>
                <a:cs typeface="Times New Roman" pitchFamily="18" charset="0"/>
              </a:rPr>
              <a:t>This proposes development of an web application to improve the bus facility in the college. It is a web related application that permits us to approach the entire knowledge regarding the College Transport Management, employees, students, faculties, etc. This application is also called as College Transport Management System.  </a:t>
            </a:r>
            <a:endParaRPr lang="en-IN" sz="1600"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The main objective of this system is to reduce the consumption of time during maintaining the records of college bus facility system. Separate divisions are provided to maintain the records of Student, Faculty, Roots, Diversion, etc.</a:t>
            </a:r>
            <a:endParaRPr lang="en-IN" sz="1600" dirty="0" smtClean="0">
              <a:solidFill>
                <a:schemeClr val="tx1"/>
              </a:solidFill>
              <a:latin typeface="Times New Roman" pitchFamily="18" charset="0"/>
              <a:cs typeface="Times New Roman" pitchFamily="18" charset="0"/>
            </a:endParaRPr>
          </a:p>
          <a:p>
            <a:pPr algn="just">
              <a:lnSpc>
                <a:spcPct val="150000"/>
              </a:lnSpc>
            </a:pPr>
            <a:endParaRPr lang="en-IN" sz="1600"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1"/>
            <a:ext cx="8001000" cy="914400"/>
          </a:xfrm>
        </p:spPr>
        <p:txBody>
          <a:bodyPr/>
          <a:lstStyle/>
          <a:p>
            <a:r>
              <a:rPr lang="en-US" b="1" dirty="0" smtClean="0"/>
              <a:t>EXISTING SYSTEM</a:t>
            </a:r>
            <a:endParaRPr lang="en-IN" dirty="0"/>
          </a:p>
        </p:txBody>
      </p:sp>
      <p:sp>
        <p:nvSpPr>
          <p:cNvPr id="3" name="Subtitle 2"/>
          <p:cNvSpPr>
            <a:spLocks noGrp="1"/>
          </p:cNvSpPr>
          <p:nvPr>
            <p:ph type="subTitle" idx="1"/>
          </p:nvPr>
        </p:nvSpPr>
        <p:spPr>
          <a:xfrm>
            <a:off x="533400" y="2057400"/>
            <a:ext cx="8077200" cy="4267200"/>
          </a:xfrm>
        </p:spPr>
        <p:txBody>
          <a:bodyPr>
            <a:normAutofit/>
          </a:bodyPr>
          <a:lstStyle/>
          <a:p>
            <a:pPr algn="just">
              <a:lnSpc>
                <a:spcPct val="150000"/>
              </a:lnSpc>
            </a:pPr>
            <a:r>
              <a:rPr lang="en-US" sz="1600" dirty="0" smtClean="0">
                <a:solidFill>
                  <a:schemeClr val="tx1"/>
                </a:solidFill>
                <a:latin typeface="Times New Roman" pitchFamily="18" charset="0"/>
                <a:cs typeface="Times New Roman" pitchFamily="18" charset="0"/>
              </a:rPr>
              <a:t>In the existing system colleges have to manually maintain the information regarding college buses, routes. Information related to students, faculty has to be maintained separately. Needs a lot of attention on all the records. Finding out details regarding any information is very difficult.</a:t>
            </a:r>
            <a:endParaRPr lang="en-IN" sz="1600" dirty="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1"/>
            <a:ext cx="8001000" cy="914400"/>
          </a:xfrm>
        </p:spPr>
        <p:txBody>
          <a:bodyPr/>
          <a:lstStyle/>
          <a:p>
            <a:r>
              <a:rPr lang="en-US" b="1" dirty="0" smtClean="0"/>
              <a:t>PROPOSED SYSTEM</a:t>
            </a:r>
            <a:endParaRPr lang="en-IN" dirty="0"/>
          </a:p>
        </p:txBody>
      </p:sp>
      <p:sp>
        <p:nvSpPr>
          <p:cNvPr id="3" name="Subtitle 2"/>
          <p:cNvSpPr>
            <a:spLocks noGrp="1"/>
          </p:cNvSpPr>
          <p:nvPr>
            <p:ph type="subTitle" idx="1"/>
          </p:nvPr>
        </p:nvSpPr>
        <p:spPr>
          <a:xfrm>
            <a:off x="533400" y="2057400"/>
            <a:ext cx="8077200" cy="4267200"/>
          </a:xfrm>
        </p:spPr>
        <p:txBody>
          <a:bodyPr>
            <a:normAutofit/>
          </a:bodyPr>
          <a:lstStyle/>
          <a:p>
            <a:pPr algn="just">
              <a:lnSpc>
                <a:spcPct val="150000"/>
              </a:lnSpc>
            </a:pPr>
            <a:r>
              <a:rPr lang="en-US" sz="1600" dirty="0" smtClean="0">
                <a:solidFill>
                  <a:schemeClr val="tx1"/>
                </a:solidFill>
                <a:latin typeface="Times New Roman" pitchFamily="18" charset="0"/>
                <a:cs typeface="Times New Roman" pitchFamily="18" charset="0"/>
              </a:rPr>
              <a:t>In our proposed system we have the provision for adding the details of the students which can be easily accessed by one touch on the android application. The application provides a live notification for the students as well as other people who sets the notification on. Here is the facility of find root, direction, individual profile facility. Online updating and changes is possible. By developing this system, we can attain the following facilities:</a:t>
            </a:r>
            <a:endParaRPr lang="en-IN" sz="1600" dirty="0" smtClean="0">
              <a:solidFill>
                <a:schemeClr val="tx1"/>
              </a:solidFill>
              <a:latin typeface="Times New Roman" pitchFamily="18" charset="0"/>
              <a:cs typeface="Times New Roman" pitchFamily="18" charset="0"/>
            </a:endParaRPr>
          </a:p>
          <a:p>
            <a:pPr lvl="0" algn="just">
              <a:lnSpc>
                <a:spcPct val="150000"/>
              </a:lnSpc>
              <a:buFont typeface="Arial" pitchFamily="34" charset="0"/>
              <a:buChar char="•"/>
            </a:pPr>
            <a:r>
              <a:rPr lang="en-US" sz="1600" dirty="0" smtClean="0">
                <a:solidFill>
                  <a:schemeClr val="tx1"/>
                </a:solidFill>
                <a:latin typeface="Times New Roman" pitchFamily="18" charset="0"/>
                <a:cs typeface="Times New Roman" pitchFamily="18" charset="0"/>
              </a:rPr>
              <a:t>Easy to handle and feasible</a:t>
            </a:r>
            <a:endParaRPr lang="en-IN" sz="1600" dirty="0" smtClean="0">
              <a:solidFill>
                <a:schemeClr val="tx1"/>
              </a:solidFill>
              <a:latin typeface="Times New Roman" pitchFamily="18" charset="0"/>
              <a:cs typeface="Times New Roman" pitchFamily="18" charset="0"/>
            </a:endParaRPr>
          </a:p>
          <a:p>
            <a:pPr lvl="0" algn="just">
              <a:lnSpc>
                <a:spcPct val="150000"/>
              </a:lnSpc>
              <a:buFont typeface="Arial" pitchFamily="34" charset="0"/>
              <a:buChar char="•"/>
            </a:pPr>
            <a:r>
              <a:rPr lang="en-US" sz="1600" dirty="0" smtClean="0">
                <a:solidFill>
                  <a:schemeClr val="tx1"/>
                </a:solidFill>
                <a:latin typeface="Times New Roman" pitchFamily="18" charset="0"/>
                <a:cs typeface="Times New Roman" pitchFamily="18" charset="0"/>
              </a:rPr>
              <a:t>Easy to operate</a:t>
            </a:r>
            <a:endParaRPr lang="en-IN" sz="1600" dirty="0" smtClean="0">
              <a:solidFill>
                <a:schemeClr val="tx1"/>
              </a:solidFill>
              <a:latin typeface="Times New Roman" pitchFamily="18" charset="0"/>
              <a:cs typeface="Times New Roman" pitchFamily="18" charset="0"/>
            </a:endParaRPr>
          </a:p>
          <a:p>
            <a:pPr lvl="0" algn="just">
              <a:lnSpc>
                <a:spcPct val="150000"/>
              </a:lnSpc>
              <a:buFont typeface="Arial" pitchFamily="34" charset="0"/>
              <a:buChar char="•"/>
            </a:pPr>
            <a:r>
              <a:rPr lang="en-US" sz="1600" dirty="0" smtClean="0">
                <a:solidFill>
                  <a:schemeClr val="tx1"/>
                </a:solidFill>
                <a:latin typeface="Times New Roman" pitchFamily="18" charset="0"/>
                <a:cs typeface="Times New Roman" pitchFamily="18" charset="0"/>
              </a:rPr>
              <a:t>Fast and Convenient.</a:t>
            </a:r>
            <a:endParaRPr lang="en-IN" sz="1600"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1"/>
            <a:ext cx="8001000" cy="914400"/>
          </a:xfrm>
        </p:spPr>
        <p:txBody>
          <a:bodyPr/>
          <a:lstStyle/>
          <a:p>
            <a:r>
              <a:rPr lang="en-US" b="1" dirty="0" smtClean="0"/>
              <a:t>SYSTEM REQUIREMENTS</a:t>
            </a:r>
            <a:endParaRPr lang="en-IN" dirty="0"/>
          </a:p>
        </p:txBody>
      </p:sp>
      <p:sp>
        <p:nvSpPr>
          <p:cNvPr id="3" name="Subtitle 2"/>
          <p:cNvSpPr>
            <a:spLocks noGrp="1"/>
          </p:cNvSpPr>
          <p:nvPr>
            <p:ph type="subTitle" idx="1"/>
          </p:nvPr>
        </p:nvSpPr>
        <p:spPr>
          <a:xfrm>
            <a:off x="533400" y="1905000"/>
            <a:ext cx="8077200" cy="4419600"/>
          </a:xfrm>
        </p:spPr>
        <p:txBody>
          <a:bodyPr>
            <a:normAutofit lnSpcReduction="10000"/>
          </a:bodyPr>
          <a:lstStyle/>
          <a:p>
            <a:pPr algn="just">
              <a:lnSpc>
                <a:spcPct val="150000"/>
              </a:lnSpc>
            </a:pPr>
            <a:r>
              <a:rPr lang="en-US" sz="1600" b="1" dirty="0" smtClean="0">
                <a:solidFill>
                  <a:schemeClr val="tx1"/>
                </a:solidFill>
                <a:latin typeface="Times New Roman" pitchFamily="18" charset="0"/>
                <a:cs typeface="Times New Roman" pitchFamily="18" charset="0"/>
              </a:rPr>
              <a:t>HARDWARE REQUIREMENTS:</a:t>
            </a:r>
            <a:endParaRPr lang="en-IN" sz="1600" dirty="0" smtClean="0">
              <a:solidFill>
                <a:schemeClr val="tx1"/>
              </a:solidFill>
              <a:latin typeface="Times New Roman" pitchFamily="18" charset="0"/>
              <a:cs typeface="Times New Roman" pitchFamily="18" charset="0"/>
            </a:endParaRPr>
          </a:p>
          <a:p>
            <a:pPr lvl="0" algn="just">
              <a:lnSpc>
                <a:spcPct val="150000"/>
              </a:lnSpc>
            </a:pPr>
            <a:r>
              <a:rPr lang="en-GB" sz="1600" dirty="0" smtClean="0">
                <a:solidFill>
                  <a:schemeClr val="tx1"/>
                </a:solidFill>
                <a:latin typeface="Times New Roman" pitchFamily="18" charset="0"/>
                <a:cs typeface="Times New Roman" pitchFamily="18" charset="0"/>
              </a:rPr>
              <a:t>System		 : Pentium IV 2.4 GHz.</a:t>
            </a:r>
            <a:endParaRPr lang="en-IN" sz="1600" dirty="0" smtClean="0">
              <a:solidFill>
                <a:schemeClr val="tx1"/>
              </a:solidFill>
              <a:latin typeface="Times New Roman" pitchFamily="18" charset="0"/>
              <a:cs typeface="Times New Roman" pitchFamily="18" charset="0"/>
            </a:endParaRPr>
          </a:p>
          <a:p>
            <a:pPr lvl="0" algn="just">
              <a:lnSpc>
                <a:spcPct val="150000"/>
              </a:lnSpc>
            </a:pPr>
            <a:r>
              <a:rPr lang="en-GB" sz="1600" dirty="0" smtClean="0">
                <a:solidFill>
                  <a:schemeClr val="tx1"/>
                </a:solidFill>
                <a:latin typeface="Times New Roman" pitchFamily="18" charset="0"/>
                <a:cs typeface="Times New Roman" pitchFamily="18" charset="0"/>
              </a:rPr>
              <a:t>Hard Disk        	: 100 GB.</a:t>
            </a:r>
            <a:endParaRPr lang="en-IN" sz="1600" dirty="0" smtClean="0">
              <a:solidFill>
                <a:schemeClr val="tx1"/>
              </a:solidFill>
              <a:latin typeface="Times New Roman" pitchFamily="18" charset="0"/>
              <a:cs typeface="Times New Roman" pitchFamily="18" charset="0"/>
            </a:endParaRPr>
          </a:p>
          <a:p>
            <a:pPr lvl="0" algn="just">
              <a:lnSpc>
                <a:spcPct val="150000"/>
              </a:lnSpc>
            </a:pPr>
            <a:r>
              <a:rPr lang="en-GB" sz="1600" dirty="0" smtClean="0">
                <a:solidFill>
                  <a:schemeClr val="tx1"/>
                </a:solidFill>
                <a:latin typeface="Times New Roman" pitchFamily="18" charset="0"/>
                <a:cs typeface="Times New Roman" pitchFamily="18" charset="0"/>
              </a:rPr>
              <a:t>Floppy Drive	: 1.44 Mb.</a:t>
            </a:r>
          </a:p>
          <a:p>
            <a:pPr lvl="0" algn="just">
              <a:lnSpc>
                <a:spcPct val="150000"/>
              </a:lnSpc>
            </a:pPr>
            <a:r>
              <a:rPr lang="en-IN" sz="1600" dirty="0" smtClean="0">
                <a:solidFill>
                  <a:schemeClr val="tx1"/>
                </a:solidFill>
                <a:latin typeface="Times New Roman" pitchFamily="18" charset="0"/>
                <a:cs typeface="Times New Roman" pitchFamily="18" charset="0"/>
              </a:rPr>
              <a:t> </a:t>
            </a:r>
            <a:r>
              <a:rPr lang="en-GB" sz="1600" dirty="0" smtClean="0">
                <a:solidFill>
                  <a:schemeClr val="tx1"/>
                </a:solidFill>
                <a:latin typeface="Times New Roman" pitchFamily="18" charset="0"/>
                <a:cs typeface="Times New Roman" pitchFamily="18" charset="0"/>
              </a:rPr>
              <a:t>Ram		: 1 GB</a:t>
            </a:r>
            <a:endParaRPr lang="en-IN" sz="1600" dirty="0" smtClean="0">
              <a:solidFill>
                <a:schemeClr val="tx1"/>
              </a:solidFill>
              <a:latin typeface="Times New Roman" pitchFamily="18" charset="0"/>
              <a:cs typeface="Times New Roman" pitchFamily="18" charset="0"/>
            </a:endParaRPr>
          </a:p>
          <a:p>
            <a:pPr algn="just">
              <a:lnSpc>
                <a:spcPct val="150000"/>
              </a:lnSpc>
            </a:pPr>
            <a:r>
              <a:rPr lang="en-GB" sz="1600" dirty="0" smtClean="0">
                <a:solidFill>
                  <a:schemeClr val="tx1"/>
                </a:solidFill>
                <a:latin typeface="Times New Roman" pitchFamily="18" charset="0"/>
                <a:cs typeface="Times New Roman" pitchFamily="18" charset="0"/>
              </a:rPr>
              <a:t> </a:t>
            </a:r>
            <a:endParaRPr lang="en-IN" sz="1600" dirty="0" smtClean="0">
              <a:solidFill>
                <a:schemeClr val="tx1"/>
              </a:solidFill>
              <a:latin typeface="Times New Roman" pitchFamily="18" charset="0"/>
              <a:cs typeface="Times New Roman" pitchFamily="18" charset="0"/>
            </a:endParaRPr>
          </a:p>
          <a:p>
            <a:pPr algn="just">
              <a:lnSpc>
                <a:spcPct val="150000"/>
              </a:lnSpc>
            </a:pPr>
            <a:r>
              <a:rPr lang="en-US" sz="1600" b="1" dirty="0" smtClean="0">
                <a:solidFill>
                  <a:schemeClr val="tx1"/>
                </a:solidFill>
                <a:latin typeface="Times New Roman" pitchFamily="18" charset="0"/>
                <a:cs typeface="Times New Roman" pitchFamily="18" charset="0"/>
              </a:rPr>
              <a:t>SOFTWARE REQUIREMENTS:</a:t>
            </a:r>
            <a:endParaRPr lang="en-IN" sz="1600" dirty="0" smtClean="0">
              <a:solidFill>
                <a:schemeClr val="tx1"/>
              </a:solidFill>
              <a:latin typeface="Times New Roman" pitchFamily="18" charset="0"/>
              <a:cs typeface="Times New Roman" pitchFamily="18" charset="0"/>
            </a:endParaRPr>
          </a:p>
          <a:p>
            <a:pPr lvl="0" algn="just">
              <a:lnSpc>
                <a:spcPct val="150000"/>
              </a:lnSpc>
            </a:pPr>
            <a:r>
              <a:rPr lang="en-US" sz="1600" dirty="0" smtClean="0">
                <a:solidFill>
                  <a:schemeClr val="tx1"/>
                </a:solidFill>
                <a:latin typeface="Times New Roman" pitchFamily="18" charset="0"/>
                <a:cs typeface="Times New Roman" pitchFamily="18" charset="0"/>
              </a:rPr>
              <a:t>Operating system 	: 	Windows XP/7.</a:t>
            </a:r>
            <a:endParaRPr lang="en-IN" sz="1600" dirty="0" smtClean="0">
              <a:solidFill>
                <a:schemeClr val="tx1"/>
              </a:solidFill>
              <a:latin typeface="Times New Roman" pitchFamily="18" charset="0"/>
              <a:cs typeface="Times New Roman" pitchFamily="18" charset="0"/>
            </a:endParaRPr>
          </a:p>
          <a:p>
            <a:pPr lvl="0" algn="just">
              <a:lnSpc>
                <a:spcPct val="150000"/>
              </a:lnSpc>
            </a:pPr>
            <a:r>
              <a:rPr lang="en-US" sz="1600" dirty="0" smtClean="0">
                <a:solidFill>
                  <a:schemeClr val="tx1"/>
                </a:solidFill>
                <a:latin typeface="Times New Roman" pitchFamily="18" charset="0"/>
                <a:cs typeface="Times New Roman" pitchFamily="18" charset="0"/>
              </a:rPr>
              <a:t>Coding Language	: 	Java</a:t>
            </a:r>
            <a:endParaRPr lang="en-IN" sz="1600" dirty="0" smtClean="0">
              <a:solidFill>
                <a:schemeClr val="tx1"/>
              </a:solidFill>
              <a:latin typeface="Times New Roman" pitchFamily="18" charset="0"/>
              <a:cs typeface="Times New Roman" pitchFamily="18" charset="0"/>
            </a:endParaRPr>
          </a:p>
          <a:p>
            <a:pPr lvl="0" algn="just">
              <a:lnSpc>
                <a:spcPct val="150000"/>
              </a:lnSpc>
            </a:pPr>
            <a:r>
              <a:rPr lang="en-US" sz="1600" dirty="0" smtClean="0">
                <a:solidFill>
                  <a:schemeClr val="tx1"/>
                </a:solidFill>
                <a:latin typeface="Times New Roman" pitchFamily="18" charset="0"/>
                <a:cs typeface="Times New Roman" pitchFamily="18" charset="0"/>
              </a:rPr>
              <a:t>Tool		:	</a:t>
            </a:r>
            <a:r>
              <a:rPr lang="en-US" sz="1600" dirty="0" err="1" smtClean="0">
                <a:solidFill>
                  <a:schemeClr val="tx1"/>
                </a:solidFill>
                <a:latin typeface="Times New Roman" pitchFamily="18" charset="0"/>
                <a:cs typeface="Times New Roman" pitchFamily="18" charset="0"/>
              </a:rPr>
              <a:t>Netbeans</a:t>
            </a:r>
            <a:endParaRPr lang="en-IN" sz="1600" dirty="0" smtClean="0">
              <a:solidFill>
                <a:schemeClr val="tx1"/>
              </a:solidFill>
              <a:latin typeface="Times New Roman" pitchFamily="18" charset="0"/>
              <a:cs typeface="Times New Roman" pitchFamily="18" charset="0"/>
            </a:endParaRPr>
          </a:p>
          <a:p>
            <a:pPr lvl="0" algn="just">
              <a:lnSpc>
                <a:spcPct val="150000"/>
              </a:lnSpc>
            </a:pPr>
            <a:r>
              <a:rPr lang="en-US" sz="1600" dirty="0" smtClean="0">
                <a:solidFill>
                  <a:schemeClr val="tx1"/>
                </a:solidFill>
                <a:latin typeface="Times New Roman" pitchFamily="18" charset="0"/>
                <a:cs typeface="Times New Roman" pitchFamily="18" charset="0"/>
              </a:rPr>
              <a:t>Database		:	MYSQL </a:t>
            </a:r>
            <a:endParaRPr lang="en-IN" sz="1600" dirty="0">
              <a:solidFill>
                <a:schemeClr val="tx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254</Words>
  <Application>Microsoft Office PowerPoint</Application>
  <PresentationFormat>On-screen Show (4:3)</PresentationFormat>
  <Paragraphs>23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College Bus Facility System</vt:lpstr>
      <vt:lpstr>Abstract</vt:lpstr>
      <vt:lpstr>EXISTING SYSTEM</vt:lpstr>
      <vt:lpstr>PROPOSED SYSTEM</vt:lpstr>
      <vt:lpstr>SYSTEM REQUIREMENTS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Your</dc:creator>
  <cp:lastModifiedBy>Your</cp:lastModifiedBy>
  <cp:revision>12</cp:revision>
  <dcterms:created xsi:type="dcterms:W3CDTF">2006-08-16T00:00:00Z</dcterms:created>
  <dcterms:modified xsi:type="dcterms:W3CDTF">2018-08-18T05:56:11Z</dcterms:modified>
</cp:coreProperties>
</file>