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6C18-7990-4FE6-BDC7-D6D26424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FF03A-1959-4FDE-9AE2-B033F5BE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9CA5-C45A-4160-A1E8-BD19504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1AA4-BD77-4CA6-92BB-C12DE3F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2A29-6C9B-49CB-989E-C0D0353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E0E-84F0-44A3-BB2A-C87D0591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338F-E5C6-436B-A540-CE6804EC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8323-895E-455F-9F1F-09544A6C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0973-C98F-41BF-A365-4EEF360C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610F-CAD0-4644-A58C-80B408C2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E5831-3556-430A-A3FD-C17A5AAB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9EC9B-B309-45F7-95C7-959E8F03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4F8A-9559-4B80-ADAA-1360DCCC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00B7-2D1C-4F7B-BD0F-6E84BA9A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CDED-3422-4981-A7C9-4771F39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37-7929-4477-AD51-4D491BED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7BB4-CCDA-4F94-87B0-B0DC491F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A67-9C6F-4B08-8183-097B2A8E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FC38-DBA4-4E6A-A2BA-FAA7B5F1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C292-6B57-4905-B291-46CDB3D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3F25-84DE-4EF1-ACB1-67C6F481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7166B-A96A-4292-BD7B-8D0EE0E9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4A9E-2EE8-4499-95FF-0D54C1C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8A1E-9F22-4AD9-AC2D-C74C6B33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21C6-D943-4A5E-A530-DC6A77C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CA-1D37-4292-A617-1DF348F7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CAB-849B-4B63-8CC9-C6989027F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1FC-AE25-409B-B3FB-7D7C13FF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B08B-8660-4D13-A028-AC7D712A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EC02-A09E-49EF-A294-6A7848B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E14B-A6A6-4B9F-BD5B-9644AC3D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98A6-FE91-41A1-8A7D-2B822F1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C2C7-8936-4B86-9506-26123856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3E1D-2C3F-49A0-A689-ACE8F958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25B5D-7025-4B60-9253-3C4175D5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CB3D8-C869-40D1-BCF2-73222363A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900D3-CE4F-43AE-A798-5C1104A5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40031-D1C4-4301-A1CF-C54626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5C387-A149-464E-A771-703A42B9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AA3-E347-455D-BE6C-C980F7EC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789F-1088-4439-AF42-CEE97337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6805-13AF-40CD-8E6A-C248827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74C7-1F68-478A-84FD-9488777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1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EA65-48A7-4BB7-A94A-642B274C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22616-725D-4FAE-B537-D6D3060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D77F6-17C5-431F-B336-FFB2BF3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210B-5646-4FF3-B5E0-CB26F163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DF6E-D92C-4933-A08D-57D20778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AD3A-25D9-4B68-AA1D-59417A5D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D2E6-9D67-4D05-BFCA-56FDBBBE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94449-ACE0-4F90-9DC8-8B81C1A6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D7102-44E7-4C99-8C0B-194629E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1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097-6991-4BCD-A222-E3C2AD8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3863B-9A0D-4AEF-AB11-471DE67E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9FE95-7932-47AD-8A97-3DD3B990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7D3A-FE0E-40CA-A5FA-BFC98BD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927A-9EA9-49EB-A541-2F0569DF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07C2-876A-4EF0-A1A5-D2C311C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98287-D7BA-4B8A-92A2-1B4FF247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660C-DE9B-4E2A-893B-7F430140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729E-4D52-47E6-9BFD-070F7BD4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4DAF-F451-4DF7-9478-D6F212847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224E-5EF5-4DFC-8DF6-C0A02DD5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62BB12-032D-4F91-B133-55D3CEE90D97}"/>
              </a:ext>
            </a:extLst>
          </p:cNvPr>
          <p:cNvSpPr/>
          <p:nvPr/>
        </p:nvSpPr>
        <p:spPr>
          <a:xfrm>
            <a:off x="1645920" y="130047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Client Requester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1343A-C017-4275-B937-D39BCB1557AC}"/>
              </a:ext>
            </a:extLst>
          </p:cNvPr>
          <p:cNvSpPr/>
          <p:nvPr/>
        </p:nvSpPr>
        <p:spPr>
          <a:xfrm>
            <a:off x="1656399" y="3135943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Client Responder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484C85-AE99-4A36-92C7-41D894E40789}"/>
              </a:ext>
            </a:extLst>
          </p:cNvPr>
          <p:cNvSpPr/>
          <p:nvPr/>
        </p:nvSpPr>
        <p:spPr>
          <a:xfrm>
            <a:off x="7218045" y="2140898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Server Requester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D984F-731E-484C-AE8E-9F1B81156596}"/>
              </a:ext>
            </a:extLst>
          </p:cNvPr>
          <p:cNvSpPr/>
          <p:nvPr/>
        </p:nvSpPr>
        <p:spPr>
          <a:xfrm>
            <a:off x="7113270" y="531176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Server Responder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DC54FB-9EBC-42F7-B371-E726AB630A55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6047603" y="1467979"/>
            <a:ext cx="1628412" cy="712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D8DB3C-9ABF-4446-8893-D9138C6BC2B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14676" y="1028699"/>
            <a:ext cx="3998594" cy="7693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3C1B2C-0D2E-4C9B-8830-1F608CEEF21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125155" y="3135943"/>
            <a:ext cx="4827268" cy="49752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8CF8E-B9F6-497A-BBDA-24D30C295E41}"/>
              </a:ext>
            </a:extLst>
          </p:cNvPr>
          <p:cNvSpPr txBox="1"/>
          <p:nvPr/>
        </p:nvSpPr>
        <p:spPr>
          <a:xfrm>
            <a:off x="742477" y="1387721"/>
            <a:ext cx="1353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Monaco"/>
              </a:rPr>
              <a:t>RSocketRequester </a:t>
            </a:r>
            <a:endParaRPr lang="en-IN" sz="1200" b="1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8E3D290A-99DE-4936-862A-9869E591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48" y="531176"/>
            <a:ext cx="3048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660066"/>
                </a:solidFill>
                <a:latin typeface="Monaco"/>
              </a:rPr>
              <a:t>@MessageMapping and @ConnectMapping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E5987-ECCB-4040-A708-63C9F3EE1549}"/>
              </a:ext>
            </a:extLst>
          </p:cNvPr>
          <p:cNvSpPr txBox="1"/>
          <p:nvPr/>
        </p:nvSpPr>
        <p:spPr>
          <a:xfrm>
            <a:off x="8323422" y="2157022"/>
            <a:ext cx="1353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Monaco"/>
              </a:rPr>
              <a:t>RSocketRequester 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40D71-3866-4C52-8066-FA678FC17AA5}"/>
              </a:ext>
            </a:extLst>
          </p:cNvPr>
          <p:cNvSpPr txBox="1"/>
          <p:nvPr/>
        </p:nvSpPr>
        <p:spPr>
          <a:xfrm>
            <a:off x="854871" y="3246204"/>
            <a:ext cx="1468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660066"/>
                </a:solidFill>
                <a:effectLst/>
                <a:latin typeface="Monaco"/>
              </a:defRPr>
            </a:lvl1pPr>
          </a:lstStyle>
          <a:p>
            <a:r>
              <a:rPr lang="en-IN" dirty="0"/>
              <a:t>SocketAcceptor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CC52FE-B0FC-4843-B6E0-1AFD1EC8F656}"/>
              </a:ext>
            </a:extLst>
          </p:cNvPr>
          <p:cNvSpPr/>
          <p:nvPr/>
        </p:nvSpPr>
        <p:spPr>
          <a:xfrm>
            <a:off x="1884999" y="498885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Controller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7330B99-C3B7-4568-8595-0DF07106B02F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2076142" y="4445623"/>
            <a:ext cx="857871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1E12EFE-D732-4F98-9B69-7240F5DEFC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965328" y="2710493"/>
            <a:ext cx="840419" cy="10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40433-F443-4E30-9A40-96FB666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8" y="1000070"/>
            <a:ext cx="8330128" cy="33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4</cp:revision>
  <dcterms:created xsi:type="dcterms:W3CDTF">2022-02-04T14:47:22Z</dcterms:created>
  <dcterms:modified xsi:type="dcterms:W3CDTF">2022-02-04T15:06:43Z</dcterms:modified>
</cp:coreProperties>
</file>