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39" autoAdjust="0"/>
    <p:restoredTop sz="94660"/>
  </p:normalViewPr>
  <p:slideViewPr>
    <p:cSldViewPr>
      <p:cViewPr>
        <p:scale>
          <a:sx n="60" d="100"/>
          <a:sy n="60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F05C-0397-4A0F-A451-2FD85460A4C7}" type="datetimeFigureOut">
              <a:rPr lang="en-US" smtClean="0"/>
              <a:pPr/>
              <a:t>4/13/2020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CB1-6FF3-4852-8E03-927946154CD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29066"/>
            <a:ext cx="914400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71472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Config Server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71461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productms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2"/>
            <a:endCxn id="6" idx="0"/>
          </p:cNvCxnSpPr>
          <p:nvPr/>
        </p:nvCxnSpPr>
        <p:spPr>
          <a:xfrm rot="5400000">
            <a:off x="625051" y="2946794"/>
            <a:ext cx="3214710" cy="232173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n 10"/>
          <p:cNvSpPr/>
          <p:nvPr/>
        </p:nvSpPr>
        <p:spPr>
          <a:xfrm>
            <a:off x="2913428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productDB</a:t>
            </a:r>
            <a:endParaRPr lang="en-IN" sz="1200" dirty="0"/>
          </a:p>
        </p:txBody>
      </p:sp>
      <p:cxnSp>
        <p:nvCxnSpPr>
          <p:cNvPr id="12" name="Straight Arrow Connector 11"/>
          <p:cNvCxnSpPr>
            <a:stCxn id="7" idx="0"/>
            <a:endCxn id="11" idx="3"/>
          </p:cNvCxnSpPr>
          <p:nvPr/>
        </p:nvCxnSpPr>
        <p:spPr>
          <a:xfrm rot="16200000" flipV="1">
            <a:off x="2921177" y="1385268"/>
            <a:ext cx="928694" cy="154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500298" y="57150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Eureka Server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5429256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discountms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20" idx="2"/>
            <a:endCxn id="6" idx="0"/>
          </p:cNvCxnSpPr>
          <p:nvPr/>
        </p:nvCxnSpPr>
        <p:spPr>
          <a:xfrm rot="5400000">
            <a:off x="1982373" y="1589472"/>
            <a:ext cx="3214710" cy="503637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  <a:endCxn id="19" idx="0"/>
          </p:cNvCxnSpPr>
          <p:nvPr/>
        </p:nvCxnSpPr>
        <p:spPr>
          <a:xfrm rot="5400000">
            <a:off x="2946786" y="2553885"/>
            <a:ext cx="3214710" cy="310755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9" idx="0"/>
          </p:cNvCxnSpPr>
          <p:nvPr/>
        </p:nvCxnSpPr>
        <p:spPr>
          <a:xfrm rot="5400000">
            <a:off x="1589464" y="3911207"/>
            <a:ext cx="3214710" cy="39290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20" idx="1"/>
          </p:cNvCxnSpPr>
          <p:nvPr/>
        </p:nvCxnSpPr>
        <p:spPr>
          <a:xfrm>
            <a:off x="4071934" y="2178835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14744" y="1500174"/>
            <a:ext cx="1428760" cy="42862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Ribbon/Feign</a:t>
            </a:r>
            <a:endParaRPr lang="en-IN" sz="1050" dirty="0"/>
          </a:p>
        </p:txBody>
      </p:sp>
      <p:sp>
        <p:nvSpPr>
          <p:cNvPr id="15" name="Oval 14"/>
          <p:cNvSpPr/>
          <p:nvPr/>
        </p:nvSpPr>
        <p:spPr>
          <a:xfrm>
            <a:off x="3857620" y="2285992"/>
            <a:ext cx="857256" cy="35719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Hystrix</a:t>
            </a:r>
            <a:endParaRPr lang="en-IN" sz="1050" dirty="0"/>
          </a:p>
        </p:txBody>
      </p:sp>
      <p:sp>
        <p:nvSpPr>
          <p:cNvPr id="16" name="Rounded Rectangle 15"/>
          <p:cNvSpPr/>
          <p:nvPr/>
        </p:nvSpPr>
        <p:spPr>
          <a:xfrm>
            <a:off x="285720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apigateway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6" idx="2"/>
            <a:endCxn id="6" idx="0"/>
          </p:cNvCxnSpPr>
          <p:nvPr/>
        </p:nvCxnSpPr>
        <p:spPr>
          <a:xfrm rot="16200000" flipH="1">
            <a:off x="-589396" y="4054082"/>
            <a:ext cx="3214710" cy="10715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2"/>
            <a:endCxn id="19" idx="0"/>
          </p:cNvCxnSpPr>
          <p:nvPr/>
        </p:nvCxnSpPr>
        <p:spPr>
          <a:xfrm rot="16200000" flipH="1">
            <a:off x="375017" y="3089669"/>
            <a:ext cx="3214710" cy="2035983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7" idx="1"/>
          </p:cNvCxnSpPr>
          <p:nvPr/>
        </p:nvCxnSpPr>
        <p:spPr>
          <a:xfrm>
            <a:off x="1643042" y="2178835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143372" y="571501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Zipkin /Jaeger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16" idx="2"/>
            <a:endCxn id="36" idx="0"/>
          </p:cNvCxnSpPr>
          <p:nvPr/>
        </p:nvCxnSpPr>
        <p:spPr>
          <a:xfrm rot="16200000" flipH="1">
            <a:off x="1321571" y="2143116"/>
            <a:ext cx="3214710" cy="3929090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36" idx="0"/>
          </p:cNvCxnSpPr>
          <p:nvPr/>
        </p:nvCxnSpPr>
        <p:spPr>
          <a:xfrm rot="16200000" flipH="1">
            <a:off x="2536017" y="3357562"/>
            <a:ext cx="3214710" cy="150019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2"/>
            <a:endCxn id="36" idx="0"/>
          </p:cNvCxnSpPr>
          <p:nvPr/>
        </p:nvCxnSpPr>
        <p:spPr>
          <a:xfrm rot="5400000">
            <a:off x="3893339" y="3500438"/>
            <a:ext cx="3214710" cy="1214446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15206" y="4643446"/>
            <a:ext cx="1500198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Rabbit MQ / AMQP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6" idx="0"/>
            <a:endCxn id="25" idx="1"/>
          </p:cNvCxnSpPr>
          <p:nvPr/>
        </p:nvCxnSpPr>
        <p:spPr>
          <a:xfrm rot="5400000" flipH="1" flipV="1">
            <a:off x="3768323" y="2268133"/>
            <a:ext cx="750099" cy="614366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2"/>
            <a:endCxn id="25" idx="0"/>
          </p:cNvCxnSpPr>
          <p:nvPr/>
        </p:nvCxnSpPr>
        <p:spPr>
          <a:xfrm rot="16200000" flipH="1">
            <a:off x="3393273" y="71414"/>
            <a:ext cx="2143140" cy="700092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25" idx="0"/>
          </p:cNvCxnSpPr>
          <p:nvPr/>
        </p:nvCxnSpPr>
        <p:spPr>
          <a:xfrm rot="16200000" flipH="1">
            <a:off x="4607719" y="1285860"/>
            <a:ext cx="2143140" cy="457203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25" idx="0"/>
          </p:cNvCxnSpPr>
          <p:nvPr/>
        </p:nvCxnSpPr>
        <p:spPr>
          <a:xfrm rot="16200000" flipH="1">
            <a:off x="5965041" y="2643182"/>
            <a:ext cx="2143140" cy="18573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714480" y="542926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5" name="Oval 44"/>
          <p:cNvSpPr/>
          <p:nvPr/>
        </p:nvSpPr>
        <p:spPr>
          <a:xfrm>
            <a:off x="1428728" y="2571744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6" name="Oval 45"/>
          <p:cNvSpPr/>
          <p:nvPr/>
        </p:nvSpPr>
        <p:spPr>
          <a:xfrm>
            <a:off x="392905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7" name="Oval 46"/>
          <p:cNvSpPr/>
          <p:nvPr/>
        </p:nvSpPr>
        <p:spPr>
          <a:xfrm>
            <a:off x="6072198" y="2786058"/>
            <a:ext cx="571504" cy="2857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bus</a:t>
            </a:r>
            <a:endParaRPr lang="en-IN" sz="1050" dirty="0"/>
          </a:p>
        </p:txBody>
      </p:sp>
      <p:sp>
        <p:nvSpPr>
          <p:cNvPr id="48" name="Rounded Rectangle 47"/>
          <p:cNvSpPr/>
          <p:nvPr/>
        </p:nvSpPr>
        <p:spPr>
          <a:xfrm>
            <a:off x="7715272" y="185736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audit</a:t>
            </a:r>
            <a:endParaRPr lang="en-IN" dirty="0"/>
          </a:p>
        </p:txBody>
      </p:sp>
      <p:sp>
        <p:nvSpPr>
          <p:cNvPr id="53" name="Can 52"/>
          <p:cNvSpPr/>
          <p:nvPr/>
        </p:nvSpPr>
        <p:spPr>
          <a:xfrm>
            <a:off x="7929586" y="214290"/>
            <a:ext cx="928694" cy="71438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auditDB</a:t>
            </a:r>
            <a:endParaRPr lang="en-IN" sz="1200" dirty="0"/>
          </a:p>
        </p:txBody>
      </p:sp>
      <p:cxnSp>
        <p:nvCxnSpPr>
          <p:cNvPr id="54" name="Straight Arrow Connector 53"/>
          <p:cNvCxnSpPr>
            <a:stCxn id="48" idx="0"/>
            <a:endCxn id="53" idx="3"/>
          </p:cNvCxnSpPr>
          <p:nvPr/>
        </p:nvCxnSpPr>
        <p:spPr>
          <a:xfrm rot="5400000" flipH="1" flipV="1">
            <a:off x="7929586" y="1393017"/>
            <a:ext cx="928694" cy="158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0" idx="3"/>
            <a:endCxn id="25" idx="0"/>
          </p:cNvCxnSpPr>
          <p:nvPr/>
        </p:nvCxnSpPr>
        <p:spPr>
          <a:xfrm>
            <a:off x="6786578" y="2178835"/>
            <a:ext cx="1178727" cy="2464611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2"/>
            <a:endCxn id="25" idx="0"/>
          </p:cNvCxnSpPr>
          <p:nvPr/>
        </p:nvCxnSpPr>
        <p:spPr>
          <a:xfrm rot="5400000">
            <a:off x="7108049" y="3357562"/>
            <a:ext cx="2143140" cy="42862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8" idx="2"/>
            <a:endCxn id="6" idx="0"/>
          </p:cNvCxnSpPr>
          <p:nvPr/>
        </p:nvCxnSpPr>
        <p:spPr>
          <a:xfrm rot="5400000">
            <a:off x="3125381" y="446464"/>
            <a:ext cx="3214710" cy="732239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8" idx="2"/>
            <a:endCxn id="19" idx="0"/>
          </p:cNvCxnSpPr>
          <p:nvPr/>
        </p:nvCxnSpPr>
        <p:spPr>
          <a:xfrm rot="5400000">
            <a:off x="4089794" y="1410877"/>
            <a:ext cx="3214710" cy="539356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8" idx="2"/>
            <a:endCxn id="36" idx="0"/>
          </p:cNvCxnSpPr>
          <p:nvPr/>
        </p:nvCxnSpPr>
        <p:spPr>
          <a:xfrm rot="5400000">
            <a:off x="5036347" y="2357430"/>
            <a:ext cx="3214710" cy="3500462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onnector 8"/>
          <p:cNvSpPr/>
          <p:nvPr/>
        </p:nvSpPr>
        <p:spPr>
          <a:xfrm>
            <a:off x="1285852" y="2357430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SL4J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Spring logging</a:t>
            </a:r>
            <a:endParaRPr lang="en-IN" dirty="0"/>
          </a:p>
        </p:txBody>
      </p:sp>
      <p:sp>
        <p:nvSpPr>
          <p:cNvPr id="13" name="Flowchart: Connector 12"/>
          <p:cNvSpPr/>
          <p:nvPr/>
        </p:nvSpPr>
        <p:spPr>
          <a:xfrm>
            <a:off x="4643438" y="2786058"/>
            <a:ext cx="2214578" cy="857256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log4j</a:t>
            </a:r>
            <a:endParaRPr lang="en-IN" dirty="0" smtClean="0">
              <a:solidFill>
                <a:schemeClr val="dk1"/>
              </a:solidFill>
            </a:endParaRPr>
          </a:p>
        </p:txBody>
      </p:sp>
      <p:cxnSp>
        <p:nvCxnSpPr>
          <p:cNvPr id="14" name="Straight Arrow Connector 13"/>
          <p:cNvCxnSpPr>
            <a:stCxn id="9" idx="6"/>
            <a:endCxn id="13" idx="2"/>
          </p:cNvCxnSpPr>
          <p:nvPr/>
        </p:nvCxnSpPr>
        <p:spPr>
          <a:xfrm>
            <a:off x="3500430" y="3214686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4510086" y="866756"/>
            <a:ext cx="2214578" cy="857256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dk1"/>
                </a:solidFill>
              </a:rPr>
              <a:t>logback</a:t>
            </a:r>
            <a:endParaRPr lang="en-IN" dirty="0" smtClean="0">
              <a:solidFill>
                <a:schemeClr val="dk1"/>
              </a:solidFill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4786314" y="4714884"/>
            <a:ext cx="2214578" cy="857256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log4j2</a:t>
            </a:r>
            <a:endParaRPr lang="en-IN" dirty="0" smtClean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stCxn id="9" idx="6"/>
            <a:endCxn id="19" idx="2"/>
          </p:cNvCxnSpPr>
          <p:nvPr/>
        </p:nvCxnSpPr>
        <p:spPr>
          <a:xfrm flipV="1">
            <a:off x="3500430" y="1295384"/>
            <a:ext cx="1009656" cy="1919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6"/>
            <a:endCxn id="22" idx="2"/>
          </p:cNvCxnSpPr>
          <p:nvPr/>
        </p:nvCxnSpPr>
        <p:spPr>
          <a:xfrm>
            <a:off x="3500430" y="3214686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23825"/>
            <a:ext cx="8191500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>
            <a:off x="1428728" y="2464587"/>
            <a:ext cx="30003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2" idx="3"/>
            <a:endCxn id="13" idx="1"/>
          </p:cNvCxnSpPr>
          <p:nvPr/>
        </p:nvCxnSpPr>
        <p:spPr>
          <a:xfrm>
            <a:off x="5786446" y="2464587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786446" y="1393017"/>
            <a:ext cx="1214446" cy="1071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SERVER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4429124" y="2143116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LB</a:t>
            </a:r>
          </a:p>
        </p:txBody>
      </p:sp>
      <p:cxnSp>
        <p:nvCxnSpPr>
          <p:cNvPr id="36" name="Straight Arrow Connector 35"/>
          <p:cNvCxnSpPr>
            <a:stCxn id="32" idx="3"/>
            <a:endCxn id="10" idx="1"/>
          </p:cNvCxnSpPr>
          <p:nvPr/>
        </p:nvCxnSpPr>
        <p:spPr>
          <a:xfrm flipV="1">
            <a:off x="5786446" y="2393149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43" name="Straight Arrow Connector 42"/>
          <p:cNvCxnSpPr>
            <a:stCxn id="32" idx="3"/>
            <a:endCxn id="42" idx="1"/>
          </p:cNvCxnSpPr>
          <p:nvPr/>
        </p:nvCxnSpPr>
        <p:spPr>
          <a:xfrm>
            <a:off x="5786446" y="2464587"/>
            <a:ext cx="1285884" cy="1928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000892" y="1071546"/>
            <a:ext cx="1357322" cy="6429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00892" y="207167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00892" y="314324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8596" y="2143116"/>
            <a:ext cx="100013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4" idx="3"/>
            <a:endCxn id="32" idx="1"/>
          </p:cNvCxnSpPr>
          <p:nvPr/>
        </p:nvCxnSpPr>
        <p:spPr>
          <a:xfrm flipV="1">
            <a:off x="1428728" y="1678769"/>
            <a:ext cx="2428892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3"/>
            <a:endCxn id="8" idx="1"/>
          </p:cNvCxnSpPr>
          <p:nvPr/>
        </p:nvCxnSpPr>
        <p:spPr>
          <a:xfrm flipV="1">
            <a:off x="5214942" y="1393017"/>
            <a:ext cx="1785950" cy="285752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DISCOVERY</a:t>
            </a:r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3857620" y="1357298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072330" y="4071942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S-new</a:t>
            </a:r>
          </a:p>
        </p:txBody>
      </p:sp>
      <p:cxnSp>
        <p:nvCxnSpPr>
          <p:cNvPr id="23" name="Straight Arrow Connector 22"/>
          <p:cNvCxnSpPr>
            <a:stCxn id="32" idx="3"/>
            <a:endCxn id="10" idx="1"/>
          </p:cNvCxnSpPr>
          <p:nvPr/>
        </p:nvCxnSpPr>
        <p:spPr>
          <a:xfrm>
            <a:off x="5214942" y="1678769"/>
            <a:ext cx="1785950" cy="71438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2" idx="3"/>
            <a:endCxn id="13" idx="1"/>
          </p:cNvCxnSpPr>
          <p:nvPr/>
        </p:nvCxnSpPr>
        <p:spPr>
          <a:xfrm>
            <a:off x="5214942" y="1678769"/>
            <a:ext cx="1785950" cy="178595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2" idx="3"/>
            <a:endCxn id="42" idx="1"/>
          </p:cNvCxnSpPr>
          <p:nvPr/>
        </p:nvCxnSpPr>
        <p:spPr>
          <a:xfrm>
            <a:off x="5214942" y="1678769"/>
            <a:ext cx="1857388" cy="2714644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3768" y="57148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857620" y="571480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 smtClean="0"/>
              <a:t>S1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S2 </a:t>
            </a:r>
            <a:r>
              <a:rPr lang="en-IN" sz="1400" i="1" dirty="0" err="1" smtClean="0"/>
              <a:t>host:port</a:t>
            </a:r>
            <a:endParaRPr lang="en-IN" sz="1400" i="1" dirty="0" smtClean="0"/>
          </a:p>
          <a:p>
            <a:r>
              <a:rPr lang="en-IN" sz="1400" i="1" dirty="0" smtClean="0"/>
              <a:t>S3 </a:t>
            </a:r>
            <a:r>
              <a:rPr lang="en-IN" sz="1400" i="1" dirty="0" err="1" smtClean="0"/>
              <a:t>host:port</a:t>
            </a:r>
            <a:endParaRPr lang="en-IN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1785918" y="185736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571736" y="2143116"/>
            <a:ext cx="857256" cy="46166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800" dirty="0" smtClean="0"/>
              <a:t>S1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S2 </a:t>
            </a:r>
            <a:r>
              <a:rPr lang="en-IN" sz="800" dirty="0" err="1" smtClean="0"/>
              <a:t>host:port</a:t>
            </a:r>
            <a:endParaRPr lang="en-IN" sz="800" dirty="0" smtClean="0"/>
          </a:p>
          <a:p>
            <a:r>
              <a:rPr lang="en-IN" sz="800" dirty="0" smtClean="0"/>
              <a:t>S3 </a:t>
            </a:r>
            <a:r>
              <a:rPr lang="en-IN" sz="800" dirty="0" err="1" smtClean="0"/>
              <a:t>host:port</a:t>
            </a:r>
            <a:endParaRPr lang="en-IN" sz="8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428728" y="1857364"/>
            <a:ext cx="2428892" cy="78581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4282" y="2928934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Client side load Balancing</a:t>
            </a:r>
            <a:endParaRPr lang="en-IN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357290" y="2571744"/>
            <a:ext cx="5643602" cy="214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86182" y="214311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Server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358182" y="121442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50" name="Rounded Rectangle 49"/>
          <p:cNvSpPr/>
          <p:nvPr/>
        </p:nvSpPr>
        <p:spPr>
          <a:xfrm>
            <a:off x="271461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4857752" y="4000504"/>
            <a:ext cx="1357322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Service Registry</a:t>
            </a:r>
          </a:p>
        </p:txBody>
      </p:sp>
      <p:cxnSp>
        <p:nvCxnSpPr>
          <p:cNvPr id="52" name="Straight Arrow Connector 51"/>
          <p:cNvCxnSpPr>
            <a:stCxn id="32" idx="2"/>
            <a:endCxn id="50" idx="0"/>
          </p:cNvCxnSpPr>
          <p:nvPr/>
        </p:nvCxnSpPr>
        <p:spPr>
          <a:xfrm rot="5400000">
            <a:off x="2964645" y="2428868"/>
            <a:ext cx="2000264" cy="114300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2" idx="2"/>
            <a:endCxn id="51" idx="0"/>
          </p:cNvCxnSpPr>
          <p:nvPr/>
        </p:nvCxnSpPr>
        <p:spPr>
          <a:xfrm rot="16200000" flipH="1">
            <a:off x="4036215" y="2500306"/>
            <a:ext cx="2000264" cy="100013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1"/>
            <a:endCxn id="50" idx="3"/>
          </p:cNvCxnSpPr>
          <p:nvPr/>
        </p:nvCxnSpPr>
        <p:spPr>
          <a:xfrm rot="10800000">
            <a:off x="4071934" y="4321975"/>
            <a:ext cx="785818" cy="158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358182" y="214311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8358182" y="3214686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8358182" y="4143380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Eureka Client</a:t>
            </a:r>
            <a:endParaRPr lang="en-IN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714612" y="4714884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57752" y="4786322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357158" y="3571876"/>
            <a:ext cx="1357322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S2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285720" y="5000636"/>
            <a:ext cx="135732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i="1" dirty="0"/>
              <a:t>S1 </a:t>
            </a:r>
            <a:r>
              <a:rPr lang="en-IN" sz="1400" i="1" dirty="0" err="1"/>
              <a:t>host:port</a:t>
            </a:r>
            <a:endParaRPr lang="en-IN" sz="1400" i="1" dirty="0"/>
          </a:p>
          <a:p>
            <a:r>
              <a:rPr lang="en-IN" sz="1400" i="1" dirty="0"/>
              <a:t>S3 </a:t>
            </a:r>
            <a:r>
              <a:rPr lang="en-IN" sz="1400" i="1" dirty="0" err="1"/>
              <a:t>host:port</a:t>
            </a:r>
            <a:endParaRPr lang="en-IN" sz="1400" i="1" dirty="0"/>
          </a:p>
        </p:txBody>
      </p:sp>
      <p:sp>
        <p:nvSpPr>
          <p:cNvPr id="70" name="Down Arrow 69"/>
          <p:cNvSpPr/>
          <p:nvPr/>
        </p:nvSpPr>
        <p:spPr>
          <a:xfrm>
            <a:off x="571472" y="4429132"/>
            <a:ext cx="64294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026" name="Picture 2" descr="Hypervisor Type 1 and Type 2-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85794"/>
            <a:ext cx="8143932" cy="5820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14348" y="285728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VM</a:t>
            </a:r>
            <a:endParaRPr lang="en-IN" dirty="0"/>
          </a:p>
        </p:txBody>
      </p:sp>
      <p:pic>
        <p:nvPicPr>
          <p:cNvPr id="17410" name="Picture 2" descr="Type-1 and Type-2 Hyperviso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1" cy="4389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928794" y="571480"/>
            <a:ext cx="5214974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VM Box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214546" y="857232"/>
            <a:ext cx="4643470" cy="24908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7" name="Flowchart: Preparation 6"/>
          <p:cNvSpPr/>
          <p:nvPr/>
        </p:nvSpPr>
        <p:spPr>
          <a:xfrm>
            <a:off x="3643306" y="1071546"/>
            <a:ext cx="1785950" cy="500066"/>
          </a:xfrm>
          <a:prstGeom prst="flowChartPreparat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dockerd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714744" y="1857364"/>
            <a:ext cx="1571636" cy="57150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nginx:80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2357422" y="4929198"/>
            <a:ext cx="221457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docker-machine.exe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4857752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docker.exe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>
          <a:xfrm rot="5400000" flipH="1" flipV="1">
            <a:off x="2696752" y="4125521"/>
            <a:ext cx="157163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4"/>
          </p:cNvCxnSpPr>
          <p:nvPr/>
        </p:nvCxnSpPr>
        <p:spPr>
          <a:xfrm rot="16200000" flipV="1">
            <a:off x="3929060" y="3000370"/>
            <a:ext cx="2571770" cy="14287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 Diagonal Corner Rectangle 20"/>
          <p:cNvSpPr/>
          <p:nvPr/>
        </p:nvSpPr>
        <p:spPr>
          <a:xfrm>
            <a:off x="5786446" y="1142984"/>
            <a:ext cx="857256" cy="857256"/>
          </a:xfrm>
          <a:prstGeom prst="round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cache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000892" y="4929198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7" idx="0"/>
            <a:endCxn id="32" idx="4"/>
          </p:cNvCxnSpPr>
          <p:nvPr/>
        </p:nvCxnSpPr>
        <p:spPr>
          <a:xfrm rot="16200000" flipV="1">
            <a:off x="6322231" y="3536157"/>
            <a:ext cx="1428760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786446" y="3071810"/>
            <a:ext cx="1143008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80:80</a:t>
            </a:r>
            <a:endParaRPr lang="en-IN" sz="1050" dirty="0"/>
          </a:p>
        </p:txBody>
      </p:sp>
      <p:cxnSp>
        <p:nvCxnSpPr>
          <p:cNvPr id="34" name="Straight Arrow Connector 33"/>
          <p:cNvCxnSpPr>
            <a:stCxn id="32" idx="1"/>
            <a:endCxn id="13" idx="5"/>
          </p:cNvCxnSpPr>
          <p:nvPr/>
        </p:nvCxnSpPr>
        <p:spPr>
          <a:xfrm rot="16200000" flipV="1">
            <a:off x="5110324" y="2291068"/>
            <a:ext cx="789408" cy="897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28662" y="5643578"/>
            <a:ext cx="2786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00" dirty="0" smtClean="0"/>
              <a:t>SET DOCKER_TLS_VERIFY=1</a:t>
            </a:r>
          </a:p>
          <a:p>
            <a:r>
              <a:rPr lang="en-IN" sz="900" dirty="0" smtClean="0"/>
              <a:t>SET DOCKER_HOST=tcp://192.168.99.105:2376</a:t>
            </a:r>
          </a:p>
          <a:p>
            <a:r>
              <a:rPr lang="en-IN" sz="900" dirty="0" smtClean="0"/>
              <a:t>SET DOCKER_CERT_PATH=C:\Users\w2cluster01\.docker\machine\machines\docker-vm1</a:t>
            </a:r>
          </a:p>
          <a:p>
            <a:r>
              <a:rPr lang="en-IN" sz="900" dirty="0" smtClean="0"/>
              <a:t>SET DOCKER_MACHINE_NAME=docker-vm1</a:t>
            </a:r>
            <a:endParaRPr lang="en-IN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596" y="857232"/>
            <a:ext cx="7286676" cy="37862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Docker-vm1 (</a:t>
            </a:r>
            <a:r>
              <a:rPr lang="en-IN" dirty="0" err="1" smtClean="0"/>
              <a:t>docker</a:t>
            </a:r>
            <a:r>
              <a:rPr lang="en-IN" dirty="0" smtClean="0"/>
              <a:t>-host)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3786182" y="1142984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N2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1428728" y="1285860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N1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214414" y="1357298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s1</a:t>
            </a:r>
            <a:endParaRPr lang="en-IN" sz="1050" dirty="0"/>
          </a:p>
        </p:txBody>
      </p:sp>
      <p:sp>
        <p:nvSpPr>
          <p:cNvPr id="7" name="Oval 6"/>
          <p:cNvSpPr/>
          <p:nvPr/>
        </p:nvSpPr>
        <p:spPr>
          <a:xfrm>
            <a:off x="3286116" y="178592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s2</a:t>
            </a:r>
            <a:endParaRPr lang="en-IN" sz="1050" dirty="0"/>
          </a:p>
        </p:txBody>
      </p:sp>
      <p:sp>
        <p:nvSpPr>
          <p:cNvPr id="8" name="Oval 7"/>
          <p:cNvSpPr/>
          <p:nvPr/>
        </p:nvSpPr>
        <p:spPr>
          <a:xfrm>
            <a:off x="1428728" y="2500306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s3</a:t>
            </a:r>
            <a:endParaRPr lang="en-IN" sz="1050" dirty="0"/>
          </a:p>
        </p:txBody>
      </p:sp>
      <p:sp>
        <p:nvSpPr>
          <p:cNvPr id="11" name="Oval 10"/>
          <p:cNvSpPr/>
          <p:nvPr/>
        </p:nvSpPr>
        <p:spPr>
          <a:xfrm>
            <a:off x="5572132" y="1643050"/>
            <a:ext cx="642942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s7</a:t>
            </a:r>
            <a:endParaRPr lang="en-IN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networking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00034" y="357166"/>
            <a:ext cx="8286808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WINDOWS VM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357290" y="571480"/>
            <a:ext cx="6929486" cy="35719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endParaRPr lang="en-IN" dirty="0" smtClean="0"/>
          </a:p>
          <a:p>
            <a:pPr algn="ctr"/>
            <a:r>
              <a:rPr lang="en-IN" dirty="0" smtClean="0"/>
              <a:t>Virtual VM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43042" y="2643182"/>
            <a:ext cx="2428892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K8S Master Node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14744" y="4929198"/>
            <a:ext cx="1928826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kubectl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5" idx="0"/>
            <a:endCxn id="6" idx="2"/>
          </p:cNvCxnSpPr>
          <p:nvPr/>
        </p:nvCxnSpPr>
        <p:spPr>
          <a:xfrm rot="16200000" flipV="1">
            <a:off x="2942024" y="3192064"/>
            <a:ext cx="1652598" cy="1821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86578" y="5429264"/>
            <a:ext cx="1428760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Browser / client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14282" y="214290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K8S</a:t>
            </a:r>
            <a:endParaRPr lang="en-IN" dirty="0"/>
          </a:p>
        </p:txBody>
      </p:sp>
      <p:sp>
        <p:nvSpPr>
          <p:cNvPr id="29" name="Rounded Rectangle 28"/>
          <p:cNvSpPr/>
          <p:nvPr/>
        </p:nvSpPr>
        <p:spPr>
          <a:xfrm>
            <a:off x="1714480" y="928670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500826" y="1000108"/>
            <a:ext cx="1500198" cy="6334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node02</a:t>
            </a:r>
          </a:p>
        </p:txBody>
      </p:sp>
      <p:cxnSp>
        <p:nvCxnSpPr>
          <p:cNvPr id="31" name="Straight Arrow Connector 30"/>
          <p:cNvCxnSpPr>
            <a:stCxn id="6" idx="0"/>
            <a:endCxn id="29" idx="2"/>
          </p:cNvCxnSpPr>
          <p:nvPr/>
        </p:nvCxnSpPr>
        <p:spPr>
          <a:xfrm rot="16200000" flipV="1">
            <a:off x="2120487" y="1906180"/>
            <a:ext cx="108109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0"/>
            <a:endCxn id="30" idx="2"/>
          </p:cNvCxnSpPr>
          <p:nvPr/>
        </p:nvCxnSpPr>
        <p:spPr>
          <a:xfrm rot="5400000" flipH="1" flipV="1">
            <a:off x="4549378" y="-58364"/>
            <a:ext cx="1009656" cy="4393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miley Face 38"/>
          <p:cNvSpPr/>
          <p:nvPr/>
        </p:nvSpPr>
        <p:spPr>
          <a:xfrm>
            <a:off x="2071670" y="5500702"/>
            <a:ext cx="785818" cy="78581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stCxn id="27" idx="0"/>
            <a:endCxn id="30" idx="2"/>
          </p:cNvCxnSpPr>
          <p:nvPr/>
        </p:nvCxnSpPr>
        <p:spPr>
          <a:xfrm rot="16200000" flipV="1">
            <a:off x="5478073" y="3406378"/>
            <a:ext cx="3795738" cy="250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0"/>
            <a:endCxn id="29" idx="3"/>
          </p:cNvCxnSpPr>
          <p:nvPr/>
        </p:nvCxnSpPr>
        <p:spPr>
          <a:xfrm rot="16200000" flipV="1">
            <a:off x="3265876" y="1194182"/>
            <a:ext cx="4183885" cy="428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58050" y="4786322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nodePort:ContainerPort</a:t>
            </a:r>
            <a:endParaRPr lang="en-IN" sz="1050" dirty="0"/>
          </a:p>
        </p:txBody>
      </p:sp>
      <p:sp>
        <p:nvSpPr>
          <p:cNvPr id="28" name="Oval 27"/>
          <p:cNvSpPr/>
          <p:nvPr/>
        </p:nvSpPr>
        <p:spPr>
          <a:xfrm>
            <a:off x="5429256" y="4429132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nodePort:ContainerPort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29" idx="3"/>
            <a:endCxn id="30" idx="1"/>
          </p:cNvCxnSpPr>
          <p:nvPr/>
        </p:nvCxnSpPr>
        <p:spPr>
          <a:xfrm>
            <a:off x="3214678" y="1245379"/>
            <a:ext cx="328614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86248" y="1071546"/>
            <a:ext cx="1785950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ClusterIP:ContainerPort</a:t>
            </a:r>
            <a:endParaRPr lang="en-IN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/>
          <p:cNvSpPr/>
          <p:nvPr/>
        </p:nvSpPr>
        <p:spPr>
          <a:xfrm>
            <a:off x="3500430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auth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571472" y="1357298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cluster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35716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Kubectl </a:t>
            </a:r>
            <a:r>
              <a:rPr lang="en-IN" dirty="0" err="1" smtClean="0"/>
              <a:t>config</a:t>
            </a:r>
            <a:endParaRPr lang="en-IN" dirty="0"/>
          </a:p>
        </p:txBody>
      </p:sp>
      <p:sp>
        <p:nvSpPr>
          <p:cNvPr id="13" name="Flowchart: Connector 12"/>
          <p:cNvSpPr/>
          <p:nvPr/>
        </p:nvSpPr>
        <p:spPr>
          <a:xfrm>
            <a:off x="2000232" y="3929066"/>
            <a:ext cx="2214578" cy="1714512"/>
          </a:xfrm>
          <a:prstGeom prst="flowChartConnecto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dk1"/>
                </a:solidFill>
              </a:rPr>
              <a:t>context</a:t>
            </a: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rot="16200000" flipH="1">
            <a:off x="1964513" y="2786058"/>
            <a:ext cx="857256" cy="1428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4"/>
            <a:endCxn id="13" idx="0"/>
          </p:cNvCxnSpPr>
          <p:nvPr/>
        </p:nvCxnSpPr>
        <p:spPr>
          <a:xfrm rot="5400000">
            <a:off x="3428992" y="2750339"/>
            <a:ext cx="857256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86182" y="4572008"/>
            <a:ext cx="1857388" cy="5000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Set as current</a:t>
            </a:r>
            <a:endParaRPr lang="en-IN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174</Words>
  <Application>Microsoft Office PowerPoint</Application>
  <PresentationFormat>On-screen Show (4:3)</PresentationFormat>
  <Paragraphs>182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rg-adguard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w2cluster01</dc:creator>
  <cp:lastModifiedBy>w2cluster01</cp:lastModifiedBy>
  <cp:revision>97</cp:revision>
  <dcterms:created xsi:type="dcterms:W3CDTF">2020-04-08T03:44:56Z</dcterms:created>
  <dcterms:modified xsi:type="dcterms:W3CDTF">2020-04-13T13:41:39Z</dcterms:modified>
</cp:coreProperties>
</file>