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39" autoAdjust="0"/>
    <p:restoredTop sz="94660"/>
  </p:normalViewPr>
  <p:slideViewPr>
    <p:cSldViewPr>
      <p:cViewPr varScale="1">
        <p:scale>
          <a:sx n="61" d="100"/>
          <a:sy n="61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64344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69038" y="5214950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16200000" flipH="1">
            <a:off x="-390580" y="3855266"/>
            <a:ext cx="2714644" cy="4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500034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5400000" flipH="1" flipV="1">
            <a:off x="500034" y="139301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643042" y="5214950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2143108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538115" y="2931296"/>
            <a:ext cx="2714644" cy="1852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1125117" y="3518298"/>
            <a:ext cx="2714644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16200000" flipH="1">
            <a:off x="196422" y="3268264"/>
            <a:ext cx="2714644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1643042" y="217883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>
            <a:off x="1428728" y="2464587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3"/>
            <a:endCxn id="13" idx="1"/>
          </p:cNvCxnSpPr>
          <p:nvPr/>
        </p:nvCxnSpPr>
        <p:spPr>
          <a:xfrm>
            <a:off x="5786446" y="246458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786446" y="1393017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4429124" y="214311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LB</a:t>
            </a:r>
          </a:p>
        </p:txBody>
      </p:sp>
      <p:cxnSp>
        <p:nvCxnSpPr>
          <p:cNvPr id="36" name="Straight Arrow Connector 35"/>
          <p:cNvCxnSpPr>
            <a:stCxn id="32" idx="3"/>
            <a:endCxn id="10" idx="1"/>
          </p:cNvCxnSpPr>
          <p:nvPr/>
        </p:nvCxnSpPr>
        <p:spPr>
          <a:xfrm flipV="1">
            <a:off x="5786446" y="2393149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43" name="Straight Arrow Connector 42"/>
          <p:cNvCxnSpPr>
            <a:stCxn id="32" idx="3"/>
            <a:endCxn id="42" idx="1"/>
          </p:cNvCxnSpPr>
          <p:nvPr/>
        </p:nvCxnSpPr>
        <p:spPr>
          <a:xfrm>
            <a:off x="5786446" y="2464587"/>
            <a:ext cx="1285884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 flipV="1">
            <a:off x="1428728" y="1678769"/>
            <a:ext cx="242889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214942" y="1393017"/>
            <a:ext cx="1785950" cy="2857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857620" y="135729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23" name="Straight Arrow Connector 22"/>
          <p:cNvCxnSpPr>
            <a:stCxn id="32" idx="3"/>
            <a:endCxn id="10" idx="1"/>
          </p:cNvCxnSpPr>
          <p:nvPr/>
        </p:nvCxnSpPr>
        <p:spPr>
          <a:xfrm>
            <a:off x="5214942" y="1678769"/>
            <a:ext cx="1785950" cy="7143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3" idx="1"/>
          </p:cNvCxnSpPr>
          <p:nvPr/>
        </p:nvCxnSpPr>
        <p:spPr>
          <a:xfrm>
            <a:off x="5214942" y="1678769"/>
            <a:ext cx="1785950" cy="17859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  <a:endCxn id="42" idx="1"/>
          </p:cNvCxnSpPr>
          <p:nvPr/>
        </p:nvCxnSpPr>
        <p:spPr>
          <a:xfrm>
            <a:off x="5214942" y="1678769"/>
            <a:ext cx="1857388" cy="27146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768" y="5714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57620" y="571480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S1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S2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S3 </a:t>
            </a:r>
            <a:r>
              <a:rPr lang="en-IN" sz="1400" i="1" dirty="0" err="1" smtClean="0"/>
              <a:t>host:port</a:t>
            </a:r>
            <a:endParaRPr lang="en-IN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5918" y="18573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71736" y="214311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S2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S3 </a:t>
            </a:r>
            <a:r>
              <a:rPr lang="en-IN" sz="800" dirty="0" err="1" smtClean="0"/>
              <a:t>host:port</a:t>
            </a:r>
            <a:endParaRPr lang="en-IN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8728" y="1857364"/>
            <a:ext cx="2428892" cy="78581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282" y="292893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load Balancing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57290" y="2571744"/>
            <a:ext cx="5643602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6182" y="214311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Server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58182" y="12144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71461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5775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cxnSp>
        <p:nvCxnSpPr>
          <p:cNvPr id="52" name="Straight Arrow Connector 51"/>
          <p:cNvCxnSpPr>
            <a:stCxn id="32" idx="2"/>
            <a:endCxn id="50" idx="0"/>
          </p:cNvCxnSpPr>
          <p:nvPr/>
        </p:nvCxnSpPr>
        <p:spPr>
          <a:xfrm rot="5400000">
            <a:off x="2964645" y="2428868"/>
            <a:ext cx="2000264" cy="11430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2"/>
            <a:endCxn id="51" idx="0"/>
          </p:cNvCxnSpPr>
          <p:nvPr/>
        </p:nvCxnSpPr>
        <p:spPr>
          <a:xfrm rot="16200000" flipH="1">
            <a:off x="4036215" y="2500306"/>
            <a:ext cx="2000264" cy="10001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50" idx="3"/>
          </p:cNvCxnSpPr>
          <p:nvPr/>
        </p:nvCxnSpPr>
        <p:spPr>
          <a:xfrm rot="10800000">
            <a:off x="4071934" y="4321975"/>
            <a:ext cx="78581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58182" y="214311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8182" y="321468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358182" y="414338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4612" y="4714884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57752" y="4786322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7158" y="3571876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85720" y="5000636"/>
            <a:ext cx="135732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70" name="Down Arrow 69"/>
          <p:cNvSpPr/>
          <p:nvPr/>
        </p:nvSpPr>
        <p:spPr>
          <a:xfrm>
            <a:off x="571472" y="4429132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80</Words>
  <Application>Microsoft Office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w2cluster01</cp:lastModifiedBy>
  <cp:revision>15</cp:revision>
  <dcterms:created xsi:type="dcterms:W3CDTF">2020-04-08T03:44:56Z</dcterms:created>
  <dcterms:modified xsi:type="dcterms:W3CDTF">2020-04-08T06:47:44Z</dcterms:modified>
</cp:coreProperties>
</file>