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39" autoAdjust="0"/>
    <p:restoredTop sz="94660"/>
  </p:normalViewPr>
  <p:slideViewPr>
    <p:cSldViewPr>
      <p:cViewPr varScale="1">
        <p:scale>
          <a:sx n="61" d="100"/>
          <a:sy n="61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64344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83418" y="5214950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71461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5400000">
            <a:off x="1181057" y="3002734"/>
            <a:ext cx="2714644" cy="1709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928926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5400000" flipH="1" flipV="1">
            <a:off x="2928926" y="139301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57422" y="5214950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429256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rot="5400000">
            <a:off x="2538379" y="1645412"/>
            <a:ext cx="2714644" cy="4424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rot="5400000">
            <a:off x="3125381" y="2232414"/>
            <a:ext cx="2714644" cy="325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5400000">
            <a:off x="1768059" y="3589736"/>
            <a:ext cx="2714644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20" idx="1"/>
          </p:cNvCxnSpPr>
          <p:nvPr/>
        </p:nvCxnSpPr>
        <p:spPr>
          <a:xfrm>
            <a:off x="4071934" y="217883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14744" y="1500174"/>
            <a:ext cx="1428760" cy="428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Ribbon/Feign</a:t>
            </a:r>
            <a:endParaRPr lang="en-IN" sz="1050" dirty="0"/>
          </a:p>
        </p:txBody>
      </p:sp>
      <p:sp>
        <p:nvSpPr>
          <p:cNvPr id="15" name="Oval 14"/>
          <p:cNvSpPr/>
          <p:nvPr/>
        </p:nvSpPr>
        <p:spPr>
          <a:xfrm>
            <a:off x="3857620" y="2285992"/>
            <a:ext cx="857256" cy="357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Hystrix</a:t>
            </a:r>
            <a:endParaRPr lang="en-IN" sz="1050" dirty="0"/>
          </a:p>
        </p:txBody>
      </p:sp>
      <p:sp>
        <p:nvSpPr>
          <p:cNvPr id="16" name="Rounded Rectangle 15"/>
          <p:cNvSpPr/>
          <p:nvPr/>
        </p:nvSpPr>
        <p:spPr>
          <a:xfrm>
            <a:off x="285720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apigateway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6" idx="2"/>
            <a:endCxn id="6" idx="0"/>
          </p:cNvCxnSpPr>
          <p:nvPr/>
        </p:nvCxnSpPr>
        <p:spPr>
          <a:xfrm rot="16200000" flipH="1">
            <a:off x="-33390" y="3498076"/>
            <a:ext cx="2714644" cy="719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 rot="16200000" flipH="1">
            <a:off x="553612" y="2911074"/>
            <a:ext cx="2714644" cy="18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7" idx="1"/>
          </p:cNvCxnSpPr>
          <p:nvPr/>
        </p:nvCxnSpPr>
        <p:spPr>
          <a:xfrm>
            <a:off x="1643042" y="217883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571868" y="5214950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16" idx="2"/>
            <a:endCxn id="36" idx="0"/>
          </p:cNvCxnSpPr>
          <p:nvPr/>
        </p:nvCxnSpPr>
        <p:spPr>
          <a:xfrm rot="16200000" flipH="1">
            <a:off x="1160835" y="2303851"/>
            <a:ext cx="2714644" cy="31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36" idx="0"/>
          </p:cNvCxnSpPr>
          <p:nvPr/>
        </p:nvCxnSpPr>
        <p:spPr>
          <a:xfrm rot="16200000" flipH="1">
            <a:off x="2375281" y="3518297"/>
            <a:ext cx="2714644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2"/>
            <a:endCxn id="36" idx="0"/>
          </p:cNvCxnSpPr>
          <p:nvPr/>
        </p:nvCxnSpPr>
        <p:spPr>
          <a:xfrm rot="5400000">
            <a:off x="3732604" y="2839637"/>
            <a:ext cx="2714644" cy="2035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>
            <a:off x="1428728" y="2464587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3"/>
            <a:endCxn id="13" idx="1"/>
          </p:cNvCxnSpPr>
          <p:nvPr/>
        </p:nvCxnSpPr>
        <p:spPr>
          <a:xfrm>
            <a:off x="5786446" y="2464587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786446" y="1393017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4429124" y="214311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LB</a:t>
            </a:r>
          </a:p>
        </p:txBody>
      </p:sp>
      <p:cxnSp>
        <p:nvCxnSpPr>
          <p:cNvPr id="36" name="Straight Arrow Connector 35"/>
          <p:cNvCxnSpPr>
            <a:stCxn id="32" idx="3"/>
            <a:endCxn id="10" idx="1"/>
          </p:cNvCxnSpPr>
          <p:nvPr/>
        </p:nvCxnSpPr>
        <p:spPr>
          <a:xfrm flipV="1">
            <a:off x="5786446" y="2393149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43" name="Straight Arrow Connector 42"/>
          <p:cNvCxnSpPr>
            <a:stCxn id="32" idx="3"/>
            <a:endCxn id="42" idx="1"/>
          </p:cNvCxnSpPr>
          <p:nvPr/>
        </p:nvCxnSpPr>
        <p:spPr>
          <a:xfrm>
            <a:off x="5786446" y="2464587"/>
            <a:ext cx="1285884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 flipV="1">
            <a:off x="1428728" y="1678769"/>
            <a:ext cx="242889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214942" y="1393017"/>
            <a:ext cx="1785950" cy="2857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3857620" y="135729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23" name="Straight Arrow Connector 22"/>
          <p:cNvCxnSpPr>
            <a:stCxn id="32" idx="3"/>
            <a:endCxn id="10" idx="1"/>
          </p:cNvCxnSpPr>
          <p:nvPr/>
        </p:nvCxnSpPr>
        <p:spPr>
          <a:xfrm>
            <a:off x="5214942" y="1678769"/>
            <a:ext cx="1785950" cy="7143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3" idx="1"/>
          </p:cNvCxnSpPr>
          <p:nvPr/>
        </p:nvCxnSpPr>
        <p:spPr>
          <a:xfrm>
            <a:off x="5214942" y="1678769"/>
            <a:ext cx="1785950" cy="17859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  <a:endCxn id="42" idx="1"/>
          </p:cNvCxnSpPr>
          <p:nvPr/>
        </p:nvCxnSpPr>
        <p:spPr>
          <a:xfrm>
            <a:off x="5214942" y="1678769"/>
            <a:ext cx="1857388" cy="27146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768" y="5714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857620" y="571480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S1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S2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S3 </a:t>
            </a:r>
            <a:r>
              <a:rPr lang="en-IN" sz="1400" i="1" dirty="0" err="1" smtClean="0"/>
              <a:t>host:port</a:t>
            </a:r>
            <a:endParaRPr lang="en-IN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5918" y="18573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571736" y="214311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S1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S2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S3 </a:t>
            </a:r>
            <a:r>
              <a:rPr lang="en-IN" sz="800" dirty="0" err="1" smtClean="0"/>
              <a:t>host:port</a:t>
            </a:r>
            <a:endParaRPr lang="en-IN" sz="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8728" y="1857364"/>
            <a:ext cx="2428892" cy="78581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282" y="292893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load Balancing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357290" y="2571744"/>
            <a:ext cx="5643602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6182" y="214311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Server</a:t>
            </a:r>
            <a:endParaRPr lang="en-IN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58182" y="12144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71461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5775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cxnSp>
        <p:nvCxnSpPr>
          <p:cNvPr id="52" name="Straight Arrow Connector 51"/>
          <p:cNvCxnSpPr>
            <a:stCxn id="32" idx="2"/>
            <a:endCxn id="50" idx="0"/>
          </p:cNvCxnSpPr>
          <p:nvPr/>
        </p:nvCxnSpPr>
        <p:spPr>
          <a:xfrm rot="5400000">
            <a:off x="2964645" y="2428868"/>
            <a:ext cx="2000264" cy="114300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2"/>
            <a:endCxn id="51" idx="0"/>
          </p:cNvCxnSpPr>
          <p:nvPr/>
        </p:nvCxnSpPr>
        <p:spPr>
          <a:xfrm rot="16200000" flipH="1">
            <a:off x="4036215" y="2500306"/>
            <a:ext cx="2000264" cy="10001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50" idx="3"/>
          </p:cNvCxnSpPr>
          <p:nvPr/>
        </p:nvCxnSpPr>
        <p:spPr>
          <a:xfrm rot="10800000">
            <a:off x="4071934" y="4321975"/>
            <a:ext cx="78581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58182" y="214311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358182" y="321468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358182" y="414338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714612" y="4714884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57752" y="4786322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57158" y="3571876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85720" y="5000636"/>
            <a:ext cx="135732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70" name="Down Arrow 69"/>
          <p:cNvSpPr/>
          <p:nvPr/>
        </p:nvSpPr>
        <p:spPr>
          <a:xfrm>
            <a:off x="571472" y="4429132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85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w2cluster01</cp:lastModifiedBy>
  <cp:revision>25</cp:revision>
  <dcterms:created xsi:type="dcterms:W3CDTF">2020-04-08T03:44:56Z</dcterms:created>
  <dcterms:modified xsi:type="dcterms:W3CDTF">2020-04-08T12:16:04Z</dcterms:modified>
</cp:coreProperties>
</file>