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39" autoAdjust="0"/>
    <p:restoredTop sz="94660"/>
  </p:normalViewPr>
  <p:slideViewPr>
    <p:cSldViewPr>
      <p:cViewPr varScale="1">
        <p:scale>
          <a:sx n="61" d="100"/>
          <a:sy n="61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64344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83418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1181057" y="3002734"/>
            <a:ext cx="2714644" cy="170978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57422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2538379" y="1645412"/>
            <a:ext cx="2714644" cy="442443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3125381" y="2232414"/>
            <a:ext cx="2714644" cy="325042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768059" y="3589736"/>
            <a:ext cx="2714644" cy="5357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33390" y="3498076"/>
            <a:ext cx="2714644" cy="71910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553612" y="2911074"/>
            <a:ext cx="2714644" cy="189310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71868" y="5214950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285852" y="2178835"/>
            <a:ext cx="2714644" cy="335758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00298" y="3393281"/>
            <a:ext cx="2714644" cy="9286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57620" y="2964653"/>
            <a:ext cx="2714644" cy="178595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86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30</cp:revision>
  <dcterms:created xsi:type="dcterms:W3CDTF">2020-04-08T03:44:56Z</dcterms:created>
  <dcterms:modified xsi:type="dcterms:W3CDTF">2020-04-08T13:30:41Z</dcterms:modified>
</cp:coreProperties>
</file>