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39" autoAdjust="0"/>
    <p:restoredTop sz="94660"/>
  </p:normalViewPr>
  <p:slideViewPr>
    <p:cSldViewPr>
      <p:cViewPr varScale="1">
        <p:scale>
          <a:sx n="61" d="100"/>
          <a:sy n="61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t>4/8/2020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t>4/8/2020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t>4/8/2020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64344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69038" y="5214950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16200000" flipH="1">
            <a:off x="-390580" y="3855266"/>
            <a:ext cx="2714644" cy="4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500034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5400000" flipH="1" flipV="1">
            <a:off x="500034" y="139301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643042" y="5214950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2143108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538115" y="2931296"/>
            <a:ext cx="2714644" cy="1852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1125117" y="3518298"/>
            <a:ext cx="2714644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16200000" flipH="1">
            <a:off x="196422" y="3268264"/>
            <a:ext cx="2714644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80</Words>
  <Application>Microsoft Office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14</cp:revision>
  <dcterms:created xsi:type="dcterms:W3CDTF">2020-04-08T03:44:56Z</dcterms:created>
  <dcterms:modified xsi:type="dcterms:W3CDTF">2020-04-08T05:08:40Z</dcterms:modified>
</cp:coreProperties>
</file>